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5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397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18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8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04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20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82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80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00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9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79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5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11/17/2024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404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698" r:id="rId6"/>
    <p:sldLayoutId id="2147483694" r:id="rId7"/>
    <p:sldLayoutId id="2147483695" r:id="rId8"/>
    <p:sldLayoutId id="2147483696" r:id="rId9"/>
    <p:sldLayoutId id="2147483697" r:id="rId10"/>
    <p:sldLayoutId id="214748369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906F54D-04EF-4345-A564-7A7B57B6C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A colorful dots on a white background&#10;&#10;Description automatically generated">
            <a:extLst>
              <a:ext uri="{FF2B5EF4-FFF2-40B4-BE49-F238E27FC236}">
                <a16:creationId xmlns:a16="http://schemas.microsoft.com/office/drawing/2014/main" id="{E4BC7D41-2C9E-BF47-81BE-827742BB6B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315" b="1268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A63FA5D-402E-473D-AF05-018BE28B2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3"/>
            <a:ext cx="10667999" cy="53339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550170-B8C1-4D5A-3589-1C4308AFD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524000"/>
            <a:ext cx="5075853" cy="2581369"/>
          </a:xfrm>
        </p:spPr>
        <p:txBody>
          <a:bodyPr anchor="t">
            <a:normAutofit/>
          </a:bodyPr>
          <a:lstStyle/>
          <a:p>
            <a:r>
              <a:rPr lang="en-US"/>
              <a:t>Dragon Quest III Team building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BECA5B-38BB-24C0-1CBB-64115D1D25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67369"/>
            <a:ext cx="4572000" cy="789300"/>
          </a:xfrm>
        </p:spPr>
        <p:txBody>
          <a:bodyPr>
            <a:normAutofit/>
          </a:bodyPr>
          <a:lstStyle/>
          <a:p>
            <a:r>
              <a:rPr lang="en-US" dirty="0"/>
              <a:t>A team must be chosen for a new Game in Dragon Quest III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20D3D82-8B25-4DD9-9924-4CEAD450C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1206" y="4572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7712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86BB4-3EA4-2EA3-D29D-4D9E54ECD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and alternatives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0B5D8-2DED-A39E-637A-3A14085E6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Team #2: Fighter, Priest, Merchant (Balanced Early, Challenging Late)</a:t>
            </a:r>
          </a:p>
          <a:p>
            <a:r>
              <a:rPr lang="en-US" b="1" dirty="0"/>
              <a:t>Composition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Oio</a:t>
            </a:r>
            <a:r>
              <a:rPr lang="en-US" b="1" dirty="0"/>
              <a:t> (Fighter)</a:t>
            </a:r>
            <a:r>
              <a:rPr lang="en-US" dirty="0"/>
              <a:t>: High-damage melee attacker with agility (Show-Off personality).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Thad (Priest)</a:t>
            </a:r>
            <a:r>
              <a:rPr lang="en-US" dirty="0"/>
              <a:t>: Resilient healer and tank (Ironman personality).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Gold (Merchant)</a:t>
            </a:r>
            <a:r>
              <a:rPr lang="en-US" dirty="0"/>
              <a:t>: Early-game utility, swapped for another role late-game (Amazon personality).</a:t>
            </a:r>
          </a:p>
          <a:p>
            <a:r>
              <a:rPr lang="en-US" b="1" dirty="0"/>
              <a:t>How It Meets Requirements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 duplicate classes.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Fighter as melee role; Priest as magic role.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Consistent creation process for all characters.</a:t>
            </a:r>
          </a:p>
          <a:p>
            <a:r>
              <a:rPr lang="en-US" b="1" dirty="0"/>
              <a:t>Strengths</a:t>
            </a:r>
            <a:r>
              <a:rPr lang="en-US" dirty="0"/>
              <a:t>: Easy early game with a balanced offense and defense. Challenges increase in late-game.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563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B178E-9F0A-7764-15FF-9CEA5697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and alternatives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84524-1C58-A7E9-8D09-BC9178675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Team #2: Fighter, Priest, Merchant (Balanced Early, Challenging Late)</a:t>
            </a:r>
          </a:p>
          <a:p>
            <a:r>
              <a:rPr lang="en-US" b="1" dirty="0"/>
              <a:t>Composition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Oio</a:t>
            </a:r>
            <a:r>
              <a:rPr lang="en-US" b="1" dirty="0"/>
              <a:t> (Fighter)</a:t>
            </a:r>
            <a:r>
              <a:rPr lang="en-US" dirty="0"/>
              <a:t>: High-damage melee attacker with agility (Show-Off personality).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Thad (Priest)</a:t>
            </a:r>
            <a:r>
              <a:rPr lang="en-US" dirty="0"/>
              <a:t>: Resilient healer and tank (Ironman personality).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Gold (Merchant)</a:t>
            </a:r>
            <a:r>
              <a:rPr lang="en-US" dirty="0"/>
              <a:t>: Early-game utility, swapped for another role late-game (Amazon personality).</a:t>
            </a:r>
          </a:p>
          <a:p>
            <a:r>
              <a:rPr lang="en-US" b="1" dirty="0"/>
              <a:t>How It Meets Requirements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 duplicate classes.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Fighter as melee role; Priest as magic role.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Consistent creation process for all characters.</a:t>
            </a:r>
          </a:p>
          <a:p>
            <a:r>
              <a:rPr lang="en-US" b="1" dirty="0"/>
              <a:t>Strengths</a:t>
            </a:r>
            <a:r>
              <a:rPr lang="en-US" dirty="0"/>
              <a:t>: Easy early game with a balanced offense and defense. Challenges increase in late-game.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539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366C9-B993-AA33-5772-03AD8A660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and alternatives fin.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1A663-F50C-B1A0-47DF-FAA3ACDF0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Summary:</a:t>
            </a:r>
            <a:r>
              <a:rPr lang="en-US" dirty="0"/>
              <a:t> All three teams meet project requirements, providing varied gameplay experiences tailored to different player goals and challenges.</a:t>
            </a:r>
          </a:p>
        </p:txBody>
      </p:sp>
    </p:spTree>
    <p:extLst>
      <p:ext uri="{BB962C8B-B14F-4D97-AF65-F5344CB8AC3E}">
        <p14:creationId xmlns:p14="http://schemas.microsoft.com/office/powerpoint/2010/main" val="3656594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FFD27-2252-1F5A-FE58-A34F893DD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Recommendation: Team 1	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C0C0D81-34D0-4E73-F0E8-D2BC09305E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29566" y="2313563"/>
            <a:ext cx="10851945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Choose Team #1?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Balanced Gameplay: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Offers a strong combination of melee power, healing support, and magical offense.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Early and Late Game Viability: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Excels in the early game and scales effectively into the late game.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Adaptability: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Versatile enough for a variety of strategies, making it suitable for both new and experienced players.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Team Composition: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Ragnar (Warrior):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Melee-focused tank with high resilience and agility (Daredevil personality).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Kass (Priest):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Durable healer with excellent support abilities (Contrarian personality).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Brin (Mage):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High-damage spellcaster with optimized wisdom and agility (Genius personality).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Strengths: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Survivability: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Strong defense and healing ensure longevity in battles.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Damage Output: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Combines physical and magical offense for a well-rounded approach.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Ease of Use: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Ideal for players seeking a reliable and efficient team without sacrificing versatility.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Recommendation: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Team #1 is the optimal choice for achieving both short-term success and long-term dominance in Dragon Quest III.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598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F424A-D9EA-20A8-78F2-8BF9D2025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D0A38-DFD3-01AF-F64E-98A92990F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Challenge: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Team selection is a common "hard stop" for both new and experienced players.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Players face difficulty due to limited information and overwhelming choices during the selection process.</a:t>
            </a:r>
          </a:p>
          <a:p>
            <a:r>
              <a:rPr lang="en-US" b="1" dirty="0"/>
              <a:t>Our Solution: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Smiling Slime Inc.</a:t>
            </a:r>
            <a:r>
              <a:rPr lang="en-US" dirty="0"/>
              <a:t> simplifies team-building to enhance gameplay enjoyment.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Leverages </a:t>
            </a:r>
            <a:r>
              <a:rPr lang="en-US" b="1" dirty="0"/>
              <a:t>15+ years of expertise</a:t>
            </a:r>
            <a:r>
              <a:rPr lang="en-US" dirty="0"/>
              <a:t> to identify key data points for optimal team compositions.</a:t>
            </a:r>
          </a:p>
          <a:p>
            <a:r>
              <a:rPr lang="en-US" b="1" dirty="0"/>
              <a:t>Key Benefits: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Removes pain points in party creation.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Supports diverse playstyles: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Efficiency</a:t>
            </a:r>
            <a:r>
              <a:rPr lang="en-US" dirty="0"/>
              <a:t>: Build the strongest, most effective team.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Fun</a:t>
            </a:r>
            <a:r>
              <a:rPr lang="en-US" dirty="0"/>
              <a:t>: Experiment with unique character combinations.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Challenges</a:t>
            </a:r>
            <a:r>
              <a:rPr lang="en-US" dirty="0"/>
              <a:t>: Craft unconventional, antithetical builds.</a:t>
            </a:r>
          </a:p>
          <a:p>
            <a:r>
              <a:rPr lang="en-US" b="1" dirty="0"/>
              <a:t>Our Goal:</a:t>
            </a:r>
            <a:r>
              <a:rPr lang="en-US" dirty="0"/>
              <a:t> To empower players to make informed, enjoyable decisions, transforming a barrier into a seamless and engaging experience.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93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12E6B-9BA7-0B68-2F8F-A89BB0329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C0A5F-F9C3-4A25-0DC0-54FE7BD30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b="1" dirty="0"/>
              <a:t>Team Creation and Composition</a:t>
            </a:r>
          </a:p>
          <a:p>
            <a:r>
              <a:rPr lang="en-US" b="1" dirty="0"/>
              <a:t>1. Objective: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 a party of three unique characters in Dragon Quest III using the character creation menu.</a:t>
            </a:r>
          </a:p>
          <a:p>
            <a:r>
              <a:rPr lang="en-US" b="1" dirty="0"/>
              <a:t>2. Character Uniqueness: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Distinct Classes:</a:t>
            </a:r>
            <a:r>
              <a:rPr lang="en-US" dirty="0"/>
              <a:t> Each character must belong to a unique class (e.g., Warrior, Mage, Priest, Thief).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No Duplication:</a:t>
            </a:r>
            <a:r>
              <a:rPr lang="en-US" dirty="0"/>
              <a:t> No two characters can share the same class.</a:t>
            </a:r>
          </a:p>
          <a:p>
            <a:r>
              <a:rPr lang="en-US" b="1" dirty="0"/>
              <a:t>3. Minimum Team Requirements: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Melee-Focused Character:</a:t>
            </a:r>
            <a:r>
              <a:rPr lang="en-US" dirty="0"/>
              <a:t> At least one Warrior, Fighter, or Thief.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Magic-Using Character:</a:t>
            </a:r>
            <a:r>
              <a:rPr lang="en-US" dirty="0"/>
              <a:t> At least one Priest or Mage.</a:t>
            </a:r>
          </a:p>
          <a:p>
            <a:r>
              <a:rPr lang="en-US" b="1" dirty="0"/>
              <a:t>4. Character Creation Process: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Standard Steps: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Choose a name.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Allocate stats (Strength, Agility, Intelligence, etc.).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Select a class, ensuring no duplication.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Consistency:</a:t>
            </a:r>
            <a:r>
              <a:rPr lang="en-US" dirty="0"/>
              <a:t> The process is uniform for all characters.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037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998CD-BBA6-D0C4-B2D3-D9EC9A8E8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BFA19-B402-1E87-B65E-E1AC361D1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b="1" dirty="0"/>
              <a:t>Guidelines, Flexibility, and Validation</a:t>
            </a:r>
          </a:p>
          <a:p>
            <a:r>
              <a:rPr lang="en-US" b="1" dirty="0"/>
              <a:t>5. General Guidelines: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Minimum Roles: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At least one melee class: Warrior, Fighter, Thief.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At least one magic class: Priest, Mage.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No Duplicate Roles:</a:t>
            </a:r>
            <a:r>
              <a:rPr lang="en-US" dirty="0"/>
              <a:t> No two characters can have the same class.</a:t>
            </a:r>
          </a:p>
          <a:p>
            <a:r>
              <a:rPr lang="en-US" b="1" dirty="0"/>
              <a:t>6. Flexibility in Customization: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Names:</a:t>
            </a:r>
            <a:r>
              <a:rPr lang="en-US" dirty="0"/>
              <a:t> Fully customizable.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Stats:</a:t>
            </a:r>
            <a:r>
              <a:rPr lang="en-US" dirty="0"/>
              <a:t> Flexible allocation within game mechanics.</a:t>
            </a:r>
          </a:p>
          <a:p>
            <a:r>
              <a:rPr lang="en-US" b="1" dirty="0"/>
              <a:t>7. Verification and Validation: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Completion Criteria: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Exactly three characters.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Unique classes.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At least one melee and one magic class.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Error Handling: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Violations trigger system notifications.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Team cannot be finalized until all criteria are met.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41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E0789-1B6F-2DF6-CBC4-AA1C626DA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Alternatives: 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ED0DB-B8FF-1DB5-F79B-301443CD7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Team #1: Warrior, Priest, Mage (Optimal Early and Late Game)</a:t>
            </a:r>
          </a:p>
          <a:p>
            <a:r>
              <a:rPr lang="en-US" b="1" dirty="0"/>
              <a:t>Objective:</a:t>
            </a:r>
            <a:r>
              <a:rPr lang="en-US" dirty="0"/>
              <a:t> Balanced team for offense, defense, and strategic growth.</a:t>
            </a:r>
          </a:p>
          <a:p>
            <a:r>
              <a:rPr lang="en-US" b="1" dirty="0"/>
              <a:t>Composition: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Ragnar (Warrior)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Personality: Daredevil | Focus: Resilience, Agility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Rationale: Male chosen for late-game stat growth.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Kass (Priest)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Personality: Contrarian | Focus: Agility, Resilience, Luck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Rationale: Female for gender-locked gear; durable healer.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Brin (Mage)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Personality: Genius | Focus: Agility, Wisdom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Rationale: Female for spellcasting efficiency and mana growth.</a:t>
            </a:r>
          </a:p>
          <a:p>
            <a:r>
              <a:rPr lang="en-US" b="1" dirty="0"/>
              <a:t>Strengths:</a:t>
            </a:r>
            <a:r>
              <a:rPr lang="en-US" dirty="0"/>
              <a:t> Strong early-game survivability and late-game scaling.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499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7BE46-5957-C0ED-833D-801DDED3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Alternatives: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BF206-031A-4300-3375-18A91796A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Team #2: Fighter, Priest, Merchant (Balanced Early, Challenging Late Game)</a:t>
            </a:r>
          </a:p>
          <a:p>
            <a:r>
              <a:rPr lang="en-US" b="1" dirty="0"/>
              <a:t>Objective:</a:t>
            </a:r>
            <a:r>
              <a:rPr lang="en-US" dirty="0"/>
              <a:t> Easy early game with offense-defense balance; more difficult late game.</a:t>
            </a:r>
          </a:p>
          <a:p>
            <a:r>
              <a:rPr lang="en-US" b="1" dirty="0"/>
              <a:t>Composition: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Oio</a:t>
            </a:r>
            <a:r>
              <a:rPr lang="en-US" b="1" dirty="0"/>
              <a:t> (Fighter)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Personality: Show-Off | Focus: Strength, Agility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Rationale: Female for late-game armor; high-speed melee attacker.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Thad (Priest)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Personality: Ironman | Focus: Resilience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Rationale: Male for tank growth and support durability.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Gold (Merchant)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Personality: Amazon | Focus: Strength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Rationale: Male for strength optimization; temporary member for early-game ease.</a:t>
            </a:r>
          </a:p>
          <a:p>
            <a:r>
              <a:rPr lang="en-US" b="1" dirty="0"/>
              <a:t>Strengths:</a:t>
            </a:r>
            <a:r>
              <a:rPr lang="en-US" dirty="0"/>
              <a:t> Excellent early-game performance; balanced roles.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559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27856-5ECD-F317-E25F-74C69251D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Alternatives: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6526E-BA31-3940-AEB3-748E33E94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Team #3: Thief, Mage, Jester (Fun Team, Hard Difficulty)</a:t>
            </a:r>
          </a:p>
          <a:p>
            <a:r>
              <a:rPr lang="en-US" b="1" dirty="0"/>
              <a:t>Objective:</a:t>
            </a:r>
            <a:r>
              <a:rPr lang="en-US" dirty="0"/>
              <a:t> Unique, challenging gameplay with unconventional roles.</a:t>
            </a:r>
          </a:p>
          <a:p>
            <a:r>
              <a:rPr lang="en-US" b="1" dirty="0"/>
              <a:t>Composition: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Karl (Thief)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Personality: Quick | Focus: Agility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Rationale: Male for speed-focused thieving and attacks.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Cast (Mage)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Personality: Lucky Devil | Focus: Resilience, Luck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Rationale: Male for mage durability and status resistance.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Bonk (Jester)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Personality: Paragon | Focus: Melee damage (Sage transition planned)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Rationale: Female for Sage class compatibility; physical presence pre-transition.</a:t>
            </a:r>
          </a:p>
          <a:p>
            <a:r>
              <a:rPr lang="en-US" b="1" dirty="0"/>
              <a:t>Strengths:</a:t>
            </a:r>
            <a:r>
              <a:rPr lang="en-US" dirty="0"/>
              <a:t> Encourages creative strategies and unique playstyles.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701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9F5D3-699C-71A8-0B8A-E86A0494F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and 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61E98-F85E-42D1-99DF-47D18277A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Project Requirements Recap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Party Creation</a:t>
            </a:r>
            <a:r>
              <a:rPr lang="en-US" dirty="0"/>
              <a:t>: Each team must be built from scratch using the character creation menu.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Unique Classes</a:t>
            </a:r>
            <a:r>
              <a:rPr lang="en-US" dirty="0"/>
              <a:t>: No duplicate characters; each class must be distinct.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Melee-Focused Character</a:t>
            </a:r>
            <a:r>
              <a:rPr lang="en-US" dirty="0"/>
              <a:t>: At least one Warrior, Fighter, or Thief is required.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Consistent Creation Process</a:t>
            </a:r>
            <a:r>
              <a:rPr lang="en-US" dirty="0"/>
              <a:t>: All characters follow the same steps (name, stats, class, personality).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Magic-Class Character</a:t>
            </a:r>
            <a:r>
              <a:rPr lang="en-US" dirty="0"/>
              <a:t>: At least one character must belong to a magic class (Priest or Mage).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102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FD18B-B923-A1FF-A87A-5070188C6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and alternatives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A5740-31C6-F640-3938-D0260A5AD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Team #1: Warrior, Priest, Mage (Optimal Early and Late Game)</a:t>
            </a:r>
          </a:p>
          <a:p>
            <a:r>
              <a:rPr lang="en-US" b="1" dirty="0"/>
              <a:t>Composition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Ragnar (Warrior)</a:t>
            </a:r>
            <a:r>
              <a:rPr lang="en-US" dirty="0"/>
              <a:t>: Melee-focused, resilient, and agile (Daredevil personality).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Kass (Priest)</a:t>
            </a:r>
            <a:r>
              <a:rPr lang="en-US" dirty="0"/>
              <a:t>: Durable healer with agility and resilience (Contrarian personality).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Brin (Mage)</a:t>
            </a:r>
            <a:r>
              <a:rPr lang="en-US" dirty="0"/>
              <a:t>: Spellcasting specialist with high wisdom (Genius personality).</a:t>
            </a:r>
          </a:p>
          <a:p>
            <a:r>
              <a:rPr lang="en-US" b="1" dirty="0"/>
              <a:t>How It Meets Requirements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Unique characters with no duplication.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Warrior as the melee role; Priest and Mage as magic roles.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Consistent creation process across all members.</a:t>
            </a:r>
          </a:p>
          <a:p>
            <a:r>
              <a:rPr lang="en-US" b="1" dirty="0"/>
              <a:t>Strengths</a:t>
            </a:r>
            <a:r>
              <a:rPr lang="en-US" dirty="0"/>
              <a:t>: Balanced for both offense and defense, scaling well into late-game.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638917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AnalogousFromRegularSeedRightStep">
      <a:dk1>
        <a:srgbClr val="000000"/>
      </a:dk1>
      <a:lt1>
        <a:srgbClr val="FFFFFF"/>
      </a:lt1>
      <a:dk2>
        <a:srgbClr val="413424"/>
      </a:dk2>
      <a:lt2>
        <a:srgbClr val="E3E8E2"/>
      </a:lt2>
      <a:accent1>
        <a:srgbClr val="D429E7"/>
      </a:accent1>
      <a:accent2>
        <a:srgbClr val="D51799"/>
      </a:accent2>
      <a:accent3>
        <a:srgbClr val="E7295C"/>
      </a:accent3>
      <a:accent4>
        <a:srgbClr val="D53417"/>
      </a:accent4>
      <a:accent5>
        <a:srgbClr val="E49126"/>
      </a:accent5>
      <a:accent6>
        <a:srgbClr val="AAA812"/>
      </a:accent6>
      <a:hlink>
        <a:srgbClr val="3B9431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1355</Words>
  <Application>Microsoft Office PowerPoint</Application>
  <PresentationFormat>Widescreen</PresentationFormat>
  <Paragraphs>151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Trade Gothic Next Cond</vt:lpstr>
      <vt:lpstr>Trade Gothic Next Light</vt:lpstr>
      <vt:lpstr>PortalVTI</vt:lpstr>
      <vt:lpstr>Dragon Quest III Team building</vt:lpstr>
      <vt:lpstr>Problem</vt:lpstr>
      <vt:lpstr>Requirements</vt:lpstr>
      <vt:lpstr>Requirements cont.</vt:lpstr>
      <vt:lpstr>Alternatives:  1</vt:lpstr>
      <vt:lpstr>Alternatives: 2</vt:lpstr>
      <vt:lpstr>Alternatives: 3</vt:lpstr>
      <vt:lpstr>Requirements and Alternatives</vt:lpstr>
      <vt:lpstr>Requirements and alternatives cont.</vt:lpstr>
      <vt:lpstr>Requirements and alternatives cont.</vt:lpstr>
      <vt:lpstr>Requirements and alternatives cont.</vt:lpstr>
      <vt:lpstr>Requirements and alternatives fin. </vt:lpstr>
      <vt:lpstr>Recommendation: Team 1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Mathew Nordyke</dc:creator>
  <cp:lastModifiedBy>Mathew Nordyke</cp:lastModifiedBy>
  <cp:revision>1</cp:revision>
  <dcterms:created xsi:type="dcterms:W3CDTF">2024-11-18T04:43:57Z</dcterms:created>
  <dcterms:modified xsi:type="dcterms:W3CDTF">2024-11-18T04:56:31Z</dcterms:modified>
</cp:coreProperties>
</file>