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Inte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44a5a83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344a5a83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3dd8f5d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3dd8f5d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3dd8f5d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3dd8f5d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39b6d3c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39b6d3c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9b6d3c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339b6d3c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178bf3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a5178bf3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9b6d3c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339b6d3c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photo de streameur plutot que du texte 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3dd8f5d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33dd8f5d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9b6d3c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339b6d3c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0a666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40a666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dd8f5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3dd8f5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39b6d3ca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339b6d3c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hare.vidyard.com/watch/bsEUg8R77JVVEGGCbbv52v?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gif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55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22100" y="394813"/>
            <a:ext cx="32655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57550" y="3545210"/>
            <a:ext cx="53151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Iandro </a:t>
            </a:r>
            <a:r>
              <a:rPr lang="fr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RAK</a:t>
            </a:r>
            <a:r>
              <a:rPr lang="fr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OTONDRANDRIA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Matrickx PARNAS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Kevin GOUPIL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Alexandre RIMBAULT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32397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1422100" y="2719919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Générateur de musique par thématique</a:t>
            </a:r>
            <a:endParaRPr b="1"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5899225" y="4371393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8000"/>
              <a:buNone/>
            </a:pPr>
            <a:r>
              <a:rPr lang="fr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Demoday #32</a:t>
            </a:r>
            <a:endParaRPr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8000"/>
              <a:buNone/>
            </a:pPr>
            <a:r>
              <a:rPr lang="fr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Juin 2022</a:t>
            </a:r>
            <a:endParaRPr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238" y="1608800"/>
            <a:ext cx="3377525" cy="11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-27200" y="1934600"/>
            <a:ext cx="3400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Structure du modèle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175" y="297100"/>
            <a:ext cx="5465575" cy="163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775" y="2413575"/>
            <a:ext cx="5564374" cy="2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-27200" y="1934600"/>
            <a:ext cx="3400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Structure du modèle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575" y="922150"/>
            <a:ext cx="5551923" cy="32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-27200" y="1934600"/>
            <a:ext cx="3400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Structure du modèle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-80" t="149"/>
          <a:stretch/>
        </p:blipFill>
        <p:spPr>
          <a:xfrm>
            <a:off x="3373600" y="929750"/>
            <a:ext cx="5784650" cy="12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850" y="2575994"/>
            <a:ext cx="5780399" cy="1254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1995575" y="1517750"/>
            <a:ext cx="53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2611200" y="2099500"/>
            <a:ext cx="392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Démo Streamlit</a:t>
            </a:r>
            <a:endParaRPr b="1" sz="4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4294967295" type="ctrTitle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4294967295" type="ctrTitle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à bientôt ! </a:t>
            </a:r>
            <a:endParaRPr b="0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Tous fans de musique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4"/>
          <p:cNvSpPr/>
          <p:nvPr/>
        </p:nvSpPr>
        <p:spPr>
          <a:xfrm rot="-355994">
            <a:off x="4203736" y="13818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4294967295" type="ctrTitle"/>
          </p:nvPr>
        </p:nvSpPr>
        <p:spPr>
          <a:xfrm>
            <a:off x="4541275" y="2220071"/>
            <a:ext cx="53151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Désir d’utiliser un modèle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de Deep Learning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4"/>
          <p:cNvSpPr/>
          <p:nvPr/>
        </p:nvSpPr>
        <p:spPr>
          <a:xfrm rot="-355994">
            <a:off x="4203736" y="2485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25700" y="1334300"/>
            <a:ext cx="2895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Pourquoi ce choix de projet ?</a:t>
            </a:r>
            <a:endParaRPr sz="1000"/>
          </a:p>
        </p:txBody>
      </p:sp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4541275" y="3469471"/>
            <a:ext cx="5315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Projet axé autour de la génération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de musique par l’IA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/>
          <p:nvPr/>
        </p:nvSpPr>
        <p:spPr>
          <a:xfrm rot="-355994">
            <a:off x="4203736" y="37248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4279125" y="734845"/>
            <a:ext cx="531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S’adresse en premier lieu aux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créateurs de contenu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5"/>
          <p:cNvSpPr/>
          <p:nvPr/>
        </p:nvSpPr>
        <p:spPr>
          <a:xfrm rot="-355994">
            <a:off x="3785486" y="9780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4294967295" type="ctrTitle"/>
          </p:nvPr>
        </p:nvSpPr>
        <p:spPr>
          <a:xfrm>
            <a:off x="4279125" y="2106640"/>
            <a:ext cx="53151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Leur permettre de diffuser de la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musique libre de droit sans risques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(strike du contenu lié au DMCA)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5"/>
          <p:cNvSpPr/>
          <p:nvPr/>
        </p:nvSpPr>
        <p:spPr>
          <a:xfrm rot="-355994">
            <a:off x="3810498" y="23498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4279125" y="3734125"/>
            <a:ext cx="4922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2631"/>
              <a:buFont typeface="Arial"/>
              <a:buNone/>
            </a:pPr>
            <a:r>
              <a:rPr lang="fr" sz="2111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Disposer d’une bande son personnalisée</a:t>
            </a:r>
            <a:endParaRPr sz="2111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2631"/>
              <a:buFont typeface="Arial"/>
              <a:buNone/>
            </a:pPr>
            <a:r>
              <a:rPr lang="fr" sz="2111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 fonction du contexte d’utilisation</a:t>
            </a:r>
            <a:endParaRPr sz="2111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5"/>
          <p:cNvSpPr/>
          <p:nvPr/>
        </p:nvSpPr>
        <p:spPr>
          <a:xfrm rot="-355994">
            <a:off x="3785486" y="39924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5700" y="2133150"/>
            <a:ext cx="289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25700" y="1786800"/>
            <a:ext cx="289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Users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Cases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450" y="80025"/>
            <a:ext cx="3228475" cy="32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925" y="2487750"/>
            <a:ext cx="3640350" cy="24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8225450" y="3247675"/>
            <a:ext cx="91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https://joby.com/</a:t>
            </a:r>
            <a:endParaRPr sz="700"/>
          </a:p>
        </p:txBody>
      </p:sp>
      <p:sp>
        <p:nvSpPr>
          <p:cNvPr id="99" name="Google Shape;99;p16"/>
          <p:cNvSpPr txBox="1"/>
          <p:nvPr/>
        </p:nvSpPr>
        <p:spPr>
          <a:xfrm>
            <a:off x="5559450" y="4835625"/>
            <a:ext cx="213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https://www.formationengroupe.be/</a:t>
            </a:r>
            <a:endParaRPr sz="8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Comment générer de la musique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aléatoirement ?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7"/>
          <p:cNvSpPr/>
          <p:nvPr/>
        </p:nvSpPr>
        <p:spPr>
          <a:xfrm rot="-355994">
            <a:off x="4203736" y="13818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idx="4294967295" type="ctrTitle"/>
          </p:nvPr>
        </p:nvSpPr>
        <p:spPr>
          <a:xfrm>
            <a:off x="4541264" y="23101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Utiliser des fichiers .MIDI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7"/>
          <p:cNvSpPr/>
          <p:nvPr/>
        </p:nvSpPr>
        <p:spPr>
          <a:xfrm rot="-355994">
            <a:off x="4203736" y="25533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25700" y="2015750"/>
            <a:ext cx="2895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Problématique</a:t>
            </a:r>
            <a:endParaRPr sz="200"/>
          </a:p>
        </p:txBody>
      </p:sp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4541275" y="3521641"/>
            <a:ext cx="53151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Utiliser un modèle 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entraîné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(Transfert learning)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/>
          <p:nvPr/>
        </p:nvSpPr>
        <p:spPr>
          <a:xfrm rot="-355994">
            <a:off x="4203736" y="37248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-27200" y="1934600"/>
            <a:ext cx="340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Type de donnée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280350" y="160750"/>
            <a:ext cx="418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 format son .MIDI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-355994">
            <a:off x="3655686" y="12087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>
            <p:ph idx="4294967295" type="ctrTitle"/>
          </p:nvPr>
        </p:nvSpPr>
        <p:spPr>
          <a:xfrm>
            <a:off x="4123014" y="9656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usical </a:t>
            </a: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nstrument </a:t>
            </a: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igital </a:t>
            </a: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nterface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8"/>
          <p:cNvSpPr txBox="1"/>
          <p:nvPr>
            <p:ph idx="4294967295" type="ctrTitle"/>
          </p:nvPr>
        </p:nvSpPr>
        <p:spPr>
          <a:xfrm>
            <a:off x="4123025" y="2012520"/>
            <a:ext cx="531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Stocker la musique sous la forme d’instructions digitales (&lt;100 kb)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8"/>
          <p:cNvSpPr txBox="1"/>
          <p:nvPr>
            <p:ph idx="4294967295" type="ctrTitle"/>
          </p:nvPr>
        </p:nvSpPr>
        <p:spPr>
          <a:xfrm>
            <a:off x="4123025" y="3368138"/>
            <a:ext cx="53151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Chaque instruction représente le volume, la fréquence ou la durée du son 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émis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par un instrument x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18"/>
          <p:cNvSpPr/>
          <p:nvPr/>
        </p:nvSpPr>
        <p:spPr>
          <a:xfrm rot="-355994">
            <a:off x="3655686" y="22809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 rot="-355994">
            <a:off x="3655686" y="35764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-27200" y="1934600"/>
            <a:ext cx="340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Type de donnée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1458" l="0" r="60489" t="0"/>
          <a:stretch/>
        </p:blipFill>
        <p:spPr>
          <a:xfrm>
            <a:off x="3515038" y="117425"/>
            <a:ext cx="2186324" cy="4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b="0" l="0" r="44109" t="0"/>
          <a:stretch/>
        </p:blipFill>
        <p:spPr>
          <a:xfrm>
            <a:off x="5793288" y="482850"/>
            <a:ext cx="3194126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2338" y="318438"/>
            <a:ext cx="5465626" cy="22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4294967295" type="ctrTitle"/>
          </p:nvPr>
        </p:nvSpPr>
        <p:spPr>
          <a:xfrm>
            <a:off x="3978350" y="4095825"/>
            <a:ext cx="48741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Permet d’utiliser un modèle similaire au NLP (séquence de mots)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-27200" y="1934600"/>
            <a:ext cx="340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Type de donnée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0"/>
          <p:cNvSpPr txBox="1"/>
          <p:nvPr>
            <p:ph idx="4294967295" type="ctrTitle"/>
          </p:nvPr>
        </p:nvSpPr>
        <p:spPr>
          <a:xfrm>
            <a:off x="3978350" y="2892286"/>
            <a:ext cx="3549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Combinaison de pistes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0"/>
          <p:cNvSpPr/>
          <p:nvPr/>
        </p:nvSpPr>
        <p:spPr>
          <a:xfrm rot="-355994">
            <a:off x="3494061" y="3177923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 rot="-355994">
            <a:off x="3494061" y="4328473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-27200" y="1934600"/>
            <a:ext cx="340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Structure du modèle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175" y="169025"/>
            <a:ext cx="23145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idx="4294967295" type="ctrTitle"/>
          </p:nvPr>
        </p:nvSpPr>
        <p:spPr>
          <a:xfrm>
            <a:off x="3473914" y="16885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Modèle </a:t>
            </a:r>
            <a:r>
              <a:rPr b="1" i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MusicVAE</a:t>
            </a:r>
            <a:endParaRPr b="1" i="1"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1"/>
          <p:cNvSpPr/>
          <p:nvPr/>
        </p:nvSpPr>
        <p:spPr>
          <a:xfrm rot="-355994">
            <a:off x="3675411" y="35505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 rot="-355994">
            <a:off x="3675411" y="2622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>
            <p:ph idx="4294967295" type="ctrTitle"/>
          </p:nvPr>
        </p:nvSpPr>
        <p:spPr>
          <a:xfrm>
            <a:off x="4157889" y="237903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ariational </a:t>
            </a: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ncoder </a:t>
            </a: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ecoder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1"/>
          <p:cNvSpPr txBox="1"/>
          <p:nvPr>
            <p:ph idx="4294967295" type="ctrTitle"/>
          </p:nvPr>
        </p:nvSpPr>
        <p:spPr>
          <a:xfrm>
            <a:off x="4157889" y="326255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Encoder - LSTM 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bidirectionnel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Decoder hiérarchique - 2 couches LSTM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1"/>
          <p:cNvSpPr/>
          <p:nvPr/>
        </p:nvSpPr>
        <p:spPr>
          <a:xfrm rot="-355994">
            <a:off x="3675411" y="44789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4294967295" type="ctrTitle"/>
          </p:nvPr>
        </p:nvSpPr>
        <p:spPr>
          <a:xfrm>
            <a:off x="4157889" y="4235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Interpolation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