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77"/>
  </p:normalViewPr>
  <p:slideViewPr>
    <p:cSldViewPr snapToGrid="0" snapToObjects="1">
      <p:cViewPr varScale="1">
        <p:scale>
          <a:sx n="139" d="100"/>
          <a:sy n="139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VCS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2000"/>
                    </a:schemeClr>
                  </a:gs>
                  <a:gs pos="100000">
                    <a:schemeClr val="accent2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2000"/>
                    </a:schemeClr>
                  </a:gs>
                  <a:gs pos="100000">
                    <a:schemeClr val="accent4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2000"/>
                    </a:schemeClr>
                  </a:gs>
                  <a:gs pos="100000">
                    <a:schemeClr val="accent6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cat>
            <c:strRef>
              <c:f>Sheet1!$A$2:$A$7</c:f>
              <c:strCache>
                <c:ptCount val="5"/>
                <c:pt idx="0">
                  <c:v>Git</c:v>
                </c:pt>
                <c:pt idx="1">
                  <c:v>Mercurial</c:v>
                </c:pt>
                <c:pt idx="2">
                  <c:v>SVN</c:v>
                </c:pt>
                <c:pt idx="3">
                  <c:v>Perforce</c:v>
                </c:pt>
                <c:pt idx="4">
                  <c:v>CVS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70.7</c:v>
                </c:pt>
                <c:pt idx="1">
                  <c:v>13.5</c:v>
                </c:pt>
                <c:pt idx="2">
                  <c:v>13.5</c:v>
                </c:pt>
                <c:pt idx="3">
                  <c:v>1.5</c:v>
                </c:pt>
                <c:pt idx="4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E676F-555C-AE4D-B3E0-F8BCFFB2C3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9C40-1CE6-A340-B000-CBE4CF18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910667"/>
            <a:ext cx="6987645" cy="1388534"/>
          </a:xfrm>
        </p:spPr>
        <p:txBody>
          <a:bodyPr/>
          <a:lstStyle/>
          <a:p>
            <a:r>
              <a:rPr lang="en-US" dirty="0"/>
              <a:t>Maxime Blanchard</a:t>
            </a:r>
            <a:br>
              <a:rPr lang="en-US" dirty="0"/>
            </a:br>
            <a:r>
              <a:rPr lang="en-US" dirty="0"/>
              <a:t>Mathieu Renaud</a:t>
            </a:r>
          </a:p>
          <a:p>
            <a:r>
              <a:rPr lang="en-US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671741"/>
            <a:ext cx="3678536" cy="15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6" y="2625095"/>
            <a:ext cx="953908" cy="953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74" y="2444880"/>
            <a:ext cx="3205705" cy="13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quoi </a:t>
            </a:r>
            <a:r>
              <a:rPr lang="en-US" dirty="0" err="1" smtClean="0"/>
              <a:t>Git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96183"/>
            <a:ext cx="10018713" cy="3124201"/>
          </a:xfrm>
        </p:spPr>
        <p:txBody>
          <a:bodyPr/>
          <a:lstStyle/>
          <a:p>
            <a:r>
              <a:rPr lang="fr-CA" dirty="0" smtClean="0"/>
              <a:t>Fondé en 2005 par Linus </a:t>
            </a:r>
            <a:r>
              <a:rPr lang="fr-CA" dirty="0" err="1" smtClean="0"/>
              <a:t>Torvalds</a:t>
            </a:r>
            <a:r>
              <a:rPr lang="fr-CA" dirty="0" smtClean="0"/>
              <a:t> (Fondateur de Linux)</a:t>
            </a:r>
          </a:p>
          <a:p>
            <a:r>
              <a:rPr lang="fr-CA" dirty="0" smtClean="0"/>
              <a:t>VCS (Version Control System)</a:t>
            </a:r>
          </a:p>
          <a:p>
            <a:r>
              <a:rPr lang="fr-CA" dirty="0" smtClean="0"/>
              <a:t>Les fonctionnalités</a:t>
            </a:r>
          </a:p>
          <a:p>
            <a:r>
              <a:rPr lang="fr-CA" dirty="0" smtClean="0"/>
              <a:t>Commencer ou s’ajouter à un projet</a:t>
            </a:r>
          </a:p>
          <a:p>
            <a:r>
              <a:rPr lang="fr-CA" dirty="0" smtClean="0"/>
              <a:t>Les commandes de bases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98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(Version Control System)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21030"/>
              </p:ext>
            </p:extLst>
          </p:nvPr>
        </p:nvGraphicFramePr>
        <p:xfrm>
          <a:off x="4189496" y="2212848"/>
          <a:ext cx="9895523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09" y="2437337"/>
            <a:ext cx="2931162" cy="35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2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</TotalTime>
  <Words>42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Corbel</vt:lpstr>
      <vt:lpstr>Arial</vt:lpstr>
      <vt:lpstr>Parallax</vt:lpstr>
      <vt:lpstr>PowerPoint Presentation</vt:lpstr>
      <vt:lpstr>C’est quoi Git ?</vt:lpstr>
      <vt:lpstr>VCS (Version Control System)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0731651</dc:creator>
  <cp:lastModifiedBy>0731651</cp:lastModifiedBy>
  <cp:revision>10</cp:revision>
  <dcterms:created xsi:type="dcterms:W3CDTF">2017-10-13T12:51:42Z</dcterms:created>
  <dcterms:modified xsi:type="dcterms:W3CDTF">2017-10-16T15:40:04Z</dcterms:modified>
</cp:coreProperties>
</file>