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VCS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1BEC-4DD0-B596-2DBA211016B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2000"/>
                    </a:schemeClr>
                  </a:gs>
                  <a:gs pos="100000">
                    <a:schemeClr val="accent2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1BEC-4DD0-B596-2DBA211016B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1BEC-4DD0-B596-2DBA211016B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2000"/>
                    </a:schemeClr>
                  </a:gs>
                  <a:gs pos="100000">
                    <a:schemeClr val="accent4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7-1BEC-4DD0-B596-2DBA211016B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9-1BEC-4DD0-B596-2DBA211016B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2000"/>
                    </a:schemeClr>
                  </a:gs>
                  <a:gs pos="100000">
                    <a:schemeClr val="accent6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B-1BEC-4DD0-B596-2DBA211016BA}"/>
              </c:ext>
            </c:extLst>
          </c:dPt>
          <c:cat>
            <c:strRef>
              <c:f>Sheet1!$A$2:$A$7</c:f>
              <c:strCache>
                <c:ptCount val="5"/>
                <c:pt idx="0">
                  <c:v>Git</c:v>
                </c:pt>
                <c:pt idx="1">
                  <c:v>Mercurial</c:v>
                </c:pt>
                <c:pt idx="2">
                  <c:v>SVN</c:v>
                </c:pt>
                <c:pt idx="3">
                  <c:v>Perforce</c:v>
                </c:pt>
                <c:pt idx="4">
                  <c:v>CVS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70.7</c:v>
                </c:pt>
                <c:pt idx="1">
                  <c:v>13.5</c:v>
                </c:pt>
                <c:pt idx="2">
                  <c:v>13.5</c:v>
                </c:pt>
                <c:pt idx="3">
                  <c:v>1.5</c:v>
                </c:pt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BEC-4DD0-B596-2DBA21101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E676F-555C-AE4D-B3E0-F8BCFFB2C39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9C40-1CE6-A340-B000-CBE4CF18F9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B1F6E-BE39-9349-BC16-46503606C6C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1441E5-2681-D342-A4D7-CDD8BDD1E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910667"/>
            <a:ext cx="6987645" cy="1388534"/>
          </a:xfrm>
        </p:spPr>
        <p:txBody>
          <a:bodyPr/>
          <a:lstStyle/>
          <a:p>
            <a:r>
              <a:rPr lang="en-US" dirty="0"/>
              <a:t>Maxime Blanchard</a:t>
            </a:r>
            <a:br>
              <a:rPr lang="en-US" dirty="0"/>
            </a:br>
            <a:r>
              <a:rPr lang="en-US" dirty="0"/>
              <a:t>Mathieu Renaud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671741"/>
            <a:ext cx="3678536" cy="15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6" y="2625095"/>
            <a:ext cx="953908" cy="953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74" y="2444880"/>
            <a:ext cx="3205705" cy="13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43682"/>
            <a:ext cx="10018713" cy="3124201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commandes</a:t>
            </a:r>
            <a:r>
              <a:rPr lang="en-US" dirty="0"/>
              <a:t> ”</a:t>
            </a:r>
            <a:r>
              <a:rPr lang="en-US" dirty="0" err="1"/>
              <a:t>git</a:t>
            </a:r>
            <a:r>
              <a:rPr lang="en-US" dirty="0"/>
              <a:t> add .” et ”</a:t>
            </a:r>
            <a:r>
              <a:rPr lang="en-US" dirty="0" err="1"/>
              <a:t>git</a:t>
            </a:r>
            <a:r>
              <a:rPr lang="en-US" dirty="0"/>
              <a:t> commit”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81" y="3395469"/>
            <a:ext cx="1981200" cy="21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81" y="3719604"/>
            <a:ext cx="36830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52" y="3006141"/>
            <a:ext cx="4177548" cy="23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2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génie</a:t>
            </a:r>
            <a:r>
              <a:rPr lang="en-US" dirty="0"/>
              <a:t> de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876298"/>
            <a:ext cx="10018713" cy="3124201"/>
          </a:xfrm>
        </p:spPr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retourne</a:t>
            </a:r>
            <a:r>
              <a:rPr lang="en-US" dirty="0"/>
              <a:t> sur la </a:t>
            </a:r>
            <a:r>
              <a:rPr lang="en-US" dirty="0" err="1"/>
              <a:t>branche</a:t>
            </a:r>
            <a:r>
              <a:rPr lang="en-US" dirty="0"/>
              <a:t> 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124199"/>
            <a:ext cx="5533669" cy="1752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60" y="2438398"/>
            <a:ext cx="4264664" cy="2952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62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Fusionner</a:t>
            </a:r>
            <a:r>
              <a:rPr lang="en-US" dirty="0"/>
              <a:t> les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28617"/>
            <a:ext cx="10018713" cy="3124201"/>
          </a:xfrm>
        </p:spPr>
        <p:txBody>
          <a:bodyPr/>
          <a:lstStyle/>
          <a:p>
            <a:r>
              <a:rPr lang="en-US" dirty="0" err="1"/>
              <a:t>Lorsque</a:t>
            </a:r>
            <a:r>
              <a:rPr lang="en-US" dirty="0"/>
              <a:t> la version de la </a:t>
            </a:r>
            <a:r>
              <a:rPr lang="en-US" dirty="0" err="1"/>
              <a:t>branche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stable</a:t>
            </a:r>
          </a:p>
          <a:p>
            <a:r>
              <a:rPr lang="en-US" dirty="0"/>
              <a:t>On </a:t>
            </a:r>
            <a:r>
              <a:rPr lang="en-US" dirty="0" err="1"/>
              <a:t>veut</a:t>
            </a:r>
            <a:r>
              <a:rPr lang="en-US" dirty="0"/>
              <a:t> que </a:t>
            </a:r>
            <a:r>
              <a:rPr lang="en-US" dirty="0" err="1"/>
              <a:t>notre</a:t>
            </a:r>
            <a:r>
              <a:rPr lang="en-US" dirty="0"/>
              <a:t> travail </a:t>
            </a:r>
            <a:r>
              <a:rPr lang="en-US" dirty="0" err="1"/>
              <a:t>soit</a:t>
            </a:r>
            <a:r>
              <a:rPr lang="en-US" dirty="0"/>
              <a:t> sur le </a:t>
            </a:r>
            <a:r>
              <a:rPr lang="en-US" dirty="0" err="1"/>
              <a:t>produit</a:t>
            </a:r>
            <a:r>
              <a:rPr lang="en-US" dirty="0"/>
              <a:t> final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54" y="3546012"/>
            <a:ext cx="4341483" cy="205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41" y="3546012"/>
            <a:ext cx="4142623" cy="205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6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Recevoir</a:t>
            </a:r>
            <a:r>
              <a:rPr lang="en-US" dirty="0"/>
              <a:t>/</a:t>
            </a:r>
            <a:r>
              <a:rPr lang="en-US" dirty="0" err="1"/>
              <a:t>Envoyer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version </a:t>
            </a:r>
            <a:r>
              <a:rPr lang="en-US" dirty="0" err="1"/>
              <a:t>vers</a:t>
            </a:r>
            <a:r>
              <a:rPr lang="en-US" dirty="0"/>
              <a:t>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31359"/>
            <a:ext cx="10018713" cy="3124201"/>
          </a:xfrm>
        </p:spPr>
        <p:txBody>
          <a:bodyPr/>
          <a:lstStyle/>
          <a:p>
            <a:r>
              <a:rPr lang="en-US" dirty="0"/>
              <a:t>Pour que </a:t>
            </a:r>
            <a:r>
              <a:rPr lang="en-US" dirty="0" err="1"/>
              <a:t>l’équipe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mesure</a:t>
            </a:r>
            <a:r>
              <a:rPr lang="en-US" dirty="0"/>
              <a:t> de </a:t>
            </a:r>
            <a:r>
              <a:rPr lang="en-US" dirty="0" err="1"/>
              <a:t>voir</a:t>
            </a:r>
            <a:r>
              <a:rPr lang="en-US" dirty="0"/>
              <a:t> le travail </a:t>
            </a:r>
            <a:r>
              <a:rPr lang="en-US" dirty="0" err="1"/>
              <a:t>avancé</a:t>
            </a:r>
            <a:endParaRPr lang="en-US" dirty="0"/>
          </a:p>
          <a:p>
            <a:r>
              <a:rPr lang="en-US" dirty="0" err="1"/>
              <a:t>Afin</a:t>
            </a:r>
            <a:r>
              <a:rPr lang="en-US" dirty="0"/>
              <a:t> que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collègues</a:t>
            </a:r>
            <a:r>
              <a:rPr lang="en-US" dirty="0"/>
              <a:t> </a:t>
            </a:r>
            <a:r>
              <a:rPr lang="en-US" dirty="0" err="1"/>
              <a:t>puissent</a:t>
            </a:r>
            <a:r>
              <a:rPr lang="en-US" dirty="0"/>
              <a:t> </a:t>
            </a:r>
            <a:r>
              <a:rPr lang="en-US" dirty="0" err="1"/>
              <a:t>prendre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 travail et continuer à </a:t>
            </a:r>
            <a:r>
              <a:rPr lang="en-US" dirty="0" err="1"/>
              <a:t>avancer</a:t>
            </a:r>
            <a:r>
              <a:rPr lang="en-US" dirty="0"/>
              <a:t> de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côté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67" y="3788510"/>
            <a:ext cx="6121400" cy="218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443241" y="5558320"/>
            <a:ext cx="5865145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conflits</a:t>
            </a:r>
            <a:r>
              <a:rPr lang="en-US" dirty="0"/>
              <a:t> de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825"/>
            <a:ext cx="10018713" cy="3124201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comprend</a:t>
            </a:r>
            <a:r>
              <a:rPr lang="en-US" dirty="0"/>
              <a:t> que </a:t>
            </a:r>
            <a:r>
              <a:rPr lang="en-US" dirty="0" err="1"/>
              <a:t>quelqu’un</a:t>
            </a:r>
            <a:r>
              <a:rPr lang="en-US" dirty="0"/>
              <a:t> </a:t>
            </a:r>
            <a:r>
              <a:rPr lang="en-US" dirty="0" err="1"/>
              <a:t>avait</a:t>
            </a:r>
            <a:r>
              <a:rPr lang="en-US" dirty="0"/>
              <a:t> déjà fait un “</a:t>
            </a:r>
            <a:r>
              <a:rPr lang="en-US" dirty="0" err="1"/>
              <a:t>machineacafe.js</a:t>
            </a:r>
            <a:r>
              <a:rPr lang="en-US" dirty="0"/>
              <a:t>”</a:t>
            </a:r>
          </a:p>
          <a:p>
            <a:r>
              <a:rPr lang="en-US" dirty="0" err="1"/>
              <a:t>Certaines</a:t>
            </a:r>
            <a:r>
              <a:rPr lang="en-US" dirty="0"/>
              <a:t> </a:t>
            </a:r>
            <a:r>
              <a:rPr lang="en-US" dirty="0" err="1"/>
              <a:t>lignes</a:t>
            </a:r>
            <a:r>
              <a:rPr lang="en-US" dirty="0"/>
              <a:t> de code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conflits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par </a:t>
            </a:r>
            <a:r>
              <a:rPr lang="en-US" dirty="0" err="1"/>
              <a:t>contre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fait la </a:t>
            </a:r>
            <a:r>
              <a:rPr lang="en-US" dirty="0" err="1"/>
              <a:t>gestion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9" y="3752044"/>
            <a:ext cx="7635793" cy="279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6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Envoyer</a:t>
            </a:r>
            <a:r>
              <a:rPr lang="en-US" dirty="0"/>
              <a:t> la bonne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38" y="2438399"/>
            <a:ext cx="8759108" cy="351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34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tout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87" y="2178907"/>
            <a:ext cx="4023760" cy="402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48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r="24819" b="-2"/>
          <a:stretch/>
        </p:blipFill>
        <p:spPr>
          <a:xfrm>
            <a:off x="5322034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AE90E3-8F91-4218-8153-F632799FB07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1DC6993-96FE-4235-985E-52489B4237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6D3DE8D-3DEC-4FF8-B4FC-1DAB203644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79297AF-1418-41DB-A81A-D77E0CAF49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6AD388B-2E71-431B-90AB-B2F71F9F9D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A9972D4-1E8B-4A06-BD7C-B5140A3895F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28281FC-5068-4A18-832D-B47A0F1AC6E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en-US" dirty="0" err="1"/>
              <a:t>Partie</a:t>
            </a:r>
            <a:r>
              <a:rPr lang="en-US" dirty="0"/>
              <a:t> 1 -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98133"/>
            <a:ext cx="10018713" cy="3793067"/>
          </a:xfrm>
        </p:spPr>
        <p:txBody>
          <a:bodyPr>
            <a:normAutofit/>
          </a:bodyPr>
          <a:lstStyle/>
          <a:p>
            <a:r>
              <a:rPr lang="fr-CA" dirty="0"/>
              <a:t>Fondé en 2005 par Linus </a:t>
            </a:r>
            <a:r>
              <a:rPr lang="fr-CA" dirty="0" err="1"/>
              <a:t>Torvalds</a:t>
            </a:r>
            <a:r>
              <a:rPr lang="fr-CA" dirty="0"/>
              <a:t> (Fondateur de Linux)</a:t>
            </a:r>
          </a:p>
          <a:p>
            <a:r>
              <a:rPr lang="fr-CA" dirty="0"/>
              <a:t>Version Control System (VCS)</a:t>
            </a:r>
          </a:p>
          <a:p>
            <a:r>
              <a:rPr lang="fr-CA" dirty="0"/>
              <a:t>Les fonctionnalités</a:t>
            </a:r>
          </a:p>
          <a:p>
            <a:r>
              <a:rPr lang="fr-CA" dirty="0"/>
              <a:t>Commencer ou s’ajouter à un projet</a:t>
            </a:r>
          </a:p>
          <a:p>
            <a:r>
              <a:rPr lang="fr-CA" dirty="0"/>
              <a:t>Les commandes de bases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70%</a:t>
            </a:r>
            <a:r>
              <a:rPr lang="en-US" dirty="0"/>
              <a:t> des </a:t>
            </a:r>
            <a:r>
              <a:rPr lang="en-US" dirty="0" err="1"/>
              <a:t>utilisateurs</a:t>
            </a:r>
            <a:r>
              <a:rPr lang="en-US" dirty="0"/>
              <a:t> de VCS </a:t>
            </a:r>
            <a:r>
              <a:rPr lang="en-US" dirty="0" err="1"/>
              <a:t>fonctionnent</a:t>
            </a:r>
            <a:r>
              <a:rPr lang="en-US" dirty="0"/>
              <a:t> avec </a:t>
            </a:r>
            <a:r>
              <a:rPr lang="en-US" dirty="0" err="1"/>
              <a:t>Git</a:t>
            </a:r>
            <a:endParaRPr lang="en-US" dirty="0"/>
          </a:p>
          <a:p>
            <a:r>
              <a:rPr lang="fr-CA" dirty="0"/>
              <a:t>Une gestion de versions </a:t>
            </a:r>
            <a:r>
              <a:rPr lang="fr-CA" b="1" dirty="0"/>
              <a:t>décentralisée</a:t>
            </a:r>
            <a:r>
              <a:rPr lang="fr-CA" dirty="0"/>
              <a:t>.</a:t>
            </a:r>
          </a:p>
          <a:p>
            <a:r>
              <a:rPr lang="fr-CA" dirty="0"/>
              <a:t>La gestion des branches se fait d’une façon très facile et rapide.</a:t>
            </a:r>
            <a:r>
              <a:rPr lang="en-US" dirty="0"/>
              <a:t> </a:t>
            </a:r>
          </a:p>
          <a:p>
            <a:pPr lvl="0"/>
            <a:r>
              <a:rPr lang="fr-CA" dirty="0"/>
              <a:t>Beaucoup de services associés comme </a:t>
            </a:r>
            <a:r>
              <a:rPr lang="fr-CA" dirty="0" err="1"/>
              <a:t>Github</a:t>
            </a:r>
            <a:r>
              <a:rPr lang="fr-CA" dirty="0"/>
              <a:t> ou </a:t>
            </a:r>
            <a:r>
              <a:rPr lang="fr-CA" dirty="0" err="1"/>
              <a:t>BitBucket</a:t>
            </a:r>
            <a:r>
              <a:rPr lang="fr-CA" dirty="0"/>
              <a:t>.</a:t>
            </a:r>
          </a:p>
          <a:p>
            <a:pPr lvl="0"/>
            <a:r>
              <a:rPr lang="fr-CA" dirty="0"/>
              <a:t>Et</a:t>
            </a:r>
            <a:r>
              <a:rPr lang="mr-IN" dirty="0"/>
              <a:t>…</a:t>
            </a:r>
            <a:r>
              <a:rPr lang="fr-CA" dirty="0"/>
              <a:t> parce que ça va compter dans vos entrevues.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(Version Control System)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21030"/>
              </p:ext>
            </p:extLst>
          </p:nvPr>
        </p:nvGraphicFramePr>
        <p:xfrm>
          <a:off x="4189496" y="2212848"/>
          <a:ext cx="9895523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09" y="2437337"/>
            <a:ext cx="2931162" cy="35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fonctionne</a:t>
            </a:r>
            <a:r>
              <a:rPr lang="en-US" dirty="0"/>
              <a:t> ?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93" y="2438399"/>
            <a:ext cx="5435969" cy="28329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66" y="2438399"/>
            <a:ext cx="5164455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5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Préparer</a:t>
            </a:r>
            <a:r>
              <a:rPr lang="en-US" dirty="0"/>
              <a:t> le </a:t>
            </a:r>
            <a:r>
              <a:rPr lang="en-US" dirty="0" err="1"/>
              <a:t>répertoire</a:t>
            </a:r>
            <a:r>
              <a:rPr lang="en-US" dirty="0"/>
              <a:t>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179" y="1891157"/>
            <a:ext cx="10018713" cy="3124201"/>
          </a:xfrm>
        </p:spPr>
        <p:txBody>
          <a:bodyPr/>
          <a:lstStyle/>
          <a:p>
            <a:r>
              <a:rPr lang="en-US" dirty="0"/>
              <a:t>Installer </a:t>
            </a:r>
            <a:r>
              <a:rPr lang="en-US" dirty="0" err="1"/>
              <a:t>Git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Cloner le </a:t>
            </a:r>
            <a:r>
              <a:rPr lang="en-US" dirty="0" err="1"/>
              <a:t>répertoire</a:t>
            </a:r>
            <a:r>
              <a:rPr lang="en-US" dirty="0"/>
              <a:t> principal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9" y="2825180"/>
            <a:ext cx="3162300" cy="67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79" y="4500439"/>
            <a:ext cx="5537200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55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se </a:t>
            </a:r>
            <a:r>
              <a:rPr lang="en-US" dirty="0" err="1"/>
              <a:t>passe</a:t>
            </a:r>
            <a:r>
              <a:rPr lang="en-US" dirty="0"/>
              <a:t> pas grand chose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312" y="2475430"/>
            <a:ext cx="4264664" cy="2952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62" y="2894357"/>
            <a:ext cx="5867400" cy="642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rame 7"/>
          <p:cNvSpPr/>
          <p:nvPr/>
        </p:nvSpPr>
        <p:spPr>
          <a:xfrm>
            <a:off x="8920365" y="2970715"/>
            <a:ext cx="870221" cy="439285"/>
          </a:xfrm>
          <a:prstGeom prst="frame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90" y="3812433"/>
            <a:ext cx="5679784" cy="128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5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 </a:t>
            </a:r>
            <a:r>
              <a:rPr lang="en-US" dirty="0" err="1"/>
              <a:t>gestion</a:t>
            </a:r>
            <a:r>
              <a:rPr lang="en-US" dirty="0"/>
              <a:t> des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avantages</a:t>
            </a:r>
            <a:r>
              <a:rPr lang="en-US" dirty="0"/>
              <a:t> de changer de branches.</a:t>
            </a:r>
          </a:p>
          <a:p>
            <a:pPr lvl="1"/>
            <a:r>
              <a:rPr lang="en-US" dirty="0" err="1"/>
              <a:t>Moins</a:t>
            </a:r>
            <a:r>
              <a:rPr lang="en-US" dirty="0"/>
              <a:t> de versions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gérer</a:t>
            </a:r>
            <a:endParaRPr lang="en-US" dirty="0"/>
          </a:p>
          <a:p>
            <a:pPr lvl="1"/>
            <a:r>
              <a:rPr lang="en-US" dirty="0"/>
              <a:t>Plus </a:t>
            </a:r>
            <a:r>
              <a:rPr lang="en-US" dirty="0" err="1"/>
              <a:t>sécuritaire</a:t>
            </a:r>
            <a:endParaRPr lang="en-US" dirty="0"/>
          </a:p>
          <a:p>
            <a:pPr lvl="1"/>
            <a:r>
              <a:rPr lang="en-US" dirty="0" err="1"/>
              <a:t>Meilleure</a:t>
            </a:r>
            <a:r>
              <a:rPr lang="en-US" dirty="0"/>
              <a:t> structure du </a:t>
            </a:r>
            <a:r>
              <a:rPr lang="en-US" dirty="0" err="1"/>
              <a:t>projet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97" y="2722948"/>
            <a:ext cx="5463627" cy="3471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22" y="3986489"/>
            <a:ext cx="3840665" cy="2001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4571" y="4966729"/>
            <a:ext cx="38014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changements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6298"/>
            <a:ext cx="10018713" cy="3124201"/>
          </a:xfrm>
        </p:spPr>
        <p:txBody>
          <a:bodyPr/>
          <a:lstStyle/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crée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: machineacafe.js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9" y="2809103"/>
            <a:ext cx="6908800" cy="105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23" y="4233907"/>
            <a:ext cx="4406900" cy="218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70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332</TotalTime>
  <Words>269</Words>
  <Application>Microsoft Office PowerPoint</Application>
  <PresentationFormat>Grand écran</PresentationFormat>
  <Paragraphs>43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Mangal</vt:lpstr>
      <vt:lpstr>Parallax</vt:lpstr>
      <vt:lpstr>Présentation PowerPoint</vt:lpstr>
      <vt:lpstr>Partie 1 - Git</vt:lpstr>
      <vt:lpstr>Pourquoi utiliser Git ?</vt:lpstr>
      <vt:lpstr>VCS (Version Control System)</vt:lpstr>
      <vt:lpstr>Comment ça fonctionne ?</vt:lpstr>
      <vt:lpstr>1. Préparer le répertoire Git</vt:lpstr>
      <vt:lpstr>Il se passe pas grand chose</vt:lpstr>
      <vt:lpstr>2. La gestion des branches</vt:lpstr>
      <vt:lpstr>Faire ses changements</vt:lpstr>
      <vt:lpstr>Sauvegarder une version</vt:lpstr>
      <vt:lpstr>Le génie de Git</vt:lpstr>
      <vt:lpstr>Fusionner les branches</vt:lpstr>
      <vt:lpstr>Recevoir/Envoyer notre version vers GitHub</vt:lpstr>
      <vt:lpstr>Gérer les conflits de code</vt:lpstr>
      <vt:lpstr>Envoyer la bonne version</vt:lpstr>
      <vt:lpstr>C’est tout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0731651</dc:creator>
  <cp:lastModifiedBy>Proprio</cp:lastModifiedBy>
  <cp:revision>24</cp:revision>
  <dcterms:created xsi:type="dcterms:W3CDTF">2017-10-13T12:51:42Z</dcterms:created>
  <dcterms:modified xsi:type="dcterms:W3CDTF">2017-10-22T21:08:39Z</dcterms:modified>
</cp:coreProperties>
</file>