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7"/>
  </p:normalViewPr>
  <p:slideViewPr>
    <p:cSldViewPr snapToGrid="0" snapToObjects="1">
      <p:cViewPr varScale="1">
        <p:scale>
          <a:sx n="139" d="100"/>
          <a:sy n="139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E676F-555C-AE4D-B3E0-F8BCFFB2C39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9C40-1CE6-A340-B000-CBE4CF18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5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B1F6E-BE39-9349-BC16-46503606C6C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1441E5-2681-D342-A4D7-CDD8BDD1E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910667"/>
            <a:ext cx="6987645" cy="1388534"/>
          </a:xfrm>
        </p:spPr>
        <p:txBody>
          <a:bodyPr/>
          <a:lstStyle/>
          <a:p>
            <a:r>
              <a:rPr lang="en-US" dirty="0" err="1" smtClean="0"/>
              <a:t>Maxime</a:t>
            </a:r>
            <a:r>
              <a:rPr lang="en-US" dirty="0" smtClean="0"/>
              <a:t> Blanchard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Mathieu Renaud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86" y="671741"/>
            <a:ext cx="3678536" cy="1536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166" y="2625095"/>
            <a:ext cx="953908" cy="953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74" y="2444880"/>
            <a:ext cx="3205705" cy="131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0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0731651</dc:creator>
  <cp:lastModifiedBy>0731651</cp:lastModifiedBy>
  <cp:revision>4</cp:revision>
  <dcterms:created xsi:type="dcterms:W3CDTF">2017-10-13T12:51:42Z</dcterms:created>
  <dcterms:modified xsi:type="dcterms:W3CDTF">2017-10-16T14:14:43Z</dcterms:modified>
</cp:coreProperties>
</file>