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6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/>
    <p:restoredTop sz="94677"/>
  </p:normalViewPr>
  <p:slideViewPr>
    <p:cSldViewPr snapToGrid="0" snapToObjects="1">
      <p:cViewPr varScale="1">
        <p:scale>
          <a:sx n="81" d="100"/>
          <a:sy n="81" d="100"/>
        </p:scale>
        <p:origin x="3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BE676F-555C-AE4D-B3E0-F8BCFFB2C399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C9C40-1CE6-A340-B000-CBE4CF18F9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5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1F6E-BE39-9349-BC16-46503606C6CE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41E5-2681-D342-A4D7-CDD8BDD1E12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1F6E-BE39-9349-BC16-46503606C6CE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41E5-2681-D342-A4D7-CDD8BDD1E12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1F6E-BE39-9349-BC16-46503606C6CE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41E5-2681-D342-A4D7-CDD8BDD1E12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1F6E-BE39-9349-BC16-46503606C6CE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41E5-2681-D342-A4D7-CDD8BDD1E12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1F6E-BE39-9349-BC16-46503606C6CE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41E5-2681-D342-A4D7-CDD8BDD1E12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1F6E-BE39-9349-BC16-46503606C6CE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41E5-2681-D342-A4D7-CDD8BDD1E12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1F6E-BE39-9349-BC16-46503606C6CE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41E5-2681-D342-A4D7-CDD8BDD1E12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1F6E-BE39-9349-BC16-46503606C6CE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41E5-2681-D342-A4D7-CDD8BDD1E12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1F6E-BE39-9349-BC16-46503606C6CE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41E5-2681-D342-A4D7-CDD8BDD1E12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1F6E-BE39-9349-BC16-46503606C6CE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F1441E5-2681-D342-A4D7-CDD8BDD1E12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1F6E-BE39-9349-BC16-46503606C6CE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41E5-2681-D342-A4D7-CDD8BDD1E12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1F6E-BE39-9349-BC16-46503606C6CE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41E5-2681-D342-A4D7-CDD8BDD1E12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1F6E-BE39-9349-BC16-46503606C6CE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41E5-2681-D342-A4D7-CDD8BDD1E12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1F6E-BE39-9349-BC16-46503606C6CE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41E5-2681-D342-A4D7-CDD8BDD1E12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1F6E-BE39-9349-BC16-46503606C6CE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41E5-2681-D342-A4D7-CDD8BDD1E12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1F6E-BE39-9349-BC16-46503606C6CE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41E5-2681-D342-A4D7-CDD8BDD1E12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1F6E-BE39-9349-BC16-46503606C6CE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41E5-2681-D342-A4D7-CDD8BDD1E12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EB1F6E-BE39-9349-BC16-46503606C6CE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1441E5-2681-D342-A4D7-CDD8BDD1E12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09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4910667"/>
            <a:ext cx="6987645" cy="1388534"/>
          </a:xfrm>
        </p:spPr>
        <p:txBody>
          <a:bodyPr/>
          <a:lstStyle/>
          <a:p>
            <a:r>
              <a:rPr lang="en-US" dirty="0"/>
              <a:t>Maxime Blanchard</a:t>
            </a:r>
            <a:br>
              <a:rPr lang="en-US" dirty="0"/>
            </a:br>
            <a:r>
              <a:rPr lang="en-US" dirty="0"/>
              <a:t>Mathieu Renaud</a:t>
            </a:r>
          </a:p>
          <a:p>
            <a:r>
              <a:rPr lang="en-US" dirty="0"/>
              <a:t>test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486" y="671741"/>
            <a:ext cx="3678536" cy="15360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66" y="2625095"/>
            <a:ext cx="953908" cy="9539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074" y="2444880"/>
            <a:ext cx="3205705" cy="131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006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24</TotalTime>
  <Words>2</Words>
  <Application>Microsoft Office PowerPoint</Application>
  <PresentationFormat>Grand écran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Corbel</vt:lpstr>
      <vt:lpstr>Parallax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0731651</dc:creator>
  <cp:lastModifiedBy>Mathieu Renaud</cp:lastModifiedBy>
  <cp:revision>5</cp:revision>
  <dcterms:created xsi:type="dcterms:W3CDTF">2017-10-13T12:51:42Z</dcterms:created>
  <dcterms:modified xsi:type="dcterms:W3CDTF">2017-10-16T14:22:20Z</dcterms:modified>
</cp:coreProperties>
</file>