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77"/>
  </p:normalViewPr>
  <p:slideViewPr>
    <p:cSldViewPr snapToGrid="0" snapToObjects="1">
      <p:cViewPr varScale="1">
        <p:scale>
          <a:sx n="81" d="100"/>
          <a:sy n="81" d="100"/>
        </p:scale>
        <p:origin x="3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E676F-555C-AE4D-B3E0-F8BCFFB2C39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C9C40-1CE6-A340-B000-CBE4CF18F9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5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0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486" y="671741"/>
            <a:ext cx="3678536" cy="1536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66" y="2625095"/>
            <a:ext cx="953908" cy="953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074" y="2444880"/>
            <a:ext cx="3205705" cy="131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0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Parallax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0731651</dc:creator>
  <cp:lastModifiedBy>Mathieu Renaud</cp:lastModifiedBy>
  <cp:revision>3</cp:revision>
  <dcterms:created xsi:type="dcterms:W3CDTF">2017-10-13T12:51:42Z</dcterms:created>
  <dcterms:modified xsi:type="dcterms:W3CDTF">2017-10-16T13:27:22Z</dcterms:modified>
</cp:coreProperties>
</file>