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notesMasterIdLst>
    <p:notesMasterId r:id="rId35"/>
  </p:notesMasterIdLst>
  <p:sldIdLst>
    <p:sldId id="256" r:id="rId2"/>
    <p:sldId id="257" r:id="rId3"/>
    <p:sldId id="259" r:id="rId4"/>
    <p:sldId id="258"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74"/>
  </p:normalViewPr>
  <p:slideViewPr>
    <p:cSldViewPr snapToGrid="0" snapToObjects="1">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Sheet1!$B$1</c:f>
              <c:strCache>
                <c:ptCount val="1"/>
                <c:pt idx="0">
                  <c:v>VCS</c:v>
                </c:pt>
              </c:strCache>
            </c:strRef>
          </c:tx>
          <c:dPt>
            <c:idx val="0"/>
            <c:bubble3D val="0"/>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1-1BEC-4DD0-B596-2DBA211016BA}"/>
              </c:ext>
            </c:extLst>
          </c:dPt>
          <c:dPt>
            <c:idx val="1"/>
            <c:bubble3D val="0"/>
            <c:spPr>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3-1BEC-4DD0-B596-2DBA211016BA}"/>
              </c:ext>
            </c:extLst>
          </c:dPt>
          <c:dPt>
            <c:idx val="2"/>
            <c:bubble3D val="0"/>
            <c:spPr>
              <a:gradFill rotWithShape="1">
                <a:gsLst>
                  <a:gs pos="0">
                    <a:schemeClr val="accent3">
                      <a:tint val="96000"/>
                      <a:lumMod val="102000"/>
                    </a:schemeClr>
                  </a:gs>
                  <a:gs pos="100000">
                    <a:schemeClr val="accent3">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5-1BEC-4DD0-B596-2DBA211016BA}"/>
              </c:ext>
            </c:extLst>
          </c:dPt>
          <c:dPt>
            <c:idx val="3"/>
            <c:bubble3D val="0"/>
            <c:spPr>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7-1BEC-4DD0-B596-2DBA211016BA}"/>
              </c:ext>
            </c:extLst>
          </c:dPt>
          <c:dPt>
            <c:idx val="4"/>
            <c:bubble3D val="0"/>
            <c:spPr>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9-1BEC-4DD0-B596-2DBA211016BA}"/>
              </c:ext>
            </c:extLst>
          </c:dPt>
          <c:dPt>
            <c:idx val="5"/>
            <c:bubble3D val="0"/>
            <c:spPr>
              <a:gradFill rotWithShape="1">
                <a:gsLst>
                  <a:gs pos="0">
                    <a:schemeClr val="accent6">
                      <a:tint val="96000"/>
                      <a:lumMod val="102000"/>
                    </a:schemeClr>
                  </a:gs>
                  <a:gs pos="100000">
                    <a:schemeClr val="accent6">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B-1BEC-4DD0-B596-2DBA211016BA}"/>
              </c:ext>
            </c:extLst>
          </c:dPt>
          <c:cat>
            <c:strRef>
              <c:f>Sheet1!$A$2:$A$7</c:f>
              <c:strCache>
                <c:ptCount val="5"/>
                <c:pt idx="0">
                  <c:v>Git</c:v>
                </c:pt>
                <c:pt idx="1">
                  <c:v>Mercurial</c:v>
                </c:pt>
                <c:pt idx="2">
                  <c:v>SVN</c:v>
                </c:pt>
                <c:pt idx="3">
                  <c:v>Perforce</c:v>
                </c:pt>
                <c:pt idx="4">
                  <c:v>CVS</c:v>
                </c:pt>
              </c:strCache>
            </c:strRef>
          </c:cat>
          <c:val>
            <c:numRef>
              <c:f>Sheet1!$B$2:$B$7</c:f>
              <c:numCache>
                <c:formatCode>General</c:formatCode>
                <c:ptCount val="6"/>
                <c:pt idx="0">
                  <c:v>70.7</c:v>
                </c:pt>
                <c:pt idx="1">
                  <c:v>13.5</c:v>
                </c:pt>
                <c:pt idx="2">
                  <c:v>13.5</c:v>
                </c:pt>
                <c:pt idx="3">
                  <c:v>1.5</c:v>
                </c:pt>
                <c:pt idx="4">
                  <c:v>0.8</c:v>
                </c:pt>
              </c:numCache>
            </c:numRef>
          </c:val>
          <c:extLst>
            <c:ext xmlns:c16="http://schemas.microsoft.com/office/drawing/2014/chart" uri="{C3380CC4-5D6E-409C-BE32-E72D297353CC}">
              <c16:uniqueId val="{0000000C-1BEC-4DD0-B596-2DBA211016B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46F2D9-9207-47C7-A39F-A2A38E8B8956}" type="doc">
      <dgm:prSet loTypeId="urn:microsoft.com/office/officeart/2005/8/layout/hierarchy1" loCatId="Inbox" qsTypeId="urn:microsoft.com/office/officeart/2005/8/quickstyle/simple1" qsCatId="simple" csTypeId="urn:microsoft.com/office/officeart/2005/8/colors/ColorSchemeForSuggestions" csCatId="other" phldr="1"/>
      <dgm:spPr/>
      <dgm:t>
        <a:bodyPr/>
        <a:lstStyle/>
        <a:p>
          <a:endParaRPr lang="en-US"/>
        </a:p>
      </dgm:t>
    </dgm:pt>
    <dgm:pt modelId="{BEBA5C44-A6C5-4FA7-B6D3-67FAF654EC33}">
      <dgm:prSet/>
      <dgm:spPr/>
      <dgm:t>
        <a:bodyPr/>
        <a:lstStyle/>
        <a:p>
          <a:r>
            <a:rPr lang="fr-CA" dirty="0"/>
            <a:t>Le site d’hébergement de dépôts git le plus utilisé au monde</a:t>
          </a:r>
          <a:endParaRPr lang="en-US" dirty="0"/>
        </a:p>
      </dgm:t>
    </dgm:pt>
    <dgm:pt modelId="{C51B707D-0EEE-4E14-9A63-F797BA1AEB00}" type="parTrans" cxnId="{4C07A986-2D30-4109-80EE-D34314764601}">
      <dgm:prSet/>
      <dgm:spPr/>
      <dgm:t>
        <a:bodyPr/>
        <a:lstStyle/>
        <a:p>
          <a:endParaRPr lang="en-US"/>
        </a:p>
      </dgm:t>
    </dgm:pt>
    <dgm:pt modelId="{D560CB1B-E218-4DF4-B3EB-3746A4C3D8BD}" type="sibTrans" cxnId="{4C07A986-2D30-4109-80EE-D34314764601}">
      <dgm:prSet/>
      <dgm:spPr/>
      <dgm:t>
        <a:bodyPr/>
        <a:lstStyle/>
        <a:p>
          <a:endParaRPr lang="en-US"/>
        </a:p>
      </dgm:t>
    </dgm:pt>
    <dgm:pt modelId="{9A7B06AE-14C5-442E-BC7E-3D3EA1503922}">
      <dgm:prSet/>
      <dgm:spPr/>
      <dgm:t>
        <a:bodyPr/>
        <a:lstStyle/>
        <a:p>
          <a:r>
            <a:rPr lang="fr-CA"/>
            <a:t>Fondé en 2007</a:t>
          </a:r>
          <a:endParaRPr lang="en-US"/>
        </a:p>
      </dgm:t>
    </dgm:pt>
    <dgm:pt modelId="{3DA637A0-C77B-4D6F-9120-2A33994FD23A}" type="parTrans" cxnId="{D5FE5767-4915-491A-A0A4-0A1BA989CEB4}">
      <dgm:prSet/>
      <dgm:spPr/>
      <dgm:t>
        <a:bodyPr/>
        <a:lstStyle/>
        <a:p>
          <a:endParaRPr lang="en-US"/>
        </a:p>
      </dgm:t>
    </dgm:pt>
    <dgm:pt modelId="{A0B19098-1E10-4DBC-8A50-F6820031F474}" type="sibTrans" cxnId="{D5FE5767-4915-491A-A0A4-0A1BA989CEB4}">
      <dgm:prSet/>
      <dgm:spPr/>
      <dgm:t>
        <a:bodyPr/>
        <a:lstStyle/>
        <a:p>
          <a:endParaRPr lang="en-US"/>
        </a:p>
      </dgm:t>
    </dgm:pt>
    <dgm:pt modelId="{A434D1CB-02C9-40A6-97C2-9058C9AC0C9B}">
      <dgm:prSet/>
      <dgm:spPr/>
      <dgm:t>
        <a:bodyPr/>
        <a:lstStyle/>
        <a:p>
          <a:r>
            <a:rPr lang="fr-CA"/>
            <a:t>69 millions de projets hébergés</a:t>
          </a:r>
          <a:endParaRPr lang="en-US"/>
        </a:p>
      </dgm:t>
    </dgm:pt>
    <dgm:pt modelId="{E6D078E0-2399-40A8-91FD-6EED73C317C6}" type="parTrans" cxnId="{EA6AB055-9E4E-4F81-A8E2-AD6E98BD2BAE}">
      <dgm:prSet/>
      <dgm:spPr/>
      <dgm:t>
        <a:bodyPr/>
        <a:lstStyle/>
        <a:p>
          <a:endParaRPr lang="en-US"/>
        </a:p>
      </dgm:t>
    </dgm:pt>
    <dgm:pt modelId="{5C19CFFF-6EC6-49CD-A59C-40363364EA9F}" type="sibTrans" cxnId="{EA6AB055-9E4E-4F81-A8E2-AD6E98BD2BAE}">
      <dgm:prSet/>
      <dgm:spPr/>
      <dgm:t>
        <a:bodyPr/>
        <a:lstStyle/>
        <a:p>
          <a:endParaRPr lang="en-US"/>
        </a:p>
      </dgm:t>
    </dgm:pt>
    <dgm:pt modelId="{91A9EBBC-998F-406F-A4E4-DA0D53C1FFE5}">
      <dgm:prSet/>
      <dgm:spPr/>
      <dgm:t>
        <a:bodyPr/>
        <a:lstStyle/>
        <a:p>
          <a:r>
            <a:rPr lang="fr-CA"/>
            <a:t>707 employés autour du monde</a:t>
          </a:r>
          <a:endParaRPr lang="en-US"/>
        </a:p>
      </dgm:t>
    </dgm:pt>
    <dgm:pt modelId="{FDD89C69-62C9-4F7E-8ED8-F1D51AB495D4}" type="parTrans" cxnId="{40358B2D-1ABC-4594-A53D-1DED71BCAFE1}">
      <dgm:prSet/>
      <dgm:spPr/>
      <dgm:t>
        <a:bodyPr/>
        <a:lstStyle/>
        <a:p>
          <a:endParaRPr lang="en-US"/>
        </a:p>
      </dgm:t>
    </dgm:pt>
    <dgm:pt modelId="{AD6DBC4C-FC18-4EB7-B3F2-92BC34A947FB}" type="sibTrans" cxnId="{40358B2D-1ABC-4594-A53D-1DED71BCAFE1}">
      <dgm:prSet/>
      <dgm:spPr/>
      <dgm:t>
        <a:bodyPr/>
        <a:lstStyle/>
        <a:p>
          <a:endParaRPr lang="en-US"/>
        </a:p>
      </dgm:t>
    </dgm:pt>
    <dgm:pt modelId="{C5124175-2A05-458D-8571-B65B13C86D85}" type="pres">
      <dgm:prSet presAssocID="{B546F2D9-9207-47C7-A39F-A2A38E8B8956}" presName="hierChild1" presStyleCnt="0">
        <dgm:presLayoutVars>
          <dgm:chPref val="1"/>
          <dgm:dir/>
          <dgm:animOne val="branch"/>
          <dgm:animLvl val="lvl"/>
          <dgm:resizeHandles/>
        </dgm:presLayoutVars>
      </dgm:prSet>
      <dgm:spPr/>
    </dgm:pt>
    <dgm:pt modelId="{D3FAA7C4-0F3D-4B59-8F09-08D7302F574A}" type="pres">
      <dgm:prSet presAssocID="{BEBA5C44-A6C5-4FA7-B6D3-67FAF654EC33}" presName="hierRoot1" presStyleCnt="0"/>
      <dgm:spPr/>
    </dgm:pt>
    <dgm:pt modelId="{7E197DFC-A38B-440B-8EF4-6F5BFFA698B8}" type="pres">
      <dgm:prSet presAssocID="{BEBA5C44-A6C5-4FA7-B6D3-67FAF654EC33}" presName="composite" presStyleCnt="0"/>
      <dgm:spPr/>
    </dgm:pt>
    <dgm:pt modelId="{0915AD29-2CF3-4AD7-ACCB-6A7A37E68F5E}" type="pres">
      <dgm:prSet presAssocID="{BEBA5C44-A6C5-4FA7-B6D3-67FAF654EC33}" presName="background" presStyleLbl="node0" presStyleIdx="0" presStyleCnt="4"/>
      <dgm:spPr/>
    </dgm:pt>
    <dgm:pt modelId="{967F0819-0004-41DC-A184-257287A479E9}" type="pres">
      <dgm:prSet presAssocID="{BEBA5C44-A6C5-4FA7-B6D3-67FAF654EC33}" presName="text" presStyleLbl="fgAcc0" presStyleIdx="0" presStyleCnt="4">
        <dgm:presLayoutVars>
          <dgm:chPref val="3"/>
        </dgm:presLayoutVars>
      </dgm:prSet>
      <dgm:spPr/>
    </dgm:pt>
    <dgm:pt modelId="{3A819128-D462-40FA-A803-6E7F18C5F824}" type="pres">
      <dgm:prSet presAssocID="{BEBA5C44-A6C5-4FA7-B6D3-67FAF654EC33}" presName="hierChild2" presStyleCnt="0"/>
      <dgm:spPr/>
    </dgm:pt>
    <dgm:pt modelId="{8FFD27F9-719E-4128-A136-C88ED87D23A0}" type="pres">
      <dgm:prSet presAssocID="{9A7B06AE-14C5-442E-BC7E-3D3EA1503922}" presName="hierRoot1" presStyleCnt="0"/>
      <dgm:spPr/>
    </dgm:pt>
    <dgm:pt modelId="{D1C5FE74-218D-4248-9D13-334705A7189E}" type="pres">
      <dgm:prSet presAssocID="{9A7B06AE-14C5-442E-BC7E-3D3EA1503922}" presName="composite" presStyleCnt="0"/>
      <dgm:spPr/>
    </dgm:pt>
    <dgm:pt modelId="{BAB2BF1A-7546-43F8-87C5-0D1A2913EA9C}" type="pres">
      <dgm:prSet presAssocID="{9A7B06AE-14C5-442E-BC7E-3D3EA1503922}" presName="background" presStyleLbl="node0" presStyleIdx="1" presStyleCnt="4"/>
      <dgm:spPr/>
    </dgm:pt>
    <dgm:pt modelId="{CC6BE747-29E7-40C0-B5A0-9C87EEA7F1C0}" type="pres">
      <dgm:prSet presAssocID="{9A7B06AE-14C5-442E-BC7E-3D3EA1503922}" presName="text" presStyleLbl="fgAcc0" presStyleIdx="1" presStyleCnt="4">
        <dgm:presLayoutVars>
          <dgm:chPref val="3"/>
        </dgm:presLayoutVars>
      </dgm:prSet>
      <dgm:spPr/>
    </dgm:pt>
    <dgm:pt modelId="{5E26C905-01ED-4A15-8C61-03447320C69A}" type="pres">
      <dgm:prSet presAssocID="{9A7B06AE-14C5-442E-BC7E-3D3EA1503922}" presName="hierChild2" presStyleCnt="0"/>
      <dgm:spPr/>
    </dgm:pt>
    <dgm:pt modelId="{6CE11EB4-E710-4C3E-B45F-E52E58AEFD2A}" type="pres">
      <dgm:prSet presAssocID="{A434D1CB-02C9-40A6-97C2-9058C9AC0C9B}" presName="hierRoot1" presStyleCnt="0"/>
      <dgm:spPr/>
    </dgm:pt>
    <dgm:pt modelId="{38109EFA-F71E-49E3-A83F-38E83D06B8B7}" type="pres">
      <dgm:prSet presAssocID="{A434D1CB-02C9-40A6-97C2-9058C9AC0C9B}" presName="composite" presStyleCnt="0"/>
      <dgm:spPr/>
    </dgm:pt>
    <dgm:pt modelId="{3D848562-D818-402B-939E-4D301263F432}" type="pres">
      <dgm:prSet presAssocID="{A434D1CB-02C9-40A6-97C2-9058C9AC0C9B}" presName="background" presStyleLbl="node0" presStyleIdx="2" presStyleCnt="4"/>
      <dgm:spPr/>
    </dgm:pt>
    <dgm:pt modelId="{0CA8DEAE-2207-4CB2-ADB2-9C192A3219AD}" type="pres">
      <dgm:prSet presAssocID="{A434D1CB-02C9-40A6-97C2-9058C9AC0C9B}" presName="text" presStyleLbl="fgAcc0" presStyleIdx="2" presStyleCnt="4">
        <dgm:presLayoutVars>
          <dgm:chPref val="3"/>
        </dgm:presLayoutVars>
      </dgm:prSet>
      <dgm:spPr/>
    </dgm:pt>
    <dgm:pt modelId="{E205F5F0-6D37-49F7-A36B-895AF6DD2908}" type="pres">
      <dgm:prSet presAssocID="{A434D1CB-02C9-40A6-97C2-9058C9AC0C9B}" presName="hierChild2" presStyleCnt="0"/>
      <dgm:spPr/>
    </dgm:pt>
    <dgm:pt modelId="{2E7A26DB-7717-4116-BC68-BC2C23F764D1}" type="pres">
      <dgm:prSet presAssocID="{91A9EBBC-998F-406F-A4E4-DA0D53C1FFE5}" presName="hierRoot1" presStyleCnt="0"/>
      <dgm:spPr/>
    </dgm:pt>
    <dgm:pt modelId="{CB152F4A-B511-42C6-A1F7-790BBB15E623}" type="pres">
      <dgm:prSet presAssocID="{91A9EBBC-998F-406F-A4E4-DA0D53C1FFE5}" presName="composite" presStyleCnt="0"/>
      <dgm:spPr/>
    </dgm:pt>
    <dgm:pt modelId="{646FA8B2-7C9E-4F44-BD23-C4DF7B937EB5}" type="pres">
      <dgm:prSet presAssocID="{91A9EBBC-998F-406F-A4E4-DA0D53C1FFE5}" presName="background" presStyleLbl="node0" presStyleIdx="3" presStyleCnt="4"/>
      <dgm:spPr/>
    </dgm:pt>
    <dgm:pt modelId="{D503447B-1095-4F24-8050-2549F9B9C819}" type="pres">
      <dgm:prSet presAssocID="{91A9EBBC-998F-406F-A4E4-DA0D53C1FFE5}" presName="text" presStyleLbl="fgAcc0" presStyleIdx="3" presStyleCnt="4">
        <dgm:presLayoutVars>
          <dgm:chPref val="3"/>
        </dgm:presLayoutVars>
      </dgm:prSet>
      <dgm:spPr/>
    </dgm:pt>
    <dgm:pt modelId="{6F15C3CA-4624-4088-8B96-464D3A5B8993}" type="pres">
      <dgm:prSet presAssocID="{91A9EBBC-998F-406F-A4E4-DA0D53C1FFE5}" presName="hierChild2" presStyleCnt="0"/>
      <dgm:spPr/>
    </dgm:pt>
  </dgm:ptLst>
  <dgm:cxnLst>
    <dgm:cxn modelId="{84249406-6D49-4630-8B44-9A9CA54D638D}" type="presOf" srcId="{9A7B06AE-14C5-442E-BC7E-3D3EA1503922}" destId="{CC6BE747-29E7-40C0-B5A0-9C87EEA7F1C0}" srcOrd="0" destOrd="0" presId="urn:microsoft.com/office/officeart/2005/8/layout/hierarchy1"/>
    <dgm:cxn modelId="{477FDF0C-93D9-4025-96BB-AB8AF0BCE769}" type="presOf" srcId="{91A9EBBC-998F-406F-A4E4-DA0D53C1FFE5}" destId="{D503447B-1095-4F24-8050-2549F9B9C819}" srcOrd="0" destOrd="0" presId="urn:microsoft.com/office/officeart/2005/8/layout/hierarchy1"/>
    <dgm:cxn modelId="{33803B24-A8BB-425F-A675-E6803DBA6DB2}" type="presOf" srcId="{BEBA5C44-A6C5-4FA7-B6D3-67FAF654EC33}" destId="{967F0819-0004-41DC-A184-257287A479E9}" srcOrd="0" destOrd="0" presId="urn:microsoft.com/office/officeart/2005/8/layout/hierarchy1"/>
    <dgm:cxn modelId="{40358B2D-1ABC-4594-A53D-1DED71BCAFE1}" srcId="{B546F2D9-9207-47C7-A39F-A2A38E8B8956}" destId="{91A9EBBC-998F-406F-A4E4-DA0D53C1FFE5}" srcOrd="3" destOrd="0" parTransId="{FDD89C69-62C9-4F7E-8ED8-F1D51AB495D4}" sibTransId="{AD6DBC4C-FC18-4EB7-B3F2-92BC34A947FB}"/>
    <dgm:cxn modelId="{CCB2A45C-211C-4BD6-86D6-3EAC5DF284E7}" type="presOf" srcId="{A434D1CB-02C9-40A6-97C2-9058C9AC0C9B}" destId="{0CA8DEAE-2207-4CB2-ADB2-9C192A3219AD}" srcOrd="0" destOrd="0" presId="urn:microsoft.com/office/officeart/2005/8/layout/hierarchy1"/>
    <dgm:cxn modelId="{D5FE5767-4915-491A-A0A4-0A1BA989CEB4}" srcId="{B546F2D9-9207-47C7-A39F-A2A38E8B8956}" destId="{9A7B06AE-14C5-442E-BC7E-3D3EA1503922}" srcOrd="1" destOrd="0" parTransId="{3DA637A0-C77B-4D6F-9120-2A33994FD23A}" sibTransId="{A0B19098-1E10-4DBC-8A50-F6820031F474}"/>
    <dgm:cxn modelId="{EA6AB055-9E4E-4F81-A8E2-AD6E98BD2BAE}" srcId="{B546F2D9-9207-47C7-A39F-A2A38E8B8956}" destId="{A434D1CB-02C9-40A6-97C2-9058C9AC0C9B}" srcOrd="2" destOrd="0" parTransId="{E6D078E0-2399-40A8-91FD-6EED73C317C6}" sibTransId="{5C19CFFF-6EC6-49CD-A59C-40363364EA9F}"/>
    <dgm:cxn modelId="{4C07A986-2D30-4109-80EE-D34314764601}" srcId="{B546F2D9-9207-47C7-A39F-A2A38E8B8956}" destId="{BEBA5C44-A6C5-4FA7-B6D3-67FAF654EC33}" srcOrd="0" destOrd="0" parTransId="{C51B707D-0EEE-4E14-9A63-F797BA1AEB00}" sibTransId="{D560CB1B-E218-4DF4-B3EB-3746A4C3D8BD}"/>
    <dgm:cxn modelId="{E374B0D0-8BCD-4FA1-B4A4-4D3E613A9D2D}" type="presOf" srcId="{B546F2D9-9207-47C7-A39F-A2A38E8B8956}" destId="{C5124175-2A05-458D-8571-B65B13C86D85}" srcOrd="0" destOrd="0" presId="urn:microsoft.com/office/officeart/2005/8/layout/hierarchy1"/>
    <dgm:cxn modelId="{B50EC00D-28C1-4836-802A-24DD3BEF400F}" type="presParOf" srcId="{C5124175-2A05-458D-8571-B65B13C86D85}" destId="{D3FAA7C4-0F3D-4B59-8F09-08D7302F574A}" srcOrd="0" destOrd="0" presId="urn:microsoft.com/office/officeart/2005/8/layout/hierarchy1"/>
    <dgm:cxn modelId="{5CF204DC-DBD3-43B1-A511-E7D6918306C1}" type="presParOf" srcId="{D3FAA7C4-0F3D-4B59-8F09-08D7302F574A}" destId="{7E197DFC-A38B-440B-8EF4-6F5BFFA698B8}" srcOrd="0" destOrd="0" presId="urn:microsoft.com/office/officeart/2005/8/layout/hierarchy1"/>
    <dgm:cxn modelId="{A6EED6ED-31E6-4108-BBBD-94E8B9B6B48A}" type="presParOf" srcId="{7E197DFC-A38B-440B-8EF4-6F5BFFA698B8}" destId="{0915AD29-2CF3-4AD7-ACCB-6A7A37E68F5E}" srcOrd="0" destOrd="0" presId="urn:microsoft.com/office/officeart/2005/8/layout/hierarchy1"/>
    <dgm:cxn modelId="{858F3C59-A8E6-4A31-A705-1271EB875B7F}" type="presParOf" srcId="{7E197DFC-A38B-440B-8EF4-6F5BFFA698B8}" destId="{967F0819-0004-41DC-A184-257287A479E9}" srcOrd="1" destOrd="0" presId="urn:microsoft.com/office/officeart/2005/8/layout/hierarchy1"/>
    <dgm:cxn modelId="{5E9C7246-0F7A-4203-85C5-FFA9ACF5D10B}" type="presParOf" srcId="{D3FAA7C4-0F3D-4B59-8F09-08D7302F574A}" destId="{3A819128-D462-40FA-A803-6E7F18C5F824}" srcOrd="1" destOrd="0" presId="urn:microsoft.com/office/officeart/2005/8/layout/hierarchy1"/>
    <dgm:cxn modelId="{2BD7CB9E-26E2-4F18-999A-4AD8D95505D4}" type="presParOf" srcId="{C5124175-2A05-458D-8571-B65B13C86D85}" destId="{8FFD27F9-719E-4128-A136-C88ED87D23A0}" srcOrd="1" destOrd="0" presId="urn:microsoft.com/office/officeart/2005/8/layout/hierarchy1"/>
    <dgm:cxn modelId="{EA539185-E4F0-49C3-BB24-DD029AC8D323}" type="presParOf" srcId="{8FFD27F9-719E-4128-A136-C88ED87D23A0}" destId="{D1C5FE74-218D-4248-9D13-334705A7189E}" srcOrd="0" destOrd="0" presId="urn:microsoft.com/office/officeart/2005/8/layout/hierarchy1"/>
    <dgm:cxn modelId="{08238640-753B-47F7-8D2D-1232E1A75CDB}" type="presParOf" srcId="{D1C5FE74-218D-4248-9D13-334705A7189E}" destId="{BAB2BF1A-7546-43F8-87C5-0D1A2913EA9C}" srcOrd="0" destOrd="0" presId="urn:microsoft.com/office/officeart/2005/8/layout/hierarchy1"/>
    <dgm:cxn modelId="{749A179B-2539-4444-99EF-6997EF251A3C}" type="presParOf" srcId="{D1C5FE74-218D-4248-9D13-334705A7189E}" destId="{CC6BE747-29E7-40C0-B5A0-9C87EEA7F1C0}" srcOrd="1" destOrd="0" presId="urn:microsoft.com/office/officeart/2005/8/layout/hierarchy1"/>
    <dgm:cxn modelId="{21CEEA81-117C-4E98-AA0E-1F27866C8894}" type="presParOf" srcId="{8FFD27F9-719E-4128-A136-C88ED87D23A0}" destId="{5E26C905-01ED-4A15-8C61-03447320C69A}" srcOrd="1" destOrd="0" presId="urn:microsoft.com/office/officeart/2005/8/layout/hierarchy1"/>
    <dgm:cxn modelId="{85B19EA4-1619-4489-A9E6-08BF426C0C74}" type="presParOf" srcId="{C5124175-2A05-458D-8571-B65B13C86D85}" destId="{6CE11EB4-E710-4C3E-B45F-E52E58AEFD2A}" srcOrd="2" destOrd="0" presId="urn:microsoft.com/office/officeart/2005/8/layout/hierarchy1"/>
    <dgm:cxn modelId="{CFB19F3C-E8B7-4559-B80C-7A73A4595254}" type="presParOf" srcId="{6CE11EB4-E710-4C3E-B45F-E52E58AEFD2A}" destId="{38109EFA-F71E-49E3-A83F-38E83D06B8B7}" srcOrd="0" destOrd="0" presId="urn:microsoft.com/office/officeart/2005/8/layout/hierarchy1"/>
    <dgm:cxn modelId="{740723B2-773B-4EA4-8EEE-54D6E6994153}" type="presParOf" srcId="{38109EFA-F71E-49E3-A83F-38E83D06B8B7}" destId="{3D848562-D818-402B-939E-4D301263F432}" srcOrd="0" destOrd="0" presId="urn:microsoft.com/office/officeart/2005/8/layout/hierarchy1"/>
    <dgm:cxn modelId="{5B55E606-3FF0-4D94-886F-B68E03A79296}" type="presParOf" srcId="{38109EFA-F71E-49E3-A83F-38E83D06B8B7}" destId="{0CA8DEAE-2207-4CB2-ADB2-9C192A3219AD}" srcOrd="1" destOrd="0" presId="urn:microsoft.com/office/officeart/2005/8/layout/hierarchy1"/>
    <dgm:cxn modelId="{612B70EB-7568-4173-8606-98397D448906}" type="presParOf" srcId="{6CE11EB4-E710-4C3E-B45F-E52E58AEFD2A}" destId="{E205F5F0-6D37-49F7-A36B-895AF6DD2908}" srcOrd="1" destOrd="0" presId="urn:microsoft.com/office/officeart/2005/8/layout/hierarchy1"/>
    <dgm:cxn modelId="{355F0F79-E1DB-4F37-94B0-F095545356B5}" type="presParOf" srcId="{C5124175-2A05-458D-8571-B65B13C86D85}" destId="{2E7A26DB-7717-4116-BC68-BC2C23F764D1}" srcOrd="3" destOrd="0" presId="urn:microsoft.com/office/officeart/2005/8/layout/hierarchy1"/>
    <dgm:cxn modelId="{6C8CA5E4-2F7B-411C-8570-44DE7DE5336E}" type="presParOf" srcId="{2E7A26DB-7717-4116-BC68-BC2C23F764D1}" destId="{CB152F4A-B511-42C6-A1F7-790BBB15E623}" srcOrd="0" destOrd="0" presId="urn:microsoft.com/office/officeart/2005/8/layout/hierarchy1"/>
    <dgm:cxn modelId="{5B47A784-28C2-4898-9792-68F6274C8475}" type="presParOf" srcId="{CB152F4A-B511-42C6-A1F7-790BBB15E623}" destId="{646FA8B2-7C9E-4F44-BD23-C4DF7B937EB5}" srcOrd="0" destOrd="0" presId="urn:microsoft.com/office/officeart/2005/8/layout/hierarchy1"/>
    <dgm:cxn modelId="{A1C41F77-CE7B-4154-9FAF-4D1A8F321F3F}" type="presParOf" srcId="{CB152F4A-B511-42C6-A1F7-790BBB15E623}" destId="{D503447B-1095-4F24-8050-2549F9B9C819}" srcOrd="1" destOrd="0" presId="urn:microsoft.com/office/officeart/2005/8/layout/hierarchy1"/>
    <dgm:cxn modelId="{D61E676A-9AAA-487A-983F-BD7CC65E8093}" type="presParOf" srcId="{2E7A26DB-7717-4116-BC68-BC2C23F764D1}" destId="{6F15C3CA-4624-4088-8B96-464D3A5B899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9B2FA7-2B5A-4A8D-9F2C-D50BF73BD1B8}" type="doc">
      <dgm:prSet loTypeId="urn:microsoft.com/office/officeart/2008/layout/LinedList" loCatId="Inbox" qsTypeId="urn:microsoft.com/office/officeart/2005/8/quickstyle/simple1" qsCatId="simple" csTypeId="urn:microsoft.com/office/officeart/2005/8/colors/ColorSchemeForSuggestions" csCatId="other" phldr="1"/>
      <dgm:spPr/>
      <dgm:t>
        <a:bodyPr/>
        <a:lstStyle/>
        <a:p>
          <a:endParaRPr lang="en-US"/>
        </a:p>
      </dgm:t>
    </dgm:pt>
    <dgm:pt modelId="{315074F8-4626-42A8-B736-B5EFA38C16BF}">
      <dgm:prSet/>
      <dgm:spPr/>
      <dgm:t>
        <a:bodyPr/>
        <a:lstStyle/>
        <a:p>
          <a:r>
            <a:rPr lang="fr-CA"/>
            <a:t>Création d’un profil</a:t>
          </a:r>
          <a:endParaRPr lang="en-US"/>
        </a:p>
      </dgm:t>
    </dgm:pt>
    <dgm:pt modelId="{9F016806-F527-4372-A598-923EEACA1DFC}" type="parTrans" cxnId="{D6F118FE-72AF-4FD8-B62F-442EB31FC19D}">
      <dgm:prSet/>
      <dgm:spPr/>
      <dgm:t>
        <a:bodyPr/>
        <a:lstStyle/>
        <a:p>
          <a:endParaRPr lang="en-US"/>
        </a:p>
      </dgm:t>
    </dgm:pt>
    <dgm:pt modelId="{35C2BBCB-92BA-408C-AFB1-E351C36186C3}" type="sibTrans" cxnId="{D6F118FE-72AF-4FD8-B62F-442EB31FC19D}">
      <dgm:prSet/>
      <dgm:spPr/>
      <dgm:t>
        <a:bodyPr/>
        <a:lstStyle/>
        <a:p>
          <a:endParaRPr lang="en-US"/>
        </a:p>
      </dgm:t>
    </dgm:pt>
    <dgm:pt modelId="{B600B1DD-BEDC-47BB-AC72-EC939A5EAFED}">
      <dgm:prSet/>
      <dgm:spPr/>
      <dgm:t>
        <a:bodyPr/>
        <a:lstStyle/>
        <a:p>
          <a:r>
            <a:rPr lang="fr-CA"/>
            <a:t>Followers</a:t>
          </a:r>
          <a:endParaRPr lang="en-US"/>
        </a:p>
      </dgm:t>
    </dgm:pt>
    <dgm:pt modelId="{73F2AF14-C40E-414E-A6E7-64C3FFAFE58E}" type="parTrans" cxnId="{457F8611-6515-48FC-B0FE-32AD1445C6E3}">
      <dgm:prSet/>
      <dgm:spPr/>
      <dgm:t>
        <a:bodyPr/>
        <a:lstStyle/>
        <a:p>
          <a:endParaRPr lang="en-US"/>
        </a:p>
      </dgm:t>
    </dgm:pt>
    <dgm:pt modelId="{C578D5C8-36FE-46CF-B03D-8FD94AA5A538}" type="sibTrans" cxnId="{457F8611-6515-48FC-B0FE-32AD1445C6E3}">
      <dgm:prSet/>
      <dgm:spPr/>
      <dgm:t>
        <a:bodyPr/>
        <a:lstStyle/>
        <a:p>
          <a:endParaRPr lang="en-US"/>
        </a:p>
      </dgm:t>
    </dgm:pt>
    <dgm:pt modelId="{5CCD0E62-B17B-4F62-93A3-2A6BC238788F}">
      <dgm:prSet/>
      <dgm:spPr/>
      <dgm:t>
        <a:bodyPr/>
        <a:lstStyle/>
        <a:p>
          <a:r>
            <a:rPr lang="fr-CA" dirty="0"/>
            <a:t>Système de commentaires</a:t>
          </a:r>
          <a:endParaRPr lang="en-US" dirty="0"/>
        </a:p>
      </dgm:t>
    </dgm:pt>
    <dgm:pt modelId="{278365E1-131A-4367-BBD0-102A9149E7A1}" type="parTrans" cxnId="{830349AA-FD48-45EA-B023-15A6B53959A0}">
      <dgm:prSet/>
      <dgm:spPr/>
      <dgm:t>
        <a:bodyPr/>
        <a:lstStyle/>
        <a:p>
          <a:endParaRPr lang="en-US"/>
        </a:p>
      </dgm:t>
    </dgm:pt>
    <dgm:pt modelId="{D4AF5F7E-8CE9-4B01-99F2-D29EE65FFD9D}" type="sibTrans" cxnId="{830349AA-FD48-45EA-B023-15A6B53959A0}">
      <dgm:prSet/>
      <dgm:spPr/>
      <dgm:t>
        <a:bodyPr/>
        <a:lstStyle/>
        <a:p>
          <a:endParaRPr lang="en-US"/>
        </a:p>
      </dgm:t>
    </dgm:pt>
    <dgm:pt modelId="{AC7A11C5-C2AF-4394-800C-177050567BA0}">
      <dgm:prSet/>
      <dgm:spPr/>
      <dgm:t>
        <a:bodyPr/>
        <a:lstStyle/>
        <a:p>
          <a:r>
            <a:rPr lang="fr-CA"/>
            <a:t>Interaction entre les utilisateurs</a:t>
          </a:r>
          <a:endParaRPr lang="en-US"/>
        </a:p>
      </dgm:t>
    </dgm:pt>
    <dgm:pt modelId="{337B584F-EB09-4BB9-AF01-22DF71F04792}" type="parTrans" cxnId="{09BC028C-A2E3-4CD7-95EE-03F6B734918A}">
      <dgm:prSet/>
      <dgm:spPr/>
      <dgm:t>
        <a:bodyPr/>
        <a:lstStyle/>
        <a:p>
          <a:endParaRPr lang="en-US"/>
        </a:p>
      </dgm:t>
    </dgm:pt>
    <dgm:pt modelId="{ACB33340-7A5F-4180-982E-9B5017B9C235}" type="sibTrans" cxnId="{09BC028C-A2E3-4CD7-95EE-03F6B734918A}">
      <dgm:prSet/>
      <dgm:spPr/>
      <dgm:t>
        <a:bodyPr/>
        <a:lstStyle/>
        <a:p>
          <a:endParaRPr lang="en-US"/>
        </a:p>
      </dgm:t>
    </dgm:pt>
    <dgm:pt modelId="{294FB91F-7C04-4A62-9C39-5845F21DC088}" type="pres">
      <dgm:prSet presAssocID="{DB9B2FA7-2B5A-4A8D-9F2C-D50BF73BD1B8}" presName="vert0" presStyleCnt="0">
        <dgm:presLayoutVars>
          <dgm:dir/>
          <dgm:animOne val="branch"/>
          <dgm:animLvl val="lvl"/>
        </dgm:presLayoutVars>
      </dgm:prSet>
      <dgm:spPr/>
    </dgm:pt>
    <dgm:pt modelId="{CEB2ED02-829F-4907-82AD-32227AE54EF4}" type="pres">
      <dgm:prSet presAssocID="{315074F8-4626-42A8-B736-B5EFA38C16BF}" presName="thickLine" presStyleLbl="alignNode1" presStyleIdx="0" presStyleCnt="4"/>
      <dgm:spPr/>
    </dgm:pt>
    <dgm:pt modelId="{5A7B0E78-D9FC-4715-8A31-BC5F32C06441}" type="pres">
      <dgm:prSet presAssocID="{315074F8-4626-42A8-B736-B5EFA38C16BF}" presName="horz1" presStyleCnt="0"/>
      <dgm:spPr/>
    </dgm:pt>
    <dgm:pt modelId="{B7E4F89F-B55D-4306-A565-C43D247B8085}" type="pres">
      <dgm:prSet presAssocID="{315074F8-4626-42A8-B736-B5EFA38C16BF}" presName="tx1" presStyleLbl="revTx" presStyleIdx="0" presStyleCnt="4"/>
      <dgm:spPr/>
    </dgm:pt>
    <dgm:pt modelId="{1BAC3667-B093-40B0-82B5-73F346750BDB}" type="pres">
      <dgm:prSet presAssocID="{315074F8-4626-42A8-B736-B5EFA38C16BF}" presName="vert1" presStyleCnt="0"/>
      <dgm:spPr/>
    </dgm:pt>
    <dgm:pt modelId="{3CE35197-6925-4440-9E3C-EBCB440E319D}" type="pres">
      <dgm:prSet presAssocID="{B600B1DD-BEDC-47BB-AC72-EC939A5EAFED}" presName="thickLine" presStyleLbl="alignNode1" presStyleIdx="1" presStyleCnt="4"/>
      <dgm:spPr/>
    </dgm:pt>
    <dgm:pt modelId="{B6676E29-0BB6-41CD-8D8F-EDAC5B2BDF21}" type="pres">
      <dgm:prSet presAssocID="{B600B1DD-BEDC-47BB-AC72-EC939A5EAFED}" presName="horz1" presStyleCnt="0"/>
      <dgm:spPr/>
    </dgm:pt>
    <dgm:pt modelId="{BA1D910B-88D7-4317-B05F-EA1707A7197A}" type="pres">
      <dgm:prSet presAssocID="{B600B1DD-BEDC-47BB-AC72-EC939A5EAFED}" presName="tx1" presStyleLbl="revTx" presStyleIdx="1" presStyleCnt="4"/>
      <dgm:spPr/>
    </dgm:pt>
    <dgm:pt modelId="{B431395E-95DF-4AE8-ABAE-227C7DDFA2FC}" type="pres">
      <dgm:prSet presAssocID="{B600B1DD-BEDC-47BB-AC72-EC939A5EAFED}" presName="vert1" presStyleCnt="0"/>
      <dgm:spPr/>
    </dgm:pt>
    <dgm:pt modelId="{298C95C8-FDFF-479C-BCFC-25C7B19583EE}" type="pres">
      <dgm:prSet presAssocID="{5CCD0E62-B17B-4F62-93A3-2A6BC238788F}" presName="thickLine" presStyleLbl="alignNode1" presStyleIdx="2" presStyleCnt="4"/>
      <dgm:spPr/>
    </dgm:pt>
    <dgm:pt modelId="{10F3257D-B0A5-4202-B3F2-18B3315566F0}" type="pres">
      <dgm:prSet presAssocID="{5CCD0E62-B17B-4F62-93A3-2A6BC238788F}" presName="horz1" presStyleCnt="0"/>
      <dgm:spPr/>
    </dgm:pt>
    <dgm:pt modelId="{DAAFB2A1-B8C3-4ABE-AF77-968C7DA97E3A}" type="pres">
      <dgm:prSet presAssocID="{5CCD0E62-B17B-4F62-93A3-2A6BC238788F}" presName="tx1" presStyleLbl="revTx" presStyleIdx="2" presStyleCnt="4"/>
      <dgm:spPr/>
    </dgm:pt>
    <dgm:pt modelId="{C2779428-237E-4309-A8D9-33C8BA19CF6A}" type="pres">
      <dgm:prSet presAssocID="{5CCD0E62-B17B-4F62-93A3-2A6BC238788F}" presName="vert1" presStyleCnt="0"/>
      <dgm:spPr/>
    </dgm:pt>
    <dgm:pt modelId="{2D3D64C0-406F-491A-9612-D28ECA705F34}" type="pres">
      <dgm:prSet presAssocID="{AC7A11C5-C2AF-4394-800C-177050567BA0}" presName="thickLine" presStyleLbl="alignNode1" presStyleIdx="3" presStyleCnt="4"/>
      <dgm:spPr/>
    </dgm:pt>
    <dgm:pt modelId="{BB8FC023-758B-42ED-904E-FD3D33A6165C}" type="pres">
      <dgm:prSet presAssocID="{AC7A11C5-C2AF-4394-800C-177050567BA0}" presName="horz1" presStyleCnt="0"/>
      <dgm:spPr/>
    </dgm:pt>
    <dgm:pt modelId="{C505D23A-6223-459B-AD26-187ADC4E885B}" type="pres">
      <dgm:prSet presAssocID="{AC7A11C5-C2AF-4394-800C-177050567BA0}" presName="tx1" presStyleLbl="revTx" presStyleIdx="3" presStyleCnt="4"/>
      <dgm:spPr/>
    </dgm:pt>
    <dgm:pt modelId="{5428340C-FDBF-40C1-83B2-8818C3BCB558}" type="pres">
      <dgm:prSet presAssocID="{AC7A11C5-C2AF-4394-800C-177050567BA0}" presName="vert1" presStyleCnt="0"/>
      <dgm:spPr/>
    </dgm:pt>
  </dgm:ptLst>
  <dgm:cxnLst>
    <dgm:cxn modelId="{E09CB209-4DE2-4D9A-A1B6-4FD04E1F84D4}" type="presOf" srcId="{315074F8-4626-42A8-B736-B5EFA38C16BF}" destId="{B7E4F89F-B55D-4306-A565-C43D247B8085}" srcOrd="0" destOrd="0" presId="urn:microsoft.com/office/officeart/2008/layout/LinedList"/>
    <dgm:cxn modelId="{457F8611-6515-48FC-B0FE-32AD1445C6E3}" srcId="{DB9B2FA7-2B5A-4A8D-9F2C-D50BF73BD1B8}" destId="{B600B1DD-BEDC-47BB-AC72-EC939A5EAFED}" srcOrd="1" destOrd="0" parTransId="{73F2AF14-C40E-414E-A6E7-64C3FFAFE58E}" sibTransId="{C578D5C8-36FE-46CF-B03D-8FD94AA5A538}"/>
    <dgm:cxn modelId="{3A8BA147-029F-4A30-BDCF-C5586313B101}" type="presOf" srcId="{B600B1DD-BEDC-47BB-AC72-EC939A5EAFED}" destId="{BA1D910B-88D7-4317-B05F-EA1707A7197A}" srcOrd="0" destOrd="0" presId="urn:microsoft.com/office/officeart/2008/layout/LinedList"/>
    <dgm:cxn modelId="{09BC028C-A2E3-4CD7-95EE-03F6B734918A}" srcId="{DB9B2FA7-2B5A-4A8D-9F2C-D50BF73BD1B8}" destId="{AC7A11C5-C2AF-4394-800C-177050567BA0}" srcOrd="3" destOrd="0" parTransId="{337B584F-EB09-4BB9-AF01-22DF71F04792}" sibTransId="{ACB33340-7A5F-4180-982E-9B5017B9C235}"/>
    <dgm:cxn modelId="{830349AA-FD48-45EA-B023-15A6B53959A0}" srcId="{DB9B2FA7-2B5A-4A8D-9F2C-D50BF73BD1B8}" destId="{5CCD0E62-B17B-4F62-93A3-2A6BC238788F}" srcOrd="2" destOrd="0" parTransId="{278365E1-131A-4367-BBD0-102A9149E7A1}" sibTransId="{D4AF5F7E-8CE9-4B01-99F2-D29EE65FFD9D}"/>
    <dgm:cxn modelId="{3CAC19D0-33CD-4C31-A535-C83E05C26820}" type="presOf" srcId="{5CCD0E62-B17B-4F62-93A3-2A6BC238788F}" destId="{DAAFB2A1-B8C3-4ABE-AF77-968C7DA97E3A}" srcOrd="0" destOrd="0" presId="urn:microsoft.com/office/officeart/2008/layout/LinedList"/>
    <dgm:cxn modelId="{09CD3CD3-405A-4D55-9F09-34D4B6E29AE0}" type="presOf" srcId="{AC7A11C5-C2AF-4394-800C-177050567BA0}" destId="{C505D23A-6223-459B-AD26-187ADC4E885B}" srcOrd="0" destOrd="0" presId="urn:microsoft.com/office/officeart/2008/layout/LinedList"/>
    <dgm:cxn modelId="{D844EDE2-3B9F-4C5E-91CB-AA8712952258}" type="presOf" srcId="{DB9B2FA7-2B5A-4A8D-9F2C-D50BF73BD1B8}" destId="{294FB91F-7C04-4A62-9C39-5845F21DC088}" srcOrd="0" destOrd="0" presId="urn:microsoft.com/office/officeart/2008/layout/LinedList"/>
    <dgm:cxn modelId="{D6F118FE-72AF-4FD8-B62F-442EB31FC19D}" srcId="{DB9B2FA7-2B5A-4A8D-9F2C-D50BF73BD1B8}" destId="{315074F8-4626-42A8-B736-B5EFA38C16BF}" srcOrd="0" destOrd="0" parTransId="{9F016806-F527-4372-A598-923EEACA1DFC}" sibTransId="{35C2BBCB-92BA-408C-AFB1-E351C36186C3}"/>
    <dgm:cxn modelId="{A0A93E48-6266-4ECA-9491-7C8CA0781E29}" type="presParOf" srcId="{294FB91F-7C04-4A62-9C39-5845F21DC088}" destId="{CEB2ED02-829F-4907-82AD-32227AE54EF4}" srcOrd="0" destOrd="0" presId="urn:microsoft.com/office/officeart/2008/layout/LinedList"/>
    <dgm:cxn modelId="{6FBFE461-E407-427B-A1DA-EBE405287B9A}" type="presParOf" srcId="{294FB91F-7C04-4A62-9C39-5845F21DC088}" destId="{5A7B0E78-D9FC-4715-8A31-BC5F32C06441}" srcOrd="1" destOrd="0" presId="urn:microsoft.com/office/officeart/2008/layout/LinedList"/>
    <dgm:cxn modelId="{F037A33F-83EF-46DB-9B8D-B4CBE1DA0702}" type="presParOf" srcId="{5A7B0E78-D9FC-4715-8A31-BC5F32C06441}" destId="{B7E4F89F-B55D-4306-A565-C43D247B8085}" srcOrd="0" destOrd="0" presId="urn:microsoft.com/office/officeart/2008/layout/LinedList"/>
    <dgm:cxn modelId="{1EDA05A5-8633-4013-98F4-1879D7B5FD00}" type="presParOf" srcId="{5A7B0E78-D9FC-4715-8A31-BC5F32C06441}" destId="{1BAC3667-B093-40B0-82B5-73F346750BDB}" srcOrd="1" destOrd="0" presId="urn:microsoft.com/office/officeart/2008/layout/LinedList"/>
    <dgm:cxn modelId="{CAE1BC37-336F-4F51-B945-96B0A8E13E1E}" type="presParOf" srcId="{294FB91F-7C04-4A62-9C39-5845F21DC088}" destId="{3CE35197-6925-4440-9E3C-EBCB440E319D}" srcOrd="2" destOrd="0" presId="urn:microsoft.com/office/officeart/2008/layout/LinedList"/>
    <dgm:cxn modelId="{A941B031-CAA9-44A9-B006-1D0425ADB01C}" type="presParOf" srcId="{294FB91F-7C04-4A62-9C39-5845F21DC088}" destId="{B6676E29-0BB6-41CD-8D8F-EDAC5B2BDF21}" srcOrd="3" destOrd="0" presId="urn:microsoft.com/office/officeart/2008/layout/LinedList"/>
    <dgm:cxn modelId="{4CE97BE1-C312-4930-8074-F2B50E530055}" type="presParOf" srcId="{B6676E29-0BB6-41CD-8D8F-EDAC5B2BDF21}" destId="{BA1D910B-88D7-4317-B05F-EA1707A7197A}" srcOrd="0" destOrd="0" presId="urn:microsoft.com/office/officeart/2008/layout/LinedList"/>
    <dgm:cxn modelId="{A4549AEC-B677-4116-9351-0E94C0928087}" type="presParOf" srcId="{B6676E29-0BB6-41CD-8D8F-EDAC5B2BDF21}" destId="{B431395E-95DF-4AE8-ABAE-227C7DDFA2FC}" srcOrd="1" destOrd="0" presId="urn:microsoft.com/office/officeart/2008/layout/LinedList"/>
    <dgm:cxn modelId="{C31BBA83-77F7-4781-A2E1-94B6E3EA6269}" type="presParOf" srcId="{294FB91F-7C04-4A62-9C39-5845F21DC088}" destId="{298C95C8-FDFF-479C-BCFC-25C7B19583EE}" srcOrd="4" destOrd="0" presId="urn:microsoft.com/office/officeart/2008/layout/LinedList"/>
    <dgm:cxn modelId="{5DEE3D8E-FC5C-4650-96E4-392C5F82E5DC}" type="presParOf" srcId="{294FB91F-7C04-4A62-9C39-5845F21DC088}" destId="{10F3257D-B0A5-4202-B3F2-18B3315566F0}" srcOrd="5" destOrd="0" presId="urn:microsoft.com/office/officeart/2008/layout/LinedList"/>
    <dgm:cxn modelId="{26169EA3-7C70-42C4-9D18-A9E45EEC48E5}" type="presParOf" srcId="{10F3257D-B0A5-4202-B3F2-18B3315566F0}" destId="{DAAFB2A1-B8C3-4ABE-AF77-968C7DA97E3A}" srcOrd="0" destOrd="0" presId="urn:microsoft.com/office/officeart/2008/layout/LinedList"/>
    <dgm:cxn modelId="{88B86489-FCCA-43EB-8098-29C0A2D1DD36}" type="presParOf" srcId="{10F3257D-B0A5-4202-B3F2-18B3315566F0}" destId="{C2779428-237E-4309-A8D9-33C8BA19CF6A}" srcOrd="1" destOrd="0" presId="urn:microsoft.com/office/officeart/2008/layout/LinedList"/>
    <dgm:cxn modelId="{D2E43084-0861-4DBD-BFE1-17B75B691B00}" type="presParOf" srcId="{294FB91F-7C04-4A62-9C39-5845F21DC088}" destId="{2D3D64C0-406F-491A-9612-D28ECA705F34}" srcOrd="6" destOrd="0" presId="urn:microsoft.com/office/officeart/2008/layout/LinedList"/>
    <dgm:cxn modelId="{626830C9-F646-4FF0-A797-6FCBBD2DB3AD}" type="presParOf" srcId="{294FB91F-7C04-4A62-9C39-5845F21DC088}" destId="{BB8FC023-758B-42ED-904E-FD3D33A6165C}" srcOrd="7" destOrd="0" presId="urn:microsoft.com/office/officeart/2008/layout/LinedList"/>
    <dgm:cxn modelId="{1992740F-D390-4EFA-B01E-686CD8F0C364}" type="presParOf" srcId="{BB8FC023-758B-42ED-904E-FD3D33A6165C}" destId="{C505D23A-6223-459B-AD26-187ADC4E885B}" srcOrd="0" destOrd="0" presId="urn:microsoft.com/office/officeart/2008/layout/LinedList"/>
    <dgm:cxn modelId="{7730505D-C8B6-4F4F-A429-CE7986018625}" type="presParOf" srcId="{BB8FC023-758B-42ED-904E-FD3D33A6165C}" destId="{5428340C-FDBF-40C1-83B2-8818C3BCB55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5AD29-2CF3-4AD7-ACCB-6A7A37E68F5E}">
      <dsp:nvSpPr>
        <dsp:cNvPr id="0" name=""/>
        <dsp:cNvSpPr/>
      </dsp:nvSpPr>
      <dsp:spPr>
        <a:xfrm>
          <a:off x="2854" y="793731"/>
          <a:ext cx="2037895" cy="12940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7F0819-0004-41DC-A184-257287A479E9}">
      <dsp:nvSpPr>
        <dsp:cNvPr id="0" name=""/>
        <dsp:cNvSpPr/>
      </dsp:nvSpPr>
      <dsp:spPr>
        <a:xfrm>
          <a:off x="229286" y="1008842"/>
          <a:ext cx="2037895" cy="129406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CA" sz="1800" kern="1200" dirty="0"/>
            <a:t>Le site d’hébergement de dépôts git le plus utilisé au monde</a:t>
          </a:r>
          <a:endParaRPr lang="en-US" sz="1800" kern="1200" dirty="0"/>
        </a:p>
      </dsp:txBody>
      <dsp:txXfrm>
        <a:off x="267188" y="1046744"/>
        <a:ext cx="1962091" cy="1218259"/>
      </dsp:txXfrm>
    </dsp:sp>
    <dsp:sp modelId="{BAB2BF1A-7546-43F8-87C5-0D1A2913EA9C}">
      <dsp:nvSpPr>
        <dsp:cNvPr id="0" name=""/>
        <dsp:cNvSpPr/>
      </dsp:nvSpPr>
      <dsp:spPr>
        <a:xfrm>
          <a:off x="2493615" y="793731"/>
          <a:ext cx="2037895" cy="12940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6BE747-29E7-40C0-B5A0-9C87EEA7F1C0}">
      <dsp:nvSpPr>
        <dsp:cNvPr id="0" name=""/>
        <dsp:cNvSpPr/>
      </dsp:nvSpPr>
      <dsp:spPr>
        <a:xfrm>
          <a:off x="2720047" y="1008842"/>
          <a:ext cx="2037895" cy="129406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CA" sz="1800" kern="1200"/>
            <a:t>Fondé en 2007</a:t>
          </a:r>
          <a:endParaRPr lang="en-US" sz="1800" kern="1200"/>
        </a:p>
      </dsp:txBody>
      <dsp:txXfrm>
        <a:off x="2757949" y="1046744"/>
        <a:ext cx="1962091" cy="1218259"/>
      </dsp:txXfrm>
    </dsp:sp>
    <dsp:sp modelId="{3D848562-D818-402B-939E-4D301263F432}">
      <dsp:nvSpPr>
        <dsp:cNvPr id="0" name=""/>
        <dsp:cNvSpPr/>
      </dsp:nvSpPr>
      <dsp:spPr>
        <a:xfrm>
          <a:off x="4984375" y="793731"/>
          <a:ext cx="2037895" cy="12940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A8DEAE-2207-4CB2-ADB2-9C192A3219AD}">
      <dsp:nvSpPr>
        <dsp:cNvPr id="0" name=""/>
        <dsp:cNvSpPr/>
      </dsp:nvSpPr>
      <dsp:spPr>
        <a:xfrm>
          <a:off x="5210808" y="1008842"/>
          <a:ext cx="2037895" cy="129406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CA" sz="1800" kern="1200"/>
            <a:t>69 millions de projets hébergés</a:t>
          </a:r>
          <a:endParaRPr lang="en-US" sz="1800" kern="1200"/>
        </a:p>
      </dsp:txBody>
      <dsp:txXfrm>
        <a:off x="5248710" y="1046744"/>
        <a:ext cx="1962091" cy="1218259"/>
      </dsp:txXfrm>
    </dsp:sp>
    <dsp:sp modelId="{646FA8B2-7C9E-4F44-BD23-C4DF7B937EB5}">
      <dsp:nvSpPr>
        <dsp:cNvPr id="0" name=""/>
        <dsp:cNvSpPr/>
      </dsp:nvSpPr>
      <dsp:spPr>
        <a:xfrm>
          <a:off x="7475136" y="793731"/>
          <a:ext cx="2037895" cy="129406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03447B-1095-4F24-8050-2549F9B9C819}">
      <dsp:nvSpPr>
        <dsp:cNvPr id="0" name=""/>
        <dsp:cNvSpPr/>
      </dsp:nvSpPr>
      <dsp:spPr>
        <a:xfrm>
          <a:off x="7701569" y="1008842"/>
          <a:ext cx="2037895" cy="129406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CA" sz="1800" kern="1200"/>
            <a:t>707 employés autour du monde</a:t>
          </a:r>
          <a:endParaRPr lang="en-US" sz="1800" kern="1200"/>
        </a:p>
      </dsp:txBody>
      <dsp:txXfrm>
        <a:off x="7739471" y="1046744"/>
        <a:ext cx="1962091" cy="12182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2ED02-829F-4907-82AD-32227AE54EF4}">
      <dsp:nvSpPr>
        <dsp:cNvPr id="0" name=""/>
        <dsp:cNvSpPr/>
      </dsp:nvSpPr>
      <dsp:spPr>
        <a:xfrm>
          <a:off x="0" y="0"/>
          <a:ext cx="9742319"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E4F89F-B55D-4306-A565-C43D247B8085}">
      <dsp:nvSpPr>
        <dsp:cNvPr id="0" name=""/>
        <dsp:cNvSpPr/>
      </dsp:nvSpPr>
      <dsp:spPr>
        <a:xfrm>
          <a:off x="0" y="0"/>
          <a:ext cx="9742319" cy="774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fr-CA" sz="3500" kern="1200"/>
            <a:t>Création d’un profil</a:t>
          </a:r>
          <a:endParaRPr lang="en-US" sz="3500" kern="1200"/>
        </a:p>
      </dsp:txBody>
      <dsp:txXfrm>
        <a:off x="0" y="0"/>
        <a:ext cx="9742319" cy="774159"/>
      </dsp:txXfrm>
    </dsp:sp>
    <dsp:sp modelId="{3CE35197-6925-4440-9E3C-EBCB440E319D}">
      <dsp:nvSpPr>
        <dsp:cNvPr id="0" name=""/>
        <dsp:cNvSpPr/>
      </dsp:nvSpPr>
      <dsp:spPr>
        <a:xfrm>
          <a:off x="0" y="774159"/>
          <a:ext cx="9742319"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1D910B-88D7-4317-B05F-EA1707A7197A}">
      <dsp:nvSpPr>
        <dsp:cNvPr id="0" name=""/>
        <dsp:cNvSpPr/>
      </dsp:nvSpPr>
      <dsp:spPr>
        <a:xfrm>
          <a:off x="0" y="774159"/>
          <a:ext cx="9742319" cy="774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fr-CA" sz="3500" kern="1200"/>
            <a:t>Followers</a:t>
          </a:r>
          <a:endParaRPr lang="en-US" sz="3500" kern="1200"/>
        </a:p>
      </dsp:txBody>
      <dsp:txXfrm>
        <a:off x="0" y="774159"/>
        <a:ext cx="9742319" cy="774159"/>
      </dsp:txXfrm>
    </dsp:sp>
    <dsp:sp modelId="{298C95C8-FDFF-479C-BCFC-25C7B19583EE}">
      <dsp:nvSpPr>
        <dsp:cNvPr id="0" name=""/>
        <dsp:cNvSpPr/>
      </dsp:nvSpPr>
      <dsp:spPr>
        <a:xfrm>
          <a:off x="0" y="1548319"/>
          <a:ext cx="9742319"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AFB2A1-B8C3-4ABE-AF77-968C7DA97E3A}">
      <dsp:nvSpPr>
        <dsp:cNvPr id="0" name=""/>
        <dsp:cNvSpPr/>
      </dsp:nvSpPr>
      <dsp:spPr>
        <a:xfrm>
          <a:off x="0" y="1548318"/>
          <a:ext cx="9742319" cy="774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fr-CA" sz="3500" kern="1200" dirty="0"/>
            <a:t>Système de commentaires</a:t>
          </a:r>
          <a:endParaRPr lang="en-US" sz="3500" kern="1200" dirty="0"/>
        </a:p>
      </dsp:txBody>
      <dsp:txXfrm>
        <a:off x="0" y="1548318"/>
        <a:ext cx="9742319" cy="774159"/>
      </dsp:txXfrm>
    </dsp:sp>
    <dsp:sp modelId="{2D3D64C0-406F-491A-9612-D28ECA705F34}">
      <dsp:nvSpPr>
        <dsp:cNvPr id="0" name=""/>
        <dsp:cNvSpPr/>
      </dsp:nvSpPr>
      <dsp:spPr>
        <a:xfrm>
          <a:off x="0" y="2322478"/>
          <a:ext cx="9742319"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05D23A-6223-459B-AD26-187ADC4E885B}">
      <dsp:nvSpPr>
        <dsp:cNvPr id="0" name=""/>
        <dsp:cNvSpPr/>
      </dsp:nvSpPr>
      <dsp:spPr>
        <a:xfrm>
          <a:off x="0" y="2322478"/>
          <a:ext cx="9742319" cy="774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fr-CA" sz="3500" kern="1200"/>
            <a:t>Interaction entre les utilisateurs</a:t>
          </a:r>
          <a:endParaRPr lang="en-US" sz="3500" kern="1200"/>
        </a:p>
      </dsp:txBody>
      <dsp:txXfrm>
        <a:off x="0" y="2322478"/>
        <a:ext cx="9742319" cy="7741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E676F-555C-AE4D-B3E0-F8BCFFB2C399}" type="datetimeFigureOut">
              <a:rPr lang="en-US" smtClean="0"/>
              <a:t>10/22/2017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C9C40-1CE6-A340-B000-CBE4CF18F9C7}" type="slidenum">
              <a:rPr lang="en-US" smtClean="0"/>
              <a:t>‹N°›</a:t>
            </a:fld>
            <a:endParaRPr lang="en-US"/>
          </a:p>
        </p:txBody>
      </p:sp>
    </p:spTree>
    <p:extLst>
      <p:ext uri="{BB962C8B-B14F-4D97-AF65-F5344CB8AC3E}">
        <p14:creationId xmlns:p14="http://schemas.microsoft.com/office/powerpoint/2010/main" val="745359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62DC9C40-1CE6-A340-B000-CBE4CF18F9C7}" type="slidenum">
              <a:rPr lang="en-US" smtClean="0"/>
              <a:t>26</a:t>
            </a:fld>
            <a:endParaRPr lang="en-US"/>
          </a:p>
        </p:txBody>
      </p:sp>
    </p:spTree>
    <p:extLst>
      <p:ext uri="{BB962C8B-B14F-4D97-AF65-F5344CB8AC3E}">
        <p14:creationId xmlns:p14="http://schemas.microsoft.com/office/powerpoint/2010/main" val="3255954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B1F6E-BE39-9349-BC16-46503606C6CE}" type="datetimeFigureOut">
              <a:rPr lang="en-US" smtClean="0"/>
              <a:t>10/22/2017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F1441E5-2681-D342-A4D7-CDD8BDD1E122}" type="slidenum">
              <a:rPr lang="en-US" smtClean="0"/>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B1F6E-BE39-9349-BC16-46503606C6CE}"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441E5-2681-D342-A4D7-CDD8BDD1E122}"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B1F6E-BE39-9349-BC16-46503606C6CE}"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441E5-2681-D342-A4D7-CDD8BDD1E122}" type="slidenum">
              <a:rPr lang="en-US" smtClean="0"/>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B1F6E-BE39-9349-BC16-46503606C6CE}"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441E5-2681-D342-A4D7-CDD8BDD1E122}" type="slidenum">
              <a:rPr lang="en-US" smtClean="0"/>
              <a:t>‹N°›</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B1F6E-BE39-9349-BC16-46503606C6CE}"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441E5-2681-D342-A4D7-CDD8BDD1E122}" type="slidenum">
              <a:rPr lang="en-US" smtClean="0"/>
              <a:t>‹N°›</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B1F6E-BE39-9349-BC16-46503606C6CE}"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441E5-2681-D342-A4D7-CDD8BDD1E122}" type="slidenum">
              <a:rPr lang="en-US" smtClean="0"/>
              <a:t>‹N°›</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B1F6E-BE39-9349-BC16-46503606C6CE}"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441E5-2681-D342-A4D7-CDD8BDD1E122}" type="slidenum">
              <a:rPr lang="en-US" smtClean="0"/>
              <a:t>‹N°›</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B1F6E-BE39-9349-BC16-46503606C6CE}"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441E5-2681-D342-A4D7-CDD8BDD1E122}" type="slidenum">
              <a:rPr lang="en-US" smtClean="0"/>
              <a:t>‹N°›</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B1F6E-BE39-9349-BC16-46503606C6CE}"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441E5-2681-D342-A4D7-CDD8BDD1E122}"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B1F6E-BE39-9349-BC16-46503606C6CE}"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F1441E5-2681-D342-A4D7-CDD8BDD1E122}"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B1F6E-BE39-9349-BC16-46503606C6CE}"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441E5-2681-D342-A4D7-CDD8BDD1E122}" type="slidenum">
              <a:rPr lang="en-US" smtClean="0"/>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B1F6E-BE39-9349-BC16-46503606C6CE}"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441E5-2681-D342-A4D7-CDD8BDD1E122}" type="slidenum">
              <a:rPr lang="en-US" smtClean="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B1F6E-BE39-9349-BC16-46503606C6CE}" type="datetimeFigureOut">
              <a:rPr lang="en-US" smtClean="0"/>
              <a:t>10/22/2017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441E5-2681-D342-A4D7-CDD8BDD1E122}" type="slidenum">
              <a:rPr lang="en-US" smtClean="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B1F6E-BE39-9349-BC16-46503606C6CE}" type="datetimeFigureOut">
              <a:rPr lang="en-US" smtClean="0"/>
              <a:t>10/22/2017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441E5-2681-D342-A4D7-CDD8BDD1E122}"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B1F6E-BE39-9349-BC16-46503606C6CE}" type="datetimeFigureOut">
              <a:rPr lang="en-US" smtClean="0"/>
              <a:t>10/22/2017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441E5-2681-D342-A4D7-CDD8BDD1E122}"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B1F6E-BE39-9349-BC16-46503606C6CE}"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441E5-2681-D342-A4D7-CDD8BDD1E122}" type="slidenum">
              <a:rPr lang="en-US" smtClean="0"/>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B1F6E-BE39-9349-BC16-46503606C6CE}"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441E5-2681-D342-A4D7-CDD8BDD1E122}"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EB1F6E-BE39-9349-BC16-46503606C6CE}" type="datetimeFigureOut">
              <a:rPr lang="en-US" smtClean="0"/>
              <a:t>10/22/2017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1441E5-2681-D342-A4D7-CDD8BDD1E122}" type="slidenum">
              <a:rPr lang="en-US" smtClean="0"/>
              <a:t>‹N°›</a:t>
            </a:fld>
            <a:endParaRPr lang="en-US"/>
          </a:p>
        </p:txBody>
      </p:sp>
    </p:spTree>
    <p:extLst>
      <p:ext uri="{BB962C8B-B14F-4D97-AF65-F5344CB8AC3E}">
        <p14:creationId xmlns:p14="http://schemas.microsoft.com/office/powerpoint/2010/main" val="2006909402"/>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15377" y="4910667"/>
            <a:ext cx="6987645" cy="1388534"/>
          </a:xfrm>
        </p:spPr>
        <p:txBody>
          <a:bodyPr/>
          <a:lstStyle/>
          <a:p>
            <a:r>
              <a:rPr lang="en-US" dirty="0"/>
              <a:t>Maxime Blanchard</a:t>
            </a:r>
            <a:br>
              <a:rPr lang="en-US" dirty="0"/>
            </a:br>
            <a:r>
              <a:rPr lang="en-US" dirty="0"/>
              <a:t>Mathieu Renaud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486" y="671741"/>
            <a:ext cx="3678536" cy="153609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0166" y="2625095"/>
            <a:ext cx="953908" cy="95390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4074" y="2444880"/>
            <a:ext cx="3205705" cy="1314339"/>
          </a:xfrm>
          <a:prstGeom prst="rect">
            <a:avLst/>
          </a:prstGeom>
        </p:spPr>
      </p:pic>
    </p:spTree>
    <p:extLst>
      <p:ext uri="{BB962C8B-B14F-4D97-AF65-F5344CB8AC3E}">
        <p14:creationId xmlns:p14="http://schemas.microsoft.com/office/powerpoint/2010/main" val="30500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Sauvegarder</a:t>
            </a:r>
            <a:r>
              <a:rPr lang="en-US" dirty="0"/>
              <a:t> </a:t>
            </a:r>
            <a:r>
              <a:rPr lang="en-US" dirty="0" err="1"/>
              <a:t>une</a:t>
            </a:r>
            <a:r>
              <a:rPr lang="en-US" dirty="0"/>
              <a:t> version</a:t>
            </a:r>
          </a:p>
        </p:txBody>
      </p:sp>
      <p:sp>
        <p:nvSpPr>
          <p:cNvPr id="3" name="Content Placeholder 2"/>
          <p:cNvSpPr>
            <a:spLocks noGrp="1"/>
          </p:cNvSpPr>
          <p:nvPr>
            <p:ph idx="1"/>
          </p:nvPr>
        </p:nvSpPr>
        <p:spPr>
          <a:xfrm>
            <a:off x="1484310" y="1043682"/>
            <a:ext cx="10018713" cy="3124201"/>
          </a:xfrm>
        </p:spPr>
        <p:txBody>
          <a:bodyPr/>
          <a:lstStyle/>
          <a:p>
            <a:r>
              <a:rPr lang="en-US" dirty="0"/>
              <a:t>Les </a:t>
            </a:r>
            <a:r>
              <a:rPr lang="en-US" dirty="0" err="1"/>
              <a:t>commandes</a:t>
            </a:r>
            <a:r>
              <a:rPr lang="en-US" dirty="0"/>
              <a:t> ”</a:t>
            </a:r>
            <a:r>
              <a:rPr lang="en-US" dirty="0" err="1"/>
              <a:t>git</a:t>
            </a:r>
            <a:r>
              <a:rPr lang="en-US" dirty="0"/>
              <a:t> add .” et ”</a:t>
            </a:r>
            <a:r>
              <a:rPr lang="en-US" dirty="0" err="1"/>
              <a:t>git</a:t>
            </a:r>
            <a:r>
              <a:rPr lang="en-US" dirty="0"/>
              <a:t> commit”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781" y="3395469"/>
            <a:ext cx="1981200" cy="2159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3781" y="3719604"/>
            <a:ext cx="3683000" cy="876300"/>
          </a:xfrm>
          <a:prstGeom prst="rect">
            <a:avLst/>
          </a:prstGeom>
          <a:ln>
            <a:noFill/>
          </a:ln>
          <a:effectLst>
            <a:outerShdw blurRad="292100" dist="139700" dir="2700000" algn="tl" rotWithShape="0">
              <a:srgbClr val="333333">
                <a:alpha val="65000"/>
              </a:srgbClr>
            </a:outerShdw>
          </a:effectLst>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906252" y="3006141"/>
            <a:ext cx="4177548" cy="2303225"/>
          </a:xfrm>
          <a:prstGeom prst="rect">
            <a:avLst/>
          </a:prstGeom>
        </p:spPr>
      </p:pic>
    </p:spTree>
    <p:extLst>
      <p:ext uri="{BB962C8B-B14F-4D97-AF65-F5344CB8AC3E}">
        <p14:creationId xmlns:p14="http://schemas.microsoft.com/office/powerpoint/2010/main" val="63222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 </a:t>
            </a:r>
            <a:r>
              <a:rPr lang="en-US" dirty="0" err="1"/>
              <a:t>génie</a:t>
            </a:r>
            <a:r>
              <a:rPr lang="en-US" dirty="0"/>
              <a:t> de </a:t>
            </a:r>
            <a:r>
              <a:rPr lang="en-US" dirty="0" err="1"/>
              <a:t>Git</a:t>
            </a:r>
            <a:endParaRPr lang="en-US" dirty="0"/>
          </a:p>
        </p:txBody>
      </p:sp>
      <p:sp>
        <p:nvSpPr>
          <p:cNvPr id="3" name="Content Placeholder 2"/>
          <p:cNvSpPr>
            <a:spLocks noGrp="1"/>
          </p:cNvSpPr>
          <p:nvPr>
            <p:ph idx="1"/>
          </p:nvPr>
        </p:nvSpPr>
        <p:spPr>
          <a:xfrm>
            <a:off x="1484311" y="876298"/>
            <a:ext cx="10018713" cy="3124201"/>
          </a:xfrm>
        </p:spPr>
        <p:txBody>
          <a:bodyPr/>
          <a:lstStyle/>
          <a:p>
            <a:r>
              <a:rPr lang="en-US" dirty="0"/>
              <a:t>Je </a:t>
            </a:r>
            <a:r>
              <a:rPr lang="en-US" dirty="0" err="1"/>
              <a:t>retourne</a:t>
            </a:r>
            <a:r>
              <a:rPr lang="en-US" dirty="0"/>
              <a:t> sur la </a:t>
            </a:r>
            <a:r>
              <a:rPr lang="en-US" dirty="0" err="1"/>
              <a:t>branche</a:t>
            </a:r>
            <a:r>
              <a:rPr lang="en-US" dirty="0"/>
              <a:t> master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1" y="3124199"/>
            <a:ext cx="5533669" cy="17525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360" y="2438398"/>
            <a:ext cx="4264664" cy="29524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962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Fusionner</a:t>
            </a:r>
            <a:r>
              <a:rPr lang="en-US" dirty="0"/>
              <a:t> les branches</a:t>
            </a:r>
          </a:p>
        </p:txBody>
      </p:sp>
      <p:sp>
        <p:nvSpPr>
          <p:cNvPr id="3" name="Content Placeholder 2"/>
          <p:cNvSpPr>
            <a:spLocks noGrp="1"/>
          </p:cNvSpPr>
          <p:nvPr>
            <p:ph idx="1"/>
          </p:nvPr>
        </p:nvSpPr>
        <p:spPr>
          <a:xfrm>
            <a:off x="1484311" y="1228617"/>
            <a:ext cx="10018713" cy="3124201"/>
          </a:xfrm>
        </p:spPr>
        <p:txBody>
          <a:bodyPr/>
          <a:lstStyle/>
          <a:p>
            <a:r>
              <a:rPr lang="en-US" dirty="0" err="1"/>
              <a:t>Lorsque</a:t>
            </a:r>
            <a:r>
              <a:rPr lang="en-US" dirty="0"/>
              <a:t> la version de la </a:t>
            </a:r>
            <a:r>
              <a:rPr lang="en-US" dirty="0" err="1"/>
              <a:t>branche</a:t>
            </a:r>
            <a:r>
              <a:rPr lang="en-US" dirty="0"/>
              <a:t> </a:t>
            </a:r>
            <a:r>
              <a:rPr lang="en-US" dirty="0" err="1"/>
              <a:t>est</a:t>
            </a:r>
            <a:r>
              <a:rPr lang="en-US" dirty="0"/>
              <a:t> stable</a:t>
            </a:r>
          </a:p>
          <a:p>
            <a:r>
              <a:rPr lang="en-US" dirty="0"/>
              <a:t>On </a:t>
            </a:r>
            <a:r>
              <a:rPr lang="en-US" dirty="0" err="1"/>
              <a:t>veut</a:t>
            </a:r>
            <a:r>
              <a:rPr lang="en-US" dirty="0"/>
              <a:t> que </a:t>
            </a:r>
            <a:r>
              <a:rPr lang="en-US" dirty="0" err="1"/>
              <a:t>notre</a:t>
            </a:r>
            <a:r>
              <a:rPr lang="en-US" dirty="0"/>
              <a:t> travail </a:t>
            </a:r>
            <a:r>
              <a:rPr lang="en-US" dirty="0" err="1"/>
              <a:t>soit</a:t>
            </a:r>
            <a:r>
              <a:rPr lang="en-US" dirty="0"/>
              <a:t> sur le </a:t>
            </a:r>
            <a:r>
              <a:rPr lang="en-US" dirty="0" err="1"/>
              <a:t>produit</a:t>
            </a:r>
            <a:r>
              <a:rPr lang="en-US" dirty="0"/>
              <a:t> final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454" y="3546012"/>
            <a:ext cx="4341483" cy="205340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841" y="3546012"/>
            <a:ext cx="4142623" cy="20534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0860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Recevoir</a:t>
            </a:r>
            <a:r>
              <a:rPr lang="en-US" dirty="0"/>
              <a:t>/</a:t>
            </a:r>
            <a:r>
              <a:rPr lang="en-US" dirty="0" err="1"/>
              <a:t>Envoyer</a:t>
            </a:r>
            <a:r>
              <a:rPr lang="en-US" dirty="0"/>
              <a:t> </a:t>
            </a:r>
            <a:r>
              <a:rPr lang="en-US" dirty="0" err="1"/>
              <a:t>notre</a:t>
            </a:r>
            <a:r>
              <a:rPr lang="en-US" dirty="0"/>
              <a:t> version </a:t>
            </a:r>
            <a:r>
              <a:rPr lang="en-US" dirty="0" err="1"/>
              <a:t>vers</a:t>
            </a:r>
            <a:r>
              <a:rPr lang="en-US" dirty="0"/>
              <a:t> GitHub</a:t>
            </a:r>
          </a:p>
        </p:txBody>
      </p:sp>
      <p:sp>
        <p:nvSpPr>
          <p:cNvPr id="3" name="Content Placeholder 2"/>
          <p:cNvSpPr>
            <a:spLocks noGrp="1"/>
          </p:cNvSpPr>
          <p:nvPr>
            <p:ph idx="1"/>
          </p:nvPr>
        </p:nvSpPr>
        <p:spPr>
          <a:xfrm>
            <a:off x="1484311" y="1331359"/>
            <a:ext cx="10018713" cy="3124201"/>
          </a:xfrm>
        </p:spPr>
        <p:txBody>
          <a:bodyPr/>
          <a:lstStyle/>
          <a:p>
            <a:r>
              <a:rPr lang="en-US" dirty="0"/>
              <a:t>Pour que </a:t>
            </a:r>
            <a:r>
              <a:rPr lang="en-US" dirty="0" err="1"/>
              <a:t>l’équipe</a:t>
            </a:r>
            <a:r>
              <a:rPr lang="en-US" dirty="0"/>
              <a:t> </a:t>
            </a:r>
            <a:r>
              <a:rPr lang="en-US" dirty="0" err="1"/>
              <a:t>soit</a:t>
            </a:r>
            <a:r>
              <a:rPr lang="en-US" dirty="0"/>
              <a:t> </a:t>
            </a:r>
            <a:r>
              <a:rPr lang="en-US" dirty="0" err="1"/>
              <a:t>en</a:t>
            </a:r>
            <a:r>
              <a:rPr lang="en-US" dirty="0"/>
              <a:t> </a:t>
            </a:r>
            <a:r>
              <a:rPr lang="en-US" dirty="0" err="1"/>
              <a:t>mesure</a:t>
            </a:r>
            <a:r>
              <a:rPr lang="en-US" dirty="0"/>
              <a:t> de </a:t>
            </a:r>
            <a:r>
              <a:rPr lang="en-US" dirty="0" err="1"/>
              <a:t>voir</a:t>
            </a:r>
            <a:r>
              <a:rPr lang="en-US" dirty="0"/>
              <a:t> le travail </a:t>
            </a:r>
            <a:r>
              <a:rPr lang="en-US" dirty="0" err="1"/>
              <a:t>avancé</a:t>
            </a:r>
            <a:endParaRPr lang="en-US" dirty="0"/>
          </a:p>
          <a:p>
            <a:r>
              <a:rPr lang="en-US" dirty="0" err="1"/>
              <a:t>Afin</a:t>
            </a:r>
            <a:r>
              <a:rPr lang="en-US" dirty="0"/>
              <a:t> que </a:t>
            </a:r>
            <a:r>
              <a:rPr lang="en-US" dirty="0" err="1"/>
              <a:t>vos</a:t>
            </a:r>
            <a:r>
              <a:rPr lang="en-US" dirty="0"/>
              <a:t> </a:t>
            </a:r>
            <a:r>
              <a:rPr lang="en-US" dirty="0" err="1"/>
              <a:t>collègues</a:t>
            </a:r>
            <a:r>
              <a:rPr lang="en-US" dirty="0"/>
              <a:t> </a:t>
            </a:r>
            <a:r>
              <a:rPr lang="en-US" dirty="0" err="1"/>
              <a:t>puissent</a:t>
            </a:r>
            <a:r>
              <a:rPr lang="en-US" dirty="0"/>
              <a:t> </a:t>
            </a:r>
            <a:r>
              <a:rPr lang="en-US" dirty="0" err="1"/>
              <a:t>prendre</a:t>
            </a:r>
            <a:r>
              <a:rPr lang="en-US" dirty="0"/>
              <a:t> </a:t>
            </a:r>
            <a:r>
              <a:rPr lang="en-US" dirty="0" err="1"/>
              <a:t>une</a:t>
            </a:r>
            <a:r>
              <a:rPr lang="en-US" dirty="0"/>
              <a:t> </a:t>
            </a:r>
            <a:r>
              <a:rPr lang="en-US" dirty="0" err="1"/>
              <a:t>copie</a:t>
            </a:r>
            <a:r>
              <a:rPr lang="en-US" dirty="0"/>
              <a:t> de </a:t>
            </a:r>
            <a:r>
              <a:rPr lang="en-US" dirty="0" err="1"/>
              <a:t>votre</a:t>
            </a:r>
            <a:r>
              <a:rPr lang="en-US" dirty="0"/>
              <a:t> travail et continuer à </a:t>
            </a:r>
            <a:r>
              <a:rPr lang="en-US" dirty="0" err="1"/>
              <a:t>avancer</a:t>
            </a:r>
            <a:r>
              <a:rPr lang="en-US" dirty="0"/>
              <a:t> de </a:t>
            </a:r>
            <a:r>
              <a:rPr lang="en-US" dirty="0" err="1"/>
              <a:t>leur</a:t>
            </a:r>
            <a:r>
              <a:rPr lang="en-US" dirty="0"/>
              <a:t> </a:t>
            </a:r>
            <a:r>
              <a:rPr lang="en-US" dirty="0" err="1"/>
              <a:t>côté</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967" y="3788510"/>
            <a:ext cx="6121400" cy="21844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3443241" y="5558320"/>
            <a:ext cx="5865145" cy="369332"/>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a:p>
        </p:txBody>
      </p:sp>
    </p:spTree>
    <p:extLst>
      <p:ext uri="{BB962C8B-B14F-4D97-AF65-F5344CB8AC3E}">
        <p14:creationId xmlns:p14="http://schemas.microsoft.com/office/powerpoint/2010/main" val="77487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Gérer</a:t>
            </a:r>
            <a:r>
              <a:rPr lang="en-US" dirty="0"/>
              <a:t> les </a:t>
            </a:r>
            <a:r>
              <a:rPr lang="en-US" dirty="0" err="1"/>
              <a:t>conflits</a:t>
            </a:r>
            <a:r>
              <a:rPr lang="en-US" dirty="0"/>
              <a:t> de code</a:t>
            </a:r>
          </a:p>
        </p:txBody>
      </p:sp>
      <p:sp>
        <p:nvSpPr>
          <p:cNvPr id="3" name="Content Placeholder 2"/>
          <p:cNvSpPr>
            <a:spLocks noGrp="1"/>
          </p:cNvSpPr>
          <p:nvPr>
            <p:ph idx="1"/>
          </p:nvPr>
        </p:nvSpPr>
        <p:spPr>
          <a:xfrm>
            <a:off x="1484310" y="1423825"/>
            <a:ext cx="10018713" cy="3124201"/>
          </a:xfrm>
        </p:spPr>
        <p:txBody>
          <a:bodyPr/>
          <a:lstStyle/>
          <a:p>
            <a:r>
              <a:rPr lang="en-US" dirty="0"/>
              <a:t>On </a:t>
            </a:r>
            <a:r>
              <a:rPr lang="en-US" dirty="0" err="1"/>
              <a:t>comprend</a:t>
            </a:r>
            <a:r>
              <a:rPr lang="en-US" dirty="0"/>
              <a:t> que </a:t>
            </a:r>
            <a:r>
              <a:rPr lang="en-US" dirty="0" err="1"/>
              <a:t>quelqu’un</a:t>
            </a:r>
            <a:r>
              <a:rPr lang="en-US" dirty="0"/>
              <a:t> </a:t>
            </a:r>
            <a:r>
              <a:rPr lang="en-US" dirty="0" err="1"/>
              <a:t>avait</a:t>
            </a:r>
            <a:r>
              <a:rPr lang="en-US" dirty="0"/>
              <a:t> déjà fait un “</a:t>
            </a:r>
            <a:r>
              <a:rPr lang="en-US" dirty="0" err="1"/>
              <a:t>machineacafe.js</a:t>
            </a:r>
            <a:r>
              <a:rPr lang="en-US" dirty="0"/>
              <a:t>”</a:t>
            </a:r>
          </a:p>
          <a:p>
            <a:r>
              <a:rPr lang="en-US" dirty="0" err="1"/>
              <a:t>Certaines</a:t>
            </a:r>
            <a:r>
              <a:rPr lang="en-US" dirty="0"/>
              <a:t> </a:t>
            </a:r>
            <a:r>
              <a:rPr lang="en-US" dirty="0" err="1"/>
              <a:t>lignes</a:t>
            </a:r>
            <a:r>
              <a:rPr lang="en-US" dirty="0"/>
              <a:t> de code </a:t>
            </a:r>
            <a:r>
              <a:rPr lang="en-US" dirty="0" err="1"/>
              <a:t>sont</a:t>
            </a:r>
            <a:r>
              <a:rPr lang="en-US" dirty="0"/>
              <a:t> </a:t>
            </a:r>
            <a:r>
              <a:rPr lang="en-US" dirty="0" err="1"/>
              <a:t>en</a:t>
            </a:r>
            <a:r>
              <a:rPr lang="en-US" dirty="0"/>
              <a:t> </a:t>
            </a:r>
            <a:r>
              <a:rPr lang="en-US" dirty="0" err="1"/>
              <a:t>conflits</a:t>
            </a:r>
            <a:endParaRPr lang="en-US" dirty="0"/>
          </a:p>
          <a:p>
            <a:r>
              <a:rPr lang="en-US" dirty="0" err="1"/>
              <a:t>Git</a:t>
            </a:r>
            <a:r>
              <a:rPr lang="en-US" dirty="0"/>
              <a:t> par </a:t>
            </a:r>
            <a:r>
              <a:rPr lang="en-US" dirty="0" err="1"/>
              <a:t>contre</a:t>
            </a:r>
            <a:r>
              <a:rPr lang="en-US" dirty="0"/>
              <a:t>, </a:t>
            </a:r>
            <a:r>
              <a:rPr lang="en-US" dirty="0" err="1"/>
              <a:t>en</a:t>
            </a:r>
            <a:r>
              <a:rPr lang="en-US" dirty="0"/>
              <a:t> fait la </a:t>
            </a:r>
            <a:r>
              <a:rPr lang="en-US" dirty="0" err="1"/>
              <a:t>gestion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229" y="3752044"/>
            <a:ext cx="7635793" cy="27970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016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Envoyer</a:t>
            </a:r>
            <a:r>
              <a:rPr lang="en-US" dirty="0"/>
              <a:t> la bonne version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338" y="2438399"/>
            <a:ext cx="8759108" cy="35110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349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C’est</a:t>
            </a:r>
            <a:r>
              <a:rPr lang="en-US" dirty="0"/>
              <a:t> tout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1787" y="2178907"/>
            <a:ext cx="4023760" cy="40237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51483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4DBDFA9-08EB-4D7B-A78D-C55FA041153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B5DB6DAD-8C73-48BA-A076-DD97829AC880}"/>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049C0B3B-222A-4303-80BE-D4314A395AFA}"/>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07FDF952-3B6F-4C6D-B66C-94D87E627C92}"/>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EEBA0FAD-1126-46FB-9D2D-BEA3E8FC4E9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58A7569F-71E5-4C1E-8F61-7B4D50B6BDD4}"/>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1E25C137-81F4-4388-AAAC-599E23DED91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8" name="Rounded Rectangle 6">
            <a:extLst>
              <a:ext uri="{FF2B5EF4-FFF2-40B4-BE49-F238E27FC236}">
                <a16:creationId xmlns:a16="http://schemas.microsoft.com/office/drawing/2014/main" id="{092DE265-5D35-4609-A037-07F08E1CA2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E83BCF07-CB51-468B-BCAC-D2F2B25F6576}"/>
              </a:ext>
            </a:extLst>
          </p:cNvPr>
          <p:cNvPicPr>
            <a:picLocks noGrp="1" noChangeAspect="1"/>
          </p:cNvPicPr>
          <p:nvPr>
            <p:ph idx="1"/>
          </p:nvPr>
        </p:nvPicPr>
        <p:blipFill>
          <a:blip r:embed="rId3"/>
          <a:stretch>
            <a:fillRect/>
          </a:stretch>
        </p:blipFill>
        <p:spPr>
          <a:xfrm>
            <a:off x="4045131" y="1119141"/>
            <a:ext cx="7175863" cy="2659853"/>
          </a:xfrm>
          <a:prstGeom prst="rect">
            <a:avLst/>
          </a:prstGeom>
        </p:spPr>
      </p:pic>
      <p:sp>
        <p:nvSpPr>
          <p:cNvPr id="2" name="Titre 1">
            <a:extLst>
              <a:ext uri="{FF2B5EF4-FFF2-40B4-BE49-F238E27FC236}">
                <a16:creationId xmlns:a16="http://schemas.microsoft.com/office/drawing/2014/main" id="{8A4A3BB4-14F5-4D9E-B259-302C38AEF256}"/>
              </a:ext>
            </a:extLst>
          </p:cNvPr>
          <p:cNvSpPr>
            <a:spLocks noGrp="1"/>
          </p:cNvSpPr>
          <p:nvPr>
            <p:ph type="title"/>
          </p:nvPr>
        </p:nvSpPr>
        <p:spPr>
          <a:xfrm>
            <a:off x="3678237" y="4562856"/>
            <a:ext cx="7824785" cy="898149"/>
          </a:xfrm>
        </p:spPr>
        <p:txBody>
          <a:bodyPr vert="horz" lIns="91440" tIns="45720" rIns="91440" bIns="45720" rtlCol="0" anchor="b">
            <a:normAutofit fontScale="90000"/>
          </a:bodyPr>
          <a:lstStyle/>
          <a:p>
            <a:pPr algn="r"/>
            <a:r>
              <a:rPr lang="en-US" sz="4800" dirty="0"/>
              <a:t>Site d</a:t>
            </a:r>
            <a:r>
              <a:rPr lang="fr-CA" sz="4800" dirty="0"/>
              <a:t>’hébergement de dépôt git</a:t>
            </a:r>
            <a:endParaRPr lang="en-US" sz="4800" dirty="0"/>
          </a:p>
        </p:txBody>
      </p:sp>
    </p:spTree>
    <p:extLst>
      <p:ext uri="{BB962C8B-B14F-4D97-AF65-F5344CB8AC3E}">
        <p14:creationId xmlns:p14="http://schemas.microsoft.com/office/powerpoint/2010/main" val="2346419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B5D353-35C6-4EBF-ACBD-C2FBE2133BE8}"/>
              </a:ext>
            </a:extLst>
          </p:cNvPr>
          <p:cNvSpPr>
            <a:spLocks noGrp="1"/>
          </p:cNvSpPr>
          <p:nvPr>
            <p:ph type="title"/>
          </p:nvPr>
        </p:nvSpPr>
        <p:spPr>
          <a:xfrm>
            <a:off x="1760706" y="685800"/>
            <a:ext cx="9742318" cy="1752599"/>
          </a:xfrm>
        </p:spPr>
        <p:txBody>
          <a:bodyPr>
            <a:normAutofit/>
          </a:bodyPr>
          <a:lstStyle/>
          <a:p>
            <a:r>
              <a:rPr lang="fr-CA" dirty="0"/>
              <a:t>GitHub</a:t>
            </a:r>
          </a:p>
        </p:txBody>
      </p:sp>
      <p:graphicFrame>
        <p:nvGraphicFramePr>
          <p:cNvPr id="22" name="Espace réservé du contenu 2"/>
          <p:cNvGraphicFramePr>
            <a:graphicFrameLocks noGrp="1"/>
          </p:cNvGraphicFramePr>
          <p:nvPr>
            <p:ph idx="1"/>
            <p:extLst>
              <p:ext uri="{D42A27DB-BD31-4B8C-83A1-F6EECF244321}">
                <p14:modId xmlns:p14="http://schemas.microsoft.com/office/powerpoint/2010/main" val="2306398939"/>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800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0ECAFF-0671-4591-BC26-1B58D2EA01A1}"/>
              </a:ext>
            </a:extLst>
          </p:cNvPr>
          <p:cNvSpPr>
            <a:spLocks noGrp="1"/>
          </p:cNvSpPr>
          <p:nvPr>
            <p:ph type="title"/>
          </p:nvPr>
        </p:nvSpPr>
        <p:spPr/>
        <p:txBody>
          <a:bodyPr/>
          <a:lstStyle/>
          <a:p>
            <a:r>
              <a:rPr lang="fr-CA" dirty="0"/>
              <a:t>Signification de Github</a:t>
            </a:r>
          </a:p>
        </p:txBody>
      </p:sp>
      <p:sp>
        <p:nvSpPr>
          <p:cNvPr id="3" name="Espace réservé du texte 2">
            <a:extLst>
              <a:ext uri="{FF2B5EF4-FFF2-40B4-BE49-F238E27FC236}">
                <a16:creationId xmlns:a16="http://schemas.microsoft.com/office/drawing/2014/main" id="{94441B11-3B8A-48BF-B345-AA5B4C862CFC}"/>
              </a:ext>
            </a:extLst>
          </p:cNvPr>
          <p:cNvSpPr>
            <a:spLocks noGrp="1"/>
          </p:cNvSpPr>
          <p:nvPr>
            <p:ph type="body" idx="1"/>
          </p:nvPr>
        </p:nvSpPr>
        <p:spPr/>
        <p:txBody>
          <a:bodyPr/>
          <a:lstStyle/>
          <a:p>
            <a:pPr algn="ctr"/>
            <a:r>
              <a:rPr lang="en-CA" dirty="0"/>
              <a:t>“</a:t>
            </a:r>
            <a:r>
              <a:rPr lang="fr-CA" dirty="0"/>
              <a:t> Git </a:t>
            </a:r>
            <a:r>
              <a:rPr lang="en-CA" dirty="0"/>
              <a:t>”</a:t>
            </a:r>
            <a:endParaRPr lang="fr-CA" dirty="0"/>
          </a:p>
        </p:txBody>
      </p:sp>
      <p:sp>
        <p:nvSpPr>
          <p:cNvPr id="4" name="Espace réservé du contenu 3">
            <a:extLst>
              <a:ext uri="{FF2B5EF4-FFF2-40B4-BE49-F238E27FC236}">
                <a16:creationId xmlns:a16="http://schemas.microsoft.com/office/drawing/2014/main" id="{670EFFA4-BBB6-402C-A48C-5A2CE9777875}"/>
              </a:ext>
            </a:extLst>
          </p:cNvPr>
          <p:cNvSpPr>
            <a:spLocks noGrp="1"/>
          </p:cNvSpPr>
          <p:nvPr>
            <p:ph sz="half" idx="2"/>
          </p:nvPr>
        </p:nvSpPr>
        <p:spPr/>
        <p:txBody>
          <a:bodyPr/>
          <a:lstStyle/>
          <a:p>
            <a:r>
              <a:rPr lang="en-CA" dirty="0"/>
              <a:t>Git fait </a:t>
            </a:r>
            <a:r>
              <a:rPr lang="fr-CA" dirty="0"/>
              <a:t>évidemment</a:t>
            </a:r>
            <a:r>
              <a:rPr lang="en-CA" dirty="0"/>
              <a:t> </a:t>
            </a:r>
            <a:r>
              <a:rPr lang="fr-CA" dirty="0"/>
              <a:t>référence au système de contrôle de versions Git.</a:t>
            </a:r>
          </a:p>
        </p:txBody>
      </p:sp>
      <p:sp>
        <p:nvSpPr>
          <p:cNvPr id="5" name="Espace réservé du texte 4">
            <a:extLst>
              <a:ext uri="{FF2B5EF4-FFF2-40B4-BE49-F238E27FC236}">
                <a16:creationId xmlns:a16="http://schemas.microsoft.com/office/drawing/2014/main" id="{BE9C42A5-6A6D-42A3-9C06-8F53119F6A38}"/>
              </a:ext>
            </a:extLst>
          </p:cNvPr>
          <p:cNvSpPr>
            <a:spLocks noGrp="1"/>
          </p:cNvSpPr>
          <p:nvPr>
            <p:ph type="body" sz="quarter" idx="3"/>
          </p:nvPr>
        </p:nvSpPr>
        <p:spPr/>
        <p:txBody>
          <a:bodyPr/>
          <a:lstStyle/>
          <a:p>
            <a:pPr algn="ctr"/>
            <a:r>
              <a:rPr lang="en-CA" dirty="0"/>
              <a:t>“</a:t>
            </a:r>
            <a:r>
              <a:rPr lang="fr-CA" dirty="0"/>
              <a:t>Hub</a:t>
            </a:r>
            <a:r>
              <a:rPr lang="en-CA" dirty="0"/>
              <a:t>”</a:t>
            </a:r>
            <a:endParaRPr lang="fr-CA" dirty="0"/>
          </a:p>
        </p:txBody>
      </p:sp>
      <p:sp>
        <p:nvSpPr>
          <p:cNvPr id="6" name="Espace réservé du contenu 5">
            <a:extLst>
              <a:ext uri="{FF2B5EF4-FFF2-40B4-BE49-F238E27FC236}">
                <a16:creationId xmlns:a16="http://schemas.microsoft.com/office/drawing/2014/main" id="{8CA1AA1B-3FA1-4B0E-9BB5-BD08CEA7DCA7}"/>
              </a:ext>
            </a:extLst>
          </p:cNvPr>
          <p:cNvSpPr>
            <a:spLocks noGrp="1"/>
          </p:cNvSpPr>
          <p:nvPr>
            <p:ph sz="quarter" idx="4"/>
          </p:nvPr>
        </p:nvSpPr>
        <p:spPr/>
        <p:txBody>
          <a:bodyPr/>
          <a:lstStyle/>
          <a:p>
            <a:r>
              <a:rPr lang="fr-CA" dirty="0"/>
              <a:t>Hub fait référence à un réseau social qui a été bâti autour du système de contrôle de version.</a:t>
            </a:r>
          </a:p>
        </p:txBody>
      </p:sp>
    </p:spTree>
    <p:extLst>
      <p:ext uri="{BB962C8B-B14F-4D97-AF65-F5344CB8AC3E}">
        <p14:creationId xmlns:p14="http://schemas.microsoft.com/office/powerpoint/2010/main" val="3950949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duotone>
              <a:schemeClr val="bg2">
                <a:shade val="45000"/>
                <a:satMod val="135000"/>
              </a:schemeClr>
              <a:prstClr val="white"/>
            </a:duotone>
            <a:alphaModFix amt="21000"/>
            <a:extLst>
              <a:ext uri="{28A0092B-C50C-407E-A947-70E740481C1C}">
                <a14:useLocalDpi xmlns:a14="http://schemas.microsoft.com/office/drawing/2010/main" val="0"/>
              </a:ext>
            </a:extLst>
          </a:blip>
          <a:srcRect l="942" r="24819" b="-2"/>
          <a:stretch/>
        </p:blipFill>
        <p:spPr>
          <a:xfrm>
            <a:off x="5322034" y="10"/>
            <a:ext cx="12191980" cy="6857990"/>
          </a:xfrm>
          <a:prstGeom prst="rect">
            <a:avLst/>
          </a:prstGeom>
        </p:spPr>
      </p:pic>
      <p:grpSp>
        <p:nvGrpSpPr>
          <p:cNvPr id="9" name="Group 8">
            <a:extLst>
              <a:ext uri="{FF2B5EF4-FFF2-40B4-BE49-F238E27FC236}">
                <a16:creationId xmlns:a16="http://schemas.microsoft.com/office/drawing/2014/main" id="{2DAE90E3-8F91-4218-8153-F632799FB076}"/>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C1DC6993-96FE-4235-985E-52489B4237A3}"/>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76D3DE8D-3DEC-4FF8-B4FC-1DAB2036441A}"/>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679297AF-1418-41DB-A81A-D77E0CAF4956}"/>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F6AD388B-2E71-431B-90AB-B2F71F9F9DDC}"/>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FA9972D4-1E8B-4A06-BD7C-B5140A3895FC}"/>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528281FC-5068-4A18-832D-B47A0F1AC6E6}"/>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title"/>
          </p:nvPr>
        </p:nvSpPr>
        <p:spPr>
          <a:xfrm>
            <a:off x="1484311" y="685800"/>
            <a:ext cx="10018713" cy="1185333"/>
          </a:xfrm>
        </p:spPr>
        <p:txBody>
          <a:bodyPr>
            <a:normAutofit/>
          </a:bodyPr>
          <a:lstStyle/>
          <a:p>
            <a:r>
              <a:rPr lang="en-US" dirty="0" err="1"/>
              <a:t>Partie</a:t>
            </a:r>
            <a:r>
              <a:rPr lang="en-US" dirty="0"/>
              <a:t> 1 - </a:t>
            </a:r>
            <a:r>
              <a:rPr lang="en-US" dirty="0" err="1"/>
              <a:t>Git</a:t>
            </a:r>
            <a:endParaRPr lang="en-US" dirty="0"/>
          </a:p>
        </p:txBody>
      </p:sp>
      <p:sp>
        <p:nvSpPr>
          <p:cNvPr id="3" name="Content Placeholder 2"/>
          <p:cNvSpPr>
            <a:spLocks noGrp="1"/>
          </p:cNvSpPr>
          <p:nvPr>
            <p:ph idx="1"/>
          </p:nvPr>
        </p:nvSpPr>
        <p:spPr>
          <a:xfrm>
            <a:off x="1484310" y="1998133"/>
            <a:ext cx="10018713" cy="3793067"/>
          </a:xfrm>
        </p:spPr>
        <p:txBody>
          <a:bodyPr>
            <a:normAutofit/>
          </a:bodyPr>
          <a:lstStyle/>
          <a:p>
            <a:r>
              <a:rPr lang="fr-CA" dirty="0"/>
              <a:t>Fondé en 2005 par Linus </a:t>
            </a:r>
            <a:r>
              <a:rPr lang="fr-CA" dirty="0" err="1"/>
              <a:t>Torvalds</a:t>
            </a:r>
            <a:r>
              <a:rPr lang="fr-CA" dirty="0"/>
              <a:t> (Fondateur de Linux)</a:t>
            </a:r>
          </a:p>
          <a:p>
            <a:r>
              <a:rPr lang="fr-CA" dirty="0"/>
              <a:t>Version Control System (VCS)</a:t>
            </a:r>
          </a:p>
          <a:p>
            <a:r>
              <a:rPr lang="fr-CA" dirty="0"/>
              <a:t>Les fonctionnalités</a:t>
            </a:r>
          </a:p>
          <a:p>
            <a:r>
              <a:rPr lang="fr-CA" dirty="0"/>
              <a:t>Commencer ou s’ajouter à un projet</a:t>
            </a:r>
          </a:p>
          <a:p>
            <a:r>
              <a:rPr lang="fr-CA" dirty="0"/>
              <a:t>Les commandes de bases</a:t>
            </a:r>
          </a:p>
          <a:p>
            <a:endParaRPr lang="en-US" dirty="0"/>
          </a:p>
          <a:p>
            <a:endParaRPr lang="en-US" dirty="0"/>
          </a:p>
        </p:txBody>
      </p:sp>
    </p:spTree>
    <p:extLst>
      <p:ext uri="{BB962C8B-B14F-4D97-AF65-F5344CB8AC3E}">
        <p14:creationId xmlns:p14="http://schemas.microsoft.com/office/powerpoint/2010/main" val="3414453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807ACB-66DA-46FD-B36C-4AA40AED92CB}"/>
              </a:ext>
            </a:extLst>
          </p:cNvPr>
          <p:cNvSpPr>
            <a:spLocks noGrp="1"/>
          </p:cNvSpPr>
          <p:nvPr>
            <p:ph type="title"/>
          </p:nvPr>
        </p:nvSpPr>
        <p:spPr>
          <a:xfrm>
            <a:off x="1667191" y="226841"/>
            <a:ext cx="10018713" cy="917917"/>
          </a:xfrm>
        </p:spPr>
        <p:txBody>
          <a:bodyPr>
            <a:normAutofit fontScale="90000"/>
          </a:bodyPr>
          <a:lstStyle/>
          <a:p>
            <a:r>
              <a:rPr lang="fr-CA"/>
              <a:t>Interface Web qui facilite la gestion de nos dépôts</a:t>
            </a:r>
            <a:endParaRPr lang="fr-CA" dirty="0"/>
          </a:p>
        </p:txBody>
      </p:sp>
      <p:pic>
        <p:nvPicPr>
          <p:cNvPr id="5" name="Espace réservé du contenu 4" descr="Une image contenant capture d’écran&#10;&#10;Description générée avec un niveau de confiance très élevé">
            <a:extLst>
              <a:ext uri="{FF2B5EF4-FFF2-40B4-BE49-F238E27FC236}">
                <a16:creationId xmlns:a16="http://schemas.microsoft.com/office/drawing/2014/main" id="{4EA4A6E1-46B8-4D0E-AB90-34399DD198A2}"/>
              </a:ext>
            </a:extLst>
          </p:cNvPr>
          <p:cNvPicPr>
            <a:picLocks noGrp="1" noChangeAspect="1"/>
          </p:cNvPicPr>
          <p:nvPr>
            <p:ph idx="1"/>
          </p:nvPr>
        </p:nvPicPr>
        <p:blipFill>
          <a:blip r:embed="rId2"/>
          <a:stretch>
            <a:fillRect/>
          </a:stretch>
        </p:blipFill>
        <p:spPr>
          <a:xfrm>
            <a:off x="1561515" y="1178168"/>
            <a:ext cx="9762977" cy="5429521"/>
          </a:xfrm>
        </p:spPr>
      </p:pic>
    </p:spTree>
    <p:extLst>
      <p:ext uri="{BB962C8B-B14F-4D97-AF65-F5344CB8AC3E}">
        <p14:creationId xmlns:p14="http://schemas.microsoft.com/office/powerpoint/2010/main" val="2725092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95563F-91B0-4BB8-85FE-F8C1C0213BCA}"/>
              </a:ext>
            </a:extLst>
          </p:cNvPr>
          <p:cNvSpPr>
            <a:spLocks noGrp="1"/>
          </p:cNvSpPr>
          <p:nvPr>
            <p:ph type="title"/>
          </p:nvPr>
        </p:nvSpPr>
        <p:spPr>
          <a:xfrm>
            <a:off x="1484311" y="1"/>
            <a:ext cx="10018713" cy="492368"/>
          </a:xfrm>
        </p:spPr>
        <p:txBody>
          <a:bodyPr>
            <a:normAutofit fontScale="90000"/>
          </a:bodyPr>
          <a:lstStyle/>
          <a:p>
            <a:r>
              <a:rPr lang="fr-CA"/>
              <a:t>Liste des commits</a:t>
            </a:r>
            <a:endParaRPr lang="fr-CA" dirty="0"/>
          </a:p>
        </p:txBody>
      </p:sp>
      <p:pic>
        <p:nvPicPr>
          <p:cNvPr id="5" name="Espace réservé du contenu 4" descr="Une image contenant capture d’écran&#10;&#10;Description générée avec un niveau de confiance très élevé">
            <a:extLst>
              <a:ext uri="{FF2B5EF4-FFF2-40B4-BE49-F238E27FC236}">
                <a16:creationId xmlns:a16="http://schemas.microsoft.com/office/drawing/2014/main" id="{6EBF3924-06B0-4C0A-B783-91283B5B4697}"/>
              </a:ext>
            </a:extLst>
          </p:cNvPr>
          <p:cNvPicPr>
            <a:picLocks noGrp="1" noChangeAspect="1"/>
          </p:cNvPicPr>
          <p:nvPr>
            <p:ph idx="1"/>
          </p:nvPr>
        </p:nvPicPr>
        <p:blipFill>
          <a:blip r:embed="rId2"/>
          <a:stretch>
            <a:fillRect/>
          </a:stretch>
        </p:blipFill>
        <p:spPr>
          <a:xfrm>
            <a:off x="1456904" y="492369"/>
            <a:ext cx="10073526" cy="6182751"/>
          </a:xfrm>
        </p:spPr>
      </p:pic>
    </p:spTree>
    <p:extLst>
      <p:ext uri="{BB962C8B-B14F-4D97-AF65-F5344CB8AC3E}">
        <p14:creationId xmlns:p14="http://schemas.microsoft.com/office/powerpoint/2010/main" val="2919819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4008A0-9242-4B5F-B413-1D0629EAE94A}"/>
              </a:ext>
            </a:extLst>
          </p:cNvPr>
          <p:cNvSpPr>
            <a:spLocks noGrp="1"/>
          </p:cNvSpPr>
          <p:nvPr>
            <p:ph type="title"/>
          </p:nvPr>
        </p:nvSpPr>
        <p:spPr>
          <a:xfrm>
            <a:off x="1343632" y="5511018"/>
            <a:ext cx="10018713" cy="1752599"/>
          </a:xfrm>
        </p:spPr>
        <p:txBody>
          <a:bodyPr/>
          <a:lstStyle/>
          <a:p>
            <a:r>
              <a:rPr lang="fr-CA" dirty="0"/>
              <a:t>Section branches</a:t>
            </a:r>
          </a:p>
        </p:txBody>
      </p:sp>
      <p:pic>
        <p:nvPicPr>
          <p:cNvPr id="5" name="Espace réservé du contenu 4" descr="Une image contenant capture d’écran&#10;&#10;Description générée avec un niveau de confiance très élevé">
            <a:extLst>
              <a:ext uri="{FF2B5EF4-FFF2-40B4-BE49-F238E27FC236}">
                <a16:creationId xmlns:a16="http://schemas.microsoft.com/office/drawing/2014/main" id="{D1A13561-1CAB-4690-B426-EBD7C64BAF99}"/>
              </a:ext>
            </a:extLst>
          </p:cNvPr>
          <p:cNvPicPr>
            <a:picLocks noGrp="1" noChangeAspect="1"/>
          </p:cNvPicPr>
          <p:nvPr>
            <p:ph idx="1"/>
          </p:nvPr>
        </p:nvPicPr>
        <p:blipFill>
          <a:blip r:embed="rId2"/>
          <a:stretch>
            <a:fillRect/>
          </a:stretch>
        </p:blipFill>
        <p:spPr>
          <a:xfrm>
            <a:off x="1753882" y="0"/>
            <a:ext cx="9749140" cy="5950634"/>
          </a:xfrm>
        </p:spPr>
      </p:pic>
    </p:spTree>
    <p:extLst>
      <p:ext uri="{BB962C8B-B14F-4D97-AF65-F5344CB8AC3E}">
        <p14:creationId xmlns:p14="http://schemas.microsoft.com/office/powerpoint/2010/main" val="439470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CC37B-495E-4951-BB07-CEA6BAB61EE2}"/>
              </a:ext>
            </a:extLst>
          </p:cNvPr>
          <p:cNvSpPr>
            <a:spLocks noGrp="1"/>
          </p:cNvSpPr>
          <p:nvPr>
            <p:ph type="title"/>
          </p:nvPr>
        </p:nvSpPr>
        <p:spPr>
          <a:xfrm>
            <a:off x="1760706" y="685800"/>
            <a:ext cx="9742318" cy="1752599"/>
          </a:xfrm>
        </p:spPr>
        <p:txBody>
          <a:bodyPr>
            <a:normAutofit/>
          </a:bodyPr>
          <a:lstStyle/>
          <a:p>
            <a:r>
              <a:rPr lang="fr-CA" dirty="0"/>
              <a:t>L’aspect réseau social de Github</a:t>
            </a:r>
          </a:p>
        </p:txBody>
      </p:sp>
      <p:graphicFrame>
        <p:nvGraphicFramePr>
          <p:cNvPr id="25" name="Espace réservé du contenu 2"/>
          <p:cNvGraphicFramePr>
            <a:graphicFrameLocks noGrp="1"/>
          </p:cNvGraphicFramePr>
          <p:nvPr>
            <p:ph idx="1"/>
            <p:extLst>
              <p:ext uri="{D42A27DB-BD31-4B8C-83A1-F6EECF244321}">
                <p14:modId xmlns:p14="http://schemas.microsoft.com/office/powerpoint/2010/main" val="4235362557"/>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3092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092BE-7EFE-4128-AB32-C29BF7E0A2C0}"/>
              </a:ext>
            </a:extLst>
          </p:cNvPr>
          <p:cNvSpPr>
            <a:spLocks noGrp="1"/>
          </p:cNvSpPr>
          <p:nvPr>
            <p:ph type="title"/>
          </p:nvPr>
        </p:nvSpPr>
        <p:spPr>
          <a:xfrm>
            <a:off x="752791" y="-28134"/>
            <a:ext cx="10018713" cy="753208"/>
          </a:xfrm>
        </p:spPr>
        <p:txBody>
          <a:bodyPr/>
          <a:lstStyle/>
          <a:p>
            <a:r>
              <a:rPr lang="fr-CA" dirty="0"/>
              <a:t>Profil Git hub</a:t>
            </a:r>
          </a:p>
        </p:txBody>
      </p:sp>
      <p:pic>
        <p:nvPicPr>
          <p:cNvPr id="5" name="Espace réservé du contenu 4" descr="Une image contenant capture d’écran, moniteur, intérieur, ordinateur&#10;&#10;Description générée avec un niveau de confiance très élevé">
            <a:extLst>
              <a:ext uri="{FF2B5EF4-FFF2-40B4-BE49-F238E27FC236}">
                <a16:creationId xmlns:a16="http://schemas.microsoft.com/office/drawing/2014/main" id="{8CD161F4-EC0F-45DB-86F3-120E595132C4}"/>
              </a:ext>
            </a:extLst>
          </p:cNvPr>
          <p:cNvPicPr>
            <a:picLocks noGrp="1" noChangeAspect="1"/>
          </p:cNvPicPr>
          <p:nvPr>
            <p:ph idx="1"/>
          </p:nvPr>
        </p:nvPicPr>
        <p:blipFill>
          <a:blip r:embed="rId2"/>
          <a:stretch>
            <a:fillRect/>
          </a:stretch>
        </p:blipFill>
        <p:spPr>
          <a:xfrm>
            <a:off x="993657" y="725074"/>
            <a:ext cx="10541851" cy="6066227"/>
          </a:xfrm>
        </p:spPr>
      </p:pic>
    </p:spTree>
    <p:extLst>
      <p:ext uri="{BB962C8B-B14F-4D97-AF65-F5344CB8AC3E}">
        <p14:creationId xmlns:p14="http://schemas.microsoft.com/office/powerpoint/2010/main" val="421251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14312-AAFD-4157-97E8-55FA98EFE359}"/>
              </a:ext>
            </a:extLst>
          </p:cNvPr>
          <p:cNvSpPr>
            <a:spLocks noGrp="1"/>
          </p:cNvSpPr>
          <p:nvPr>
            <p:ph type="title"/>
          </p:nvPr>
        </p:nvSpPr>
        <p:spPr>
          <a:xfrm>
            <a:off x="1329567" y="-70339"/>
            <a:ext cx="10018713" cy="833511"/>
          </a:xfrm>
        </p:spPr>
        <p:txBody>
          <a:bodyPr/>
          <a:lstStyle/>
          <a:p>
            <a:r>
              <a:rPr lang="fr-CA" dirty="0"/>
              <a:t>Système de commentaires</a:t>
            </a:r>
          </a:p>
        </p:txBody>
      </p:sp>
      <p:pic>
        <p:nvPicPr>
          <p:cNvPr id="5" name="Espace réservé du contenu 4" descr="Une image contenant capture d’écran&#10;&#10;Description générée avec un niveau de confiance très élevé">
            <a:extLst>
              <a:ext uri="{FF2B5EF4-FFF2-40B4-BE49-F238E27FC236}">
                <a16:creationId xmlns:a16="http://schemas.microsoft.com/office/drawing/2014/main" id="{3D9E20A8-2C4F-41AF-8E68-9977F1DFFB6F}"/>
              </a:ext>
            </a:extLst>
          </p:cNvPr>
          <p:cNvPicPr>
            <a:picLocks noGrp="1" noChangeAspect="1"/>
          </p:cNvPicPr>
          <p:nvPr>
            <p:ph idx="1"/>
          </p:nvPr>
        </p:nvPicPr>
        <p:blipFill>
          <a:blip r:embed="rId2"/>
          <a:stretch>
            <a:fillRect/>
          </a:stretch>
        </p:blipFill>
        <p:spPr>
          <a:xfrm>
            <a:off x="2484375" y="763171"/>
            <a:ext cx="7709095" cy="6021371"/>
          </a:xfrm>
        </p:spPr>
      </p:pic>
    </p:spTree>
    <p:extLst>
      <p:ext uri="{BB962C8B-B14F-4D97-AF65-F5344CB8AC3E}">
        <p14:creationId xmlns:p14="http://schemas.microsoft.com/office/powerpoint/2010/main" val="2378276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9E68B8-69D7-4560-87AD-60EE96164E02}"/>
              </a:ext>
            </a:extLst>
          </p:cNvPr>
          <p:cNvSpPr>
            <a:spLocks noGrp="1"/>
          </p:cNvSpPr>
          <p:nvPr>
            <p:ph type="title"/>
          </p:nvPr>
        </p:nvSpPr>
        <p:spPr/>
        <p:txBody>
          <a:bodyPr/>
          <a:lstStyle/>
          <a:p>
            <a:r>
              <a:rPr lang="fr-CA" dirty="0"/>
              <a:t>Les avantages de Github</a:t>
            </a:r>
          </a:p>
        </p:txBody>
      </p:sp>
      <p:sp>
        <p:nvSpPr>
          <p:cNvPr id="3" name="Espace réservé du contenu 2">
            <a:extLst>
              <a:ext uri="{FF2B5EF4-FFF2-40B4-BE49-F238E27FC236}">
                <a16:creationId xmlns:a16="http://schemas.microsoft.com/office/drawing/2014/main" id="{0FA0543D-B5CF-4C25-A3F9-E9F90DC111D9}"/>
              </a:ext>
            </a:extLst>
          </p:cNvPr>
          <p:cNvSpPr>
            <a:spLocks noGrp="1"/>
          </p:cNvSpPr>
          <p:nvPr>
            <p:ph idx="1"/>
          </p:nvPr>
        </p:nvSpPr>
        <p:spPr/>
        <p:txBody>
          <a:bodyPr/>
          <a:lstStyle/>
          <a:p>
            <a:pPr marL="0" indent="0">
              <a:buNone/>
            </a:pPr>
            <a:r>
              <a:rPr lang="fr-CA" dirty="0"/>
              <a:t>Maintenant, est-ce que Github est le seul site d’hébergement de dépôts git? Absolument pas. Cependant, il est le plus utilisé et il y a plusieurs excellentes raisons qui font qu’il est au top du palmarès dans sa catégorie. </a:t>
            </a:r>
          </a:p>
        </p:txBody>
      </p:sp>
    </p:spTree>
    <p:extLst>
      <p:ext uri="{BB962C8B-B14F-4D97-AF65-F5344CB8AC3E}">
        <p14:creationId xmlns:p14="http://schemas.microsoft.com/office/powerpoint/2010/main" val="3187470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7FBC4A-99DB-4DF6-BDFD-E02A4AED9DF9}"/>
              </a:ext>
            </a:extLst>
          </p:cNvPr>
          <p:cNvSpPr>
            <a:spLocks noGrp="1"/>
          </p:cNvSpPr>
          <p:nvPr>
            <p:ph type="title"/>
          </p:nvPr>
        </p:nvSpPr>
        <p:spPr/>
        <p:txBody>
          <a:bodyPr/>
          <a:lstStyle/>
          <a:p>
            <a:r>
              <a:rPr lang="fr-CA" dirty="0"/>
              <a:t>Dépôt public ou privé</a:t>
            </a:r>
          </a:p>
        </p:txBody>
      </p:sp>
      <p:sp>
        <p:nvSpPr>
          <p:cNvPr id="3" name="Espace réservé du contenu 2">
            <a:extLst>
              <a:ext uri="{FF2B5EF4-FFF2-40B4-BE49-F238E27FC236}">
                <a16:creationId xmlns:a16="http://schemas.microsoft.com/office/drawing/2014/main" id="{C9D87E41-C442-4436-B28F-3BFBEE7686B6}"/>
              </a:ext>
            </a:extLst>
          </p:cNvPr>
          <p:cNvSpPr>
            <a:spLocks noGrp="1"/>
          </p:cNvSpPr>
          <p:nvPr>
            <p:ph idx="1"/>
          </p:nvPr>
        </p:nvSpPr>
        <p:spPr/>
        <p:txBody>
          <a:bodyPr/>
          <a:lstStyle/>
          <a:p>
            <a:pPr marL="0" indent="0">
              <a:buNone/>
            </a:pPr>
            <a:r>
              <a:rPr lang="fr-CA" dirty="0"/>
              <a:t>GitHub propose de pouvoir rendre le dépôt privé. Ce qui est parfait pour les entreprises qui veulent travailler en open-source mais simplement à l’intérieur de la compagnie. Cette fonctionnalité est payante mais selon nous essentielle pour certaines entreprises.</a:t>
            </a:r>
          </a:p>
        </p:txBody>
      </p:sp>
    </p:spTree>
    <p:extLst>
      <p:ext uri="{BB962C8B-B14F-4D97-AF65-F5344CB8AC3E}">
        <p14:creationId xmlns:p14="http://schemas.microsoft.com/office/powerpoint/2010/main" val="2571472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EE440A-D8DB-44E0-BF27-DFC9FA2E62CE}"/>
              </a:ext>
            </a:extLst>
          </p:cNvPr>
          <p:cNvSpPr>
            <a:spLocks noGrp="1"/>
          </p:cNvSpPr>
          <p:nvPr>
            <p:ph type="title"/>
          </p:nvPr>
        </p:nvSpPr>
        <p:spPr/>
        <p:txBody>
          <a:bodyPr/>
          <a:lstStyle/>
          <a:p>
            <a:r>
              <a:rPr lang="fr-CA" dirty="0"/>
              <a:t>La fonction collaborateur</a:t>
            </a:r>
          </a:p>
        </p:txBody>
      </p:sp>
      <p:sp>
        <p:nvSpPr>
          <p:cNvPr id="3" name="Espace réservé du contenu 2">
            <a:extLst>
              <a:ext uri="{FF2B5EF4-FFF2-40B4-BE49-F238E27FC236}">
                <a16:creationId xmlns:a16="http://schemas.microsoft.com/office/drawing/2014/main" id="{CFD814E9-5314-4E7C-94DF-E8D6ECCA6A82}"/>
              </a:ext>
            </a:extLst>
          </p:cNvPr>
          <p:cNvSpPr>
            <a:spLocks noGrp="1"/>
          </p:cNvSpPr>
          <p:nvPr>
            <p:ph idx="1"/>
          </p:nvPr>
        </p:nvSpPr>
        <p:spPr/>
        <p:txBody>
          <a:bodyPr/>
          <a:lstStyle/>
          <a:p>
            <a:pPr marL="0" indent="0">
              <a:buNone/>
            </a:pPr>
            <a:r>
              <a:rPr lang="fr-CA" dirty="0"/>
              <a:t>Cette fonction permet au créateur du dépôt de choisir qui peut avoir un impact et effectuer des changements sur les différentes branches du projet. Que ce soit sur la ‘’master’’ ou les autres branches l’utilisateur décide qui peut modifier le projet. Alors, plusieurs personnes peuvent proposer certains changements mais seulement quelques collaborateurs peuvent gérer le projet.</a:t>
            </a:r>
          </a:p>
          <a:p>
            <a:endParaRPr lang="fr-CA" dirty="0"/>
          </a:p>
        </p:txBody>
      </p:sp>
    </p:spTree>
    <p:extLst>
      <p:ext uri="{BB962C8B-B14F-4D97-AF65-F5344CB8AC3E}">
        <p14:creationId xmlns:p14="http://schemas.microsoft.com/office/powerpoint/2010/main" val="2898882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21050A-EB6D-43F5-8A8B-3D7AE7361595}"/>
              </a:ext>
            </a:extLst>
          </p:cNvPr>
          <p:cNvSpPr>
            <a:spLocks noGrp="1"/>
          </p:cNvSpPr>
          <p:nvPr>
            <p:ph type="title"/>
          </p:nvPr>
        </p:nvSpPr>
        <p:spPr>
          <a:xfrm>
            <a:off x="1484311" y="24619"/>
            <a:ext cx="10018713" cy="481818"/>
          </a:xfrm>
        </p:spPr>
        <p:txBody>
          <a:bodyPr>
            <a:normAutofit fontScale="90000"/>
          </a:bodyPr>
          <a:lstStyle/>
          <a:p>
            <a:r>
              <a:rPr lang="fr-CA" dirty="0"/>
              <a:t>L’application Github Desktop</a:t>
            </a:r>
          </a:p>
        </p:txBody>
      </p:sp>
      <p:pic>
        <p:nvPicPr>
          <p:cNvPr id="5" name="Espace réservé du contenu 4" descr="Une image contenant capture d’écran&#10;&#10;Description générée avec un niveau de confiance très élevé">
            <a:extLst>
              <a:ext uri="{FF2B5EF4-FFF2-40B4-BE49-F238E27FC236}">
                <a16:creationId xmlns:a16="http://schemas.microsoft.com/office/drawing/2014/main" id="{B5A35D3B-98E3-4D4A-9A6A-3A6474FA56C9}"/>
              </a:ext>
            </a:extLst>
          </p:cNvPr>
          <p:cNvPicPr>
            <a:picLocks noGrp="1" noChangeAspect="1"/>
          </p:cNvPicPr>
          <p:nvPr>
            <p:ph idx="1"/>
          </p:nvPr>
        </p:nvPicPr>
        <p:blipFill>
          <a:blip r:embed="rId2"/>
          <a:stretch>
            <a:fillRect/>
          </a:stretch>
        </p:blipFill>
        <p:spPr>
          <a:xfrm>
            <a:off x="1218284" y="506437"/>
            <a:ext cx="10550765" cy="5953646"/>
          </a:xfrm>
        </p:spPr>
      </p:pic>
    </p:spTree>
    <p:extLst>
      <p:ext uri="{BB962C8B-B14F-4D97-AF65-F5344CB8AC3E}">
        <p14:creationId xmlns:p14="http://schemas.microsoft.com/office/powerpoint/2010/main" val="116699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Pourquoi</a:t>
            </a:r>
            <a:r>
              <a:rPr lang="en-US" dirty="0"/>
              <a:t> </a:t>
            </a:r>
            <a:r>
              <a:rPr lang="en-US" dirty="0" err="1"/>
              <a:t>utiliser</a:t>
            </a:r>
            <a:r>
              <a:rPr lang="en-US" dirty="0"/>
              <a:t> </a:t>
            </a:r>
            <a:r>
              <a:rPr lang="en-US" dirty="0" err="1"/>
              <a:t>Git</a:t>
            </a:r>
            <a:r>
              <a:rPr lang="en-US" dirty="0"/>
              <a:t> ?</a:t>
            </a:r>
          </a:p>
        </p:txBody>
      </p:sp>
      <p:sp>
        <p:nvSpPr>
          <p:cNvPr id="3" name="Content Placeholder 2"/>
          <p:cNvSpPr>
            <a:spLocks noGrp="1"/>
          </p:cNvSpPr>
          <p:nvPr>
            <p:ph idx="1"/>
          </p:nvPr>
        </p:nvSpPr>
        <p:spPr/>
        <p:txBody>
          <a:bodyPr/>
          <a:lstStyle/>
          <a:p>
            <a:r>
              <a:rPr lang="en-US" b="1" dirty="0"/>
              <a:t>70%</a:t>
            </a:r>
            <a:r>
              <a:rPr lang="en-US" dirty="0"/>
              <a:t> des </a:t>
            </a:r>
            <a:r>
              <a:rPr lang="en-US" dirty="0" err="1"/>
              <a:t>utilisateurs</a:t>
            </a:r>
            <a:r>
              <a:rPr lang="en-US" dirty="0"/>
              <a:t> de VCS </a:t>
            </a:r>
            <a:r>
              <a:rPr lang="en-US" dirty="0" err="1"/>
              <a:t>fonctionnent</a:t>
            </a:r>
            <a:r>
              <a:rPr lang="en-US" dirty="0"/>
              <a:t> avec </a:t>
            </a:r>
            <a:r>
              <a:rPr lang="en-US" dirty="0" err="1"/>
              <a:t>Git</a:t>
            </a:r>
            <a:endParaRPr lang="en-US" dirty="0"/>
          </a:p>
          <a:p>
            <a:r>
              <a:rPr lang="fr-CA" dirty="0"/>
              <a:t>Une gestion de versions </a:t>
            </a:r>
            <a:r>
              <a:rPr lang="fr-CA" b="1" dirty="0"/>
              <a:t>décentralisée</a:t>
            </a:r>
            <a:r>
              <a:rPr lang="fr-CA" dirty="0"/>
              <a:t>.</a:t>
            </a:r>
          </a:p>
          <a:p>
            <a:r>
              <a:rPr lang="fr-CA" dirty="0"/>
              <a:t>La gestion des branches se fait d’une façon très facile et rapide.</a:t>
            </a:r>
            <a:r>
              <a:rPr lang="en-US" dirty="0"/>
              <a:t> </a:t>
            </a:r>
          </a:p>
          <a:p>
            <a:pPr lvl="0"/>
            <a:r>
              <a:rPr lang="fr-CA" dirty="0"/>
              <a:t>Beaucoup de services associés comme Github ou </a:t>
            </a:r>
            <a:r>
              <a:rPr lang="fr-CA" dirty="0" err="1"/>
              <a:t>BitBucket</a:t>
            </a:r>
            <a:r>
              <a:rPr lang="fr-CA" dirty="0"/>
              <a:t>.</a:t>
            </a:r>
          </a:p>
          <a:p>
            <a:pPr lvl="0"/>
            <a:r>
              <a:rPr lang="fr-CA" dirty="0"/>
              <a:t>Et</a:t>
            </a:r>
            <a:r>
              <a:rPr lang="mr-IN" dirty="0"/>
              <a:t>…</a:t>
            </a:r>
            <a:r>
              <a:rPr lang="fr-CA" dirty="0"/>
              <a:t> parce que ça va compter dans vos entrevues.</a:t>
            </a:r>
            <a:endParaRPr lang="en-US" dirty="0"/>
          </a:p>
        </p:txBody>
      </p:sp>
    </p:spTree>
    <p:extLst>
      <p:ext uri="{BB962C8B-B14F-4D97-AF65-F5344CB8AC3E}">
        <p14:creationId xmlns:p14="http://schemas.microsoft.com/office/powerpoint/2010/main" val="994882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1C2F7-5DAC-4951-9C1A-441B16ACDE05}"/>
              </a:ext>
            </a:extLst>
          </p:cNvPr>
          <p:cNvSpPr>
            <a:spLocks noGrp="1"/>
          </p:cNvSpPr>
          <p:nvPr>
            <p:ph type="title"/>
          </p:nvPr>
        </p:nvSpPr>
        <p:spPr>
          <a:xfrm>
            <a:off x="1484311" y="59791"/>
            <a:ext cx="10018713" cy="636562"/>
          </a:xfrm>
        </p:spPr>
        <p:txBody>
          <a:bodyPr>
            <a:normAutofit fontScale="90000"/>
          </a:bodyPr>
          <a:lstStyle/>
          <a:p>
            <a:r>
              <a:rPr lang="fr-CA" sz="3600" dirty="0"/>
              <a:t>Un logiciel de suivi des problèmes ‘’</a:t>
            </a:r>
            <a:r>
              <a:rPr lang="fr-CA" sz="3600" dirty="0" err="1"/>
              <a:t>bugtracker</a:t>
            </a:r>
            <a:r>
              <a:rPr lang="fr-CA" sz="3600" dirty="0"/>
              <a:t>’’  </a:t>
            </a:r>
          </a:p>
        </p:txBody>
      </p:sp>
      <p:pic>
        <p:nvPicPr>
          <p:cNvPr id="6" name="Espace réservé du contenu 5" descr="Une image contenant capture d’écran&#10;&#10;Description générée avec un niveau de confiance très élevé">
            <a:extLst>
              <a:ext uri="{FF2B5EF4-FFF2-40B4-BE49-F238E27FC236}">
                <a16:creationId xmlns:a16="http://schemas.microsoft.com/office/drawing/2014/main" id="{2F7B46B4-AC51-49FB-A011-D35F1E08C942}"/>
              </a:ext>
            </a:extLst>
          </p:cNvPr>
          <p:cNvPicPr>
            <a:picLocks noGrp="1" noChangeAspect="1"/>
          </p:cNvPicPr>
          <p:nvPr>
            <p:ph idx="1"/>
          </p:nvPr>
        </p:nvPicPr>
        <p:blipFill>
          <a:blip r:embed="rId2"/>
          <a:stretch>
            <a:fillRect/>
          </a:stretch>
        </p:blipFill>
        <p:spPr>
          <a:xfrm>
            <a:off x="1369605" y="696353"/>
            <a:ext cx="10025225" cy="6092253"/>
          </a:xfrm>
        </p:spPr>
      </p:pic>
    </p:spTree>
    <p:extLst>
      <p:ext uri="{BB962C8B-B14F-4D97-AF65-F5344CB8AC3E}">
        <p14:creationId xmlns:p14="http://schemas.microsoft.com/office/powerpoint/2010/main" val="3851944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27359D-1E26-4BDE-85B5-B5C37956B9F9}"/>
              </a:ext>
            </a:extLst>
          </p:cNvPr>
          <p:cNvSpPr>
            <a:spLocks noGrp="1"/>
          </p:cNvSpPr>
          <p:nvPr>
            <p:ph type="title"/>
          </p:nvPr>
        </p:nvSpPr>
        <p:spPr/>
        <p:txBody>
          <a:bodyPr/>
          <a:lstStyle/>
          <a:p>
            <a:r>
              <a:rPr lang="en-CA" dirty="0"/>
              <a:t>Integration mobile</a:t>
            </a:r>
            <a:endParaRPr lang="fr-CA" dirty="0"/>
          </a:p>
        </p:txBody>
      </p:sp>
      <p:sp>
        <p:nvSpPr>
          <p:cNvPr id="3" name="Espace réservé du contenu 2">
            <a:extLst>
              <a:ext uri="{FF2B5EF4-FFF2-40B4-BE49-F238E27FC236}">
                <a16:creationId xmlns:a16="http://schemas.microsoft.com/office/drawing/2014/main" id="{08A982B7-A432-4361-8935-FD1A50AFD660}"/>
              </a:ext>
            </a:extLst>
          </p:cNvPr>
          <p:cNvSpPr>
            <a:spLocks noGrp="1"/>
          </p:cNvSpPr>
          <p:nvPr>
            <p:ph idx="1"/>
          </p:nvPr>
        </p:nvSpPr>
        <p:spPr/>
        <p:txBody>
          <a:bodyPr/>
          <a:lstStyle/>
          <a:p>
            <a:r>
              <a:rPr lang="en-CA" dirty="0"/>
              <a:t>Application sur </a:t>
            </a:r>
            <a:r>
              <a:rPr lang="fr-CA" dirty="0"/>
              <a:t>cellulaire</a:t>
            </a:r>
            <a:r>
              <a:rPr lang="en-CA" dirty="0"/>
              <a:t> avec </a:t>
            </a:r>
            <a:r>
              <a:rPr lang="fr-CA" dirty="0"/>
              <a:t>fonctions</a:t>
            </a:r>
            <a:r>
              <a:rPr lang="en-CA" dirty="0"/>
              <a:t> </a:t>
            </a:r>
            <a:r>
              <a:rPr lang="fr-CA" dirty="0"/>
              <a:t>restreintes</a:t>
            </a:r>
            <a:r>
              <a:rPr lang="en-CA" dirty="0"/>
              <a:t> </a:t>
            </a:r>
            <a:r>
              <a:rPr lang="fr-CA" dirty="0"/>
              <a:t>mais</a:t>
            </a:r>
            <a:r>
              <a:rPr lang="en-CA" dirty="0"/>
              <a:t> tout de m</a:t>
            </a:r>
            <a:r>
              <a:rPr lang="fr-CA" dirty="0" err="1"/>
              <a:t>ême</a:t>
            </a:r>
            <a:r>
              <a:rPr lang="fr-CA" dirty="0"/>
              <a:t> très intéressantes.</a:t>
            </a:r>
          </a:p>
        </p:txBody>
      </p:sp>
    </p:spTree>
    <p:extLst>
      <p:ext uri="{BB962C8B-B14F-4D97-AF65-F5344CB8AC3E}">
        <p14:creationId xmlns:p14="http://schemas.microsoft.com/office/powerpoint/2010/main" val="362881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16D3FB-DD53-48E8-A1E5-D6894F3B374D}"/>
              </a:ext>
            </a:extLst>
          </p:cNvPr>
          <p:cNvSpPr>
            <a:spLocks noGrp="1"/>
          </p:cNvSpPr>
          <p:nvPr>
            <p:ph type="title"/>
          </p:nvPr>
        </p:nvSpPr>
        <p:spPr>
          <a:xfrm>
            <a:off x="1132619" y="276078"/>
            <a:ext cx="10018713" cy="819443"/>
          </a:xfrm>
        </p:spPr>
        <p:txBody>
          <a:bodyPr/>
          <a:lstStyle/>
          <a:p>
            <a:r>
              <a:rPr lang="fr-CA" dirty="0"/>
              <a:t>Hébergement d’un site statique gratuit</a:t>
            </a:r>
          </a:p>
        </p:txBody>
      </p:sp>
      <p:sp>
        <p:nvSpPr>
          <p:cNvPr id="3" name="Espace réservé du contenu 2">
            <a:extLst>
              <a:ext uri="{FF2B5EF4-FFF2-40B4-BE49-F238E27FC236}">
                <a16:creationId xmlns:a16="http://schemas.microsoft.com/office/drawing/2014/main" id="{900665B7-28AE-4658-AAE6-F0FAA2DE6D68}"/>
              </a:ext>
            </a:extLst>
          </p:cNvPr>
          <p:cNvSpPr>
            <a:spLocks noGrp="1"/>
          </p:cNvSpPr>
          <p:nvPr>
            <p:ph idx="1"/>
          </p:nvPr>
        </p:nvSpPr>
        <p:spPr/>
        <p:txBody>
          <a:bodyPr/>
          <a:lstStyle/>
          <a:p>
            <a:pPr marL="0" indent="0">
              <a:buNone/>
            </a:pPr>
            <a:r>
              <a:rPr lang="fr-CA" dirty="0"/>
              <a:t>GitHub vous offre un hébergement de site web statique gratuit! L’URL se terminera par .</a:t>
            </a:r>
            <a:r>
              <a:rPr lang="fr-CA" dirty="0" err="1"/>
              <a:t>io</a:t>
            </a:r>
            <a:r>
              <a:rPr lang="fr-CA" dirty="0"/>
              <a:t> et sera accessible à tous!</a:t>
            </a:r>
          </a:p>
        </p:txBody>
      </p:sp>
    </p:spTree>
    <p:extLst>
      <p:ext uri="{BB962C8B-B14F-4D97-AF65-F5344CB8AC3E}">
        <p14:creationId xmlns:p14="http://schemas.microsoft.com/office/powerpoint/2010/main" val="3812091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2FF3D9-C0B6-427C-B713-B441F8C60975}"/>
              </a:ext>
            </a:extLst>
          </p:cNvPr>
          <p:cNvSpPr>
            <a:spLocks noGrp="1"/>
          </p:cNvSpPr>
          <p:nvPr>
            <p:ph type="title"/>
          </p:nvPr>
        </p:nvSpPr>
        <p:spPr>
          <a:xfrm>
            <a:off x="1484309" y="109025"/>
            <a:ext cx="10018713" cy="735037"/>
          </a:xfrm>
        </p:spPr>
        <p:txBody>
          <a:bodyPr/>
          <a:lstStyle/>
          <a:p>
            <a:r>
              <a:rPr lang="fr-CA" dirty="0"/>
              <a:t>Conclusion</a:t>
            </a:r>
          </a:p>
        </p:txBody>
      </p:sp>
      <p:sp>
        <p:nvSpPr>
          <p:cNvPr id="3" name="Espace réservé du contenu 2">
            <a:extLst>
              <a:ext uri="{FF2B5EF4-FFF2-40B4-BE49-F238E27FC236}">
                <a16:creationId xmlns:a16="http://schemas.microsoft.com/office/drawing/2014/main" id="{51906BD1-8ECA-4A38-8503-2C2F702973E5}"/>
              </a:ext>
            </a:extLst>
          </p:cNvPr>
          <p:cNvSpPr>
            <a:spLocks noGrp="1"/>
          </p:cNvSpPr>
          <p:nvPr>
            <p:ph idx="1"/>
          </p:nvPr>
        </p:nvSpPr>
        <p:spPr>
          <a:xfrm>
            <a:off x="1484310" y="1209823"/>
            <a:ext cx="10018713" cy="4581378"/>
          </a:xfrm>
        </p:spPr>
        <p:txBody>
          <a:bodyPr>
            <a:normAutofit/>
          </a:bodyPr>
          <a:lstStyle/>
          <a:p>
            <a:r>
              <a:rPr lang="fr-CA" dirty="0"/>
              <a:t>En gros, Github est un moyen très efficace de gérer nos dépôts git dans une interface web facile d’usage avec certaines fonctionnalités des réseaux sociaux.</a:t>
            </a:r>
          </a:p>
          <a:p>
            <a:endParaRPr lang="fr-CA" dirty="0"/>
          </a:p>
          <a:p>
            <a:r>
              <a:rPr lang="fr-CA" dirty="0"/>
              <a:t>Pour nous, GitHub a été toute qu’une découverte et c’est pourquoi nous avons décidé de partager cette expérience avec vous. Que ce soit pour un travail d’école, un travail personnel ou professionnel nous vous conseillons fortement d’explorer l’univers GitHub. Un chef d’œuvre pour le domaine de l’informatique.</a:t>
            </a:r>
          </a:p>
        </p:txBody>
      </p:sp>
    </p:spTree>
    <p:extLst>
      <p:ext uri="{BB962C8B-B14F-4D97-AF65-F5344CB8AC3E}">
        <p14:creationId xmlns:p14="http://schemas.microsoft.com/office/powerpoint/2010/main" val="82080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VCS (Version Control System)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3821030"/>
              </p:ext>
            </p:extLst>
          </p:nvPr>
        </p:nvGraphicFramePr>
        <p:xfrm>
          <a:off x="4189496" y="2212848"/>
          <a:ext cx="9895523" cy="3733800"/>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409" y="2437337"/>
            <a:ext cx="2931162" cy="3510373"/>
          </a:xfrm>
          <a:prstGeom prst="rect">
            <a:avLst/>
          </a:prstGeom>
        </p:spPr>
      </p:pic>
    </p:spTree>
    <p:extLst>
      <p:ext uri="{BB962C8B-B14F-4D97-AF65-F5344CB8AC3E}">
        <p14:creationId xmlns:p14="http://schemas.microsoft.com/office/powerpoint/2010/main" val="421802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a:t>
            </a:r>
            <a:r>
              <a:rPr lang="en-US" dirty="0" err="1"/>
              <a:t>ça</a:t>
            </a:r>
            <a:r>
              <a:rPr lang="en-US" dirty="0"/>
              <a:t> </a:t>
            </a:r>
            <a:r>
              <a:rPr lang="en-US" dirty="0" err="1"/>
              <a:t>fonctionne</a:t>
            </a:r>
            <a:r>
              <a:rPr lang="en-US" dirty="0"/>
              <a:t>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34393" y="2438399"/>
            <a:ext cx="5435969" cy="2832976"/>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657066" y="2438399"/>
            <a:ext cx="5164455" cy="2847340"/>
          </a:xfrm>
          <a:prstGeom prst="rect">
            <a:avLst/>
          </a:prstGeom>
        </p:spPr>
      </p:pic>
    </p:spTree>
    <p:extLst>
      <p:ext uri="{BB962C8B-B14F-4D97-AF65-F5344CB8AC3E}">
        <p14:creationId xmlns:p14="http://schemas.microsoft.com/office/powerpoint/2010/main" val="132685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Préparer</a:t>
            </a:r>
            <a:r>
              <a:rPr lang="en-US" dirty="0"/>
              <a:t> le </a:t>
            </a:r>
            <a:r>
              <a:rPr lang="en-US" dirty="0" err="1"/>
              <a:t>répertoire</a:t>
            </a:r>
            <a:r>
              <a:rPr lang="en-US" dirty="0"/>
              <a:t> </a:t>
            </a:r>
            <a:r>
              <a:rPr lang="en-US" dirty="0" err="1"/>
              <a:t>Git</a:t>
            </a:r>
            <a:endParaRPr lang="en-US" dirty="0"/>
          </a:p>
        </p:txBody>
      </p:sp>
      <p:sp>
        <p:nvSpPr>
          <p:cNvPr id="3" name="Content Placeholder 2"/>
          <p:cNvSpPr>
            <a:spLocks noGrp="1"/>
          </p:cNvSpPr>
          <p:nvPr>
            <p:ph idx="1"/>
          </p:nvPr>
        </p:nvSpPr>
        <p:spPr>
          <a:xfrm>
            <a:off x="2491179" y="1891157"/>
            <a:ext cx="10018713" cy="3124201"/>
          </a:xfrm>
        </p:spPr>
        <p:txBody>
          <a:bodyPr/>
          <a:lstStyle/>
          <a:p>
            <a:r>
              <a:rPr lang="en-US" dirty="0"/>
              <a:t>Installer </a:t>
            </a:r>
            <a:r>
              <a:rPr lang="en-US" dirty="0" err="1"/>
              <a:t>Git</a:t>
            </a:r>
            <a:br>
              <a:rPr lang="en-US" dirty="0"/>
            </a:br>
            <a:br>
              <a:rPr lang="en-US" dirty="0"/>
            </a:br>
            <a:br>
              <a:rPr lang="en-US" dirty="0"/>
            </a:br>
            <a:endParaRPr lang="en-US" dirty="0"/>
          </a:p>
          <a:p>
            <a:r>
              <a:rPr lang="en-US" dirty="0"/>
              <a:t>Cloner le </a:t>
            </a:r>
            <a:r>
              <a:rPr lang="en-US" dirty="0" err="1"/>
              <a:t>répertoire</a:t>
            </a:r>
            <a:r>
              <a:rPr lang="en-US" dirty="0"/>
              <a:t> principal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179" y="2825180"/>
            <a:ext cx="3162300" cy="673100"/>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179" y="4500439"/>
            <a:ext cx="5537200" cy="901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355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 se </a:t>
            </a:r>
            <a:r>
              <a:rPr lang="en-US" dirty="0" err="1"/>
              <a:t>passe</a:t>
            </a:r>
            <a:r>
              <a:rPr lang="en-US" dirty="0"/>
              <a:t> pas grand chose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312" y="2475430"/>
            <a:ext cx="4264664" cy="295245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262" y="2894357"/>
            <a:ext cx="5867400" cy="642620"/>
          </a:xfrm>
          <a:prstGeom prst="rect">
            <a:avLst/>
          </a:prstGeom>
          <a:ln>
            <a:noFill/>
          </a:ln>
          <a:effectLst>
            <a:outerShdw blurRad="292100" dist="139700" dir="2700000" algn="tl" rotWithShape="0">
              <a:srgbClr val="333333">
                <a:alpha val="65000"/>
              </a:srgbClr>
            </a:outerShdw>
          </a:effectLst>
        </p:spPr>
      </p:pic>
      <p:sp>
        <p:nvSpPr>
          <p:cNvPr id="8" name="Frame 7"/>
          <p:cNvSpPr/>
          <p:nvPr/>
        </p:nvSpPr>
        <p:spPr>
          <a:xfrm>
            <a:off x="8920365" y="2970715"/>
            <a:ext cx="870221" cy="439285"/>
          </a:xfrm>
          <a:prstGeom prst="frame">
            <a:avLst/>
          </a:prstGeom>
          <a:ln w="127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8790" y="3812433"/>
            <a:ext cx="5679784" cy="12825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450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 </a:t>
            </a:r>
            <a:r>
              <a:rPr lang="en-US" dirty="0" err="1"/>
              <a:t>gestion</a:t>
            </a:r>
            <a:r>
              <a:rPr lang="en-US" dirty="0"/>
              <a:t> des branches</a:t>
            </a:r>
          </a:p>
        </p:txBody>
      </p:sp>
      <p:sp>
        <p:nvSpPr>
          <p:cNvPr id="3" name="Content Placeholder 2"/>
          <p:cNvSpPr>
            <a:spLocks noGrp="1"/>
          </p:cNvSpPr>
          <p:nvPr>
            <p:ph idx="1"/>
          </p:nvPr>
        </p:nvSpPr>
        <p:spPr>
          <a:xfrm>
            <a:off x="1484311" y="1562099"/>
            <a:ext cx="10018713" cy="3124201"/>
          </a:xfrm>
        </p:spPr>
        <p:txBody>
          <a:bodyPr/>
          <a:lstStyle/>
          <a:p>
            <a:r>
              <a:rPr lang="en-US" dirty="0"/>
              <a:t>Les </a:t>
            </a:r>
            <a:r>
              <a:rPr lang="en-US" dirty="0" err="1"/>
              <a:t>avantages</a:t>
            </a:r>
            <a:r>
              <a:rPr lang="en-US" dirty="0"/>
              <a:t> de changer de branches.</a:t>
            </a:r>
          </a:p>
          <a:p>
            <a:pPr lvl="1"/>
            <a:r>
              <a:rPr lang="en-US" dirty="0" err="1"/>
              <a:t>Moins</a:t>
            </a:r>
            <a:r>
              <a:rPr lang="en-US" dirty="0"/>
              <a:t> de versions </a:t>
            </a:r>
            <a:r>
              <a:rPr lang="en-US" dirty="0" err="1"/>
              <a:t>à</a:t>
            </a:r>
            <a:r>
              <a:rPr lang="en-US" dirty="0"/>
              <a:t> </a:t>
            </a:r>
            <a:r>
              <a:rPr lang="en-US" dirty="0" err="1"/>
              <a:t>gérer</a:t>
            </a:r>
            <a:endParaRPr lang="en-US" dirty="0"/>
          </a:p>
          <a:p>
            <a:pPr lvl="1"/>
            <a:r>
              <a:rPr lang="en-US" dirty="0"/>
              <a:t>Plus </a:t>
            </a:r>
            <a:r>
              <a:rPr lang="en-US" dirty="0" err="1"/>
              <a:t>sécuritaire</a:t>
            </a:r>
            <a:endParaRPr lang="en-US" dirty="0"/>
          </a:p>
          <a:p>
            <a:pPr lvl="1"/>
            <a:r>
              <a:rPr lang="en-US" dirty="0" err="1"/>
              <a:t>Meilleure</a:t>
            </a:r>
            <a:r>
              <a:rPr lang="en-US" dirty="0"/>
              <a:t> structure du </a:t>
            </a:r>
            <a:r>
              <a:rPr lang="en-US" dirty="0" err="1"/>
              <a:t>projet</a:t>
            </a:r>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9397" y="2722948"/>
            <a:ext cx="5463627" cy="3471474"/>
          </a:xfrm>
          <a:prstGeom prst="rect">
            <a:avLst/>
          </a:prstGeom>
          <a:ln>
            <a:noFill/>
          </a:ln>
          <a:effectLst>
            <a:outerShdw blurRad="292100" dist="139700" dir="2700000" algn="tl" rotWithShape="0">
              <a:srgbClr val="333333">
                <a:alpha val="65000"/>
              </a:srgbClr>
            </a:outerShdw>
          </a:effectLst>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841522" y="3986489"/>
            <a:ext cx="3840665" cy="2001577"/>
          </a:xfrm>
          <a:prstGeom prst="rect">
            <a:avLst/>
          </a:prstGeom>
        </p:spPr>
      </p:pic>
      <p:sp>
        <p:nvSpPr>
          <p:cNvPr id="7" name="TextBox 6"/>
          <p:cNvSpPr txBox="1"/>
          <p:nvPr/>
        </p:nvSpPr>
        <p:spPr>
          <a:xfrm>
            <a:off x="2794571" y="4966729"/>
            <a:ext cx="380143" cy="369332"/>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160036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Faire </a:t>
            </a:r>
            <a:r>
              <a:rPr lang="en-US" dirty="0" err="1"/>
              <a:t>ses</a:t>
            </a:r>
            <a:r>
              <a:rPr lang="en-US" dirty="0"/>
              <a:t> </a:t>
            </a:r>
            <a:r>
              <a:rPr lang="en-US" dirty="0" err="1"/>
              <a:t>changements</a:t>
            </a:r>
            <a:endParaRPr lang="en-US" dirty="0"/>
          </a:p>
        </p:txBody>
      </p:sp>
      <p:sp>
        <p:nvSpPr>
          <p:cNvPr id="3" name="Content Placeholder 2"/>
          <p:cNvSpPr>
            <a:spLocks noGrp="1"/>
          </p:cNvSpPr>
          <p:nvPr>
            <p:ph idx="1"/>
          </p:nvPr>
        </p:nvSpPr>
        <p:spPr>
          <a:xfrm>
            <a:off x="1484310" y="876298"/>
            <a:ext cx="10018713" cy="3124201"/>
          </a:xfrm>
        </p:spPr>
        <p:txBody>
          <a:bodyPr/>
          <a:lstStyle/>
          <a:p>
            <a:r>
              <a:rPr lang="en-US" dirty="0" err="1"/>
              <a:t>Je</a:t>
            </a:r>
            <a:r>
              <a:rPr lang="en-US" dirty="0"/>
              <a:t> </a:t>
            </a:r>
            <a:r>
              <a:rPr lang="en-US" dirty="0" err="1"/>
              <a:t>crée</a:t>
            </a:r>
            <a:r>
              <a:rPr lang="en-US" dirty="0"/>
              <a:t> un </a:t>
            </a:r>
            <a:r>
              <a:rPr lang="en-US" dirty="0" err="1"/>
              <a:t>fichier</a:t>
            </a:r>
            <a:r>
              <a:rPr lang="en-US" dirty="0"/>
              <a:t> : machineacafe.js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09" y="2809103"/>
            <a:ext cx="6908800" cy="10541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3523" y="4233907"/>
            <a:ext cx="4406900" cy="2184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9708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449</TotalTime>
  <Words>668</Words>
  <Application>Microsoft Office PowerPoint</Application>
  <PresentationFormat>Grand écran</PresentationFormat>
  <Paragraphs>81</Paragraphs>
  <Slides>33</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vt:i4>
      </vt:variant>
    </vt:vector>
  </HeadingPairs>
  <TitlesOfParts>
    <vt:vector size="38" baseType="lpstr">
      <vt:lpstr>Arial</vt:lpstr>
      <vt:lpstr>Calibri</vt:lpstr>
      <vt:lpstr>Corbel</vt:lpstr>
      <vt:lpstr>Mangal</vt:lpstr>
      <vt:lpstr>Parallax</vt:lpstr>
      <vt:lpstr>Présentation PowerPoint</vt:lpstr>
      <vt:lpstr>Partie 1 - Git</vt:lpstr>
      <vt:lpstr>Pourquoi utiliser Git ?</vt:lpstr>
      <vt:lpstr>VCS (Version Control System)</vt:lpstr>
      <vt:lpstr>Comment ça fonctionne ?</vt:lpstr>
      <vt:lpstr>1. Préparer le répertoire Git</vt:lpstr>
      <vt:lpstr>Il se passe pas grand chose</vt:lpstr>
      <vt:lpstr>2. La gestion des branches</vt:lpstr>
      <vt:lpstr>Faire ses changements</vt:lpstr>
      <vt:lpstr>Sauvegarder une version</vt:lpstr>
      <vt:lpstr>Le génie de Git</vt:lpstr>
      <vt:lpstr>Fusionner les branches</vt:lpstr>
      <vt:lpstr>Recevoir/Envoyer notre version vers GitHub</vt:lpstr>
      <vt:lpstr>Gérer les conflits de code</vt:lpstr>
      <vt:lpstr>Envoyer la bonne version</vt:lpstr>
      <vt:lpstr>C’est tout !</vt:lpstr>
      <vt:lpstr>Site d’hébergement de dépôt git</vt:lpstr>
      <vt:lpstr>GitHub</vt:lpstr>
      <vt:lpstr>Signification de Github</vt:lpstr>
      <vt:lpstr>Interface Web qui facilite la gestion de nos dépôts</vt:lpstr>
      <vt:lpstr>Liste des commits</vt:lpstr>
      <vt:lpstr>Section branches</vt:lpstr>
      <vt:lpstr>L’aspect réseau social de Github</vt:lpstr>
      <vt:lpstr>Profil Git hub</vt:lpstr>
      <vt:lpstr>Système de commentaires</vt:lpstr>
      <vt:lpstr>Les avantages de Github</vt:lpstr>
      <vt:lpstr>Dépôt public ou privé</vt:lpstr>
      <vt:lpstr>La fonction collaborateur</vt:lpstr>
      <vt:lpstr>L’application Github Desktop</vt:lpstr>
      <vt:lpstr>Un logiciel de suivi des problèmes ‘’bugtracker’’  </vt:lpstr>
      <vt:lpstr>Integration mobile</vt:lpstr>
      <vt:lpstr>Hébergement d’un site statique gratuit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0731651</dc:creator>
  <cp:lastModifiedBy>Mathieu Renaud</cp:lastModifiedBy>
  <cp:revision>34</cp:revision>
  <dcterms:created xsi:type="dcterms:W3CDTF">2017-10-13T12:51:42Z</dcterms:created>
  <dcterms:modified xsi:type="dcterms:W3CDTF">2017-10-23T00:18:37Z</dcterms:modified>
</cp:coreProperties>
</file>