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Project presentation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Module2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44130" y="2169524"/>
            <a:ext cx="17999741" cy="132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sz="10498">
                <a:solidFill>
                  <a:srgbClr val="000000"/>
                </a:solidFill>
                <a:latin typeface="DM Sans Bold"/>
              </a:rPr>
              <a:t>GROUP MEMBER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650977" y="3639428"/>
            <a:ext cx="10879123" cy="4396911"/>
          </a:xfrm>
          <a:custGeom>
            <a:avLst/>
            <a:gdLst/>
            <a:ahLst/>
            <a:cxnLst/>
            <a:rect r="r" b="b" t="t" l="l"/>
            <a:pathLst>
              <a:path h="4396911" w="10879123">
                <a:moveTo>
                  <a:pt x="0" y="0"/>
                </a:moveTo>
                <a:lnTo>
                  <a:pt x="10879123" y="0"/>
                </a:lnTo>
                <a:lnTo>
                  <a:pt x="10879123" y="4396911"/>
                </a:lnTo>
                <a:lnTo>
                  <a:pt x="0" y="4396911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963381" y="-744412"/>
            <a:ext cx="10565310" cy="11330259"/>
          </a:xfrm>
          <a:custGeom>
            <a:avLst/>
            <a:gdLst/>
            <a:ahLst/>
            <a:cxnLst/>
            <a:rect r="r" b="b" t="t" l="l"/>
            <a:pathLst>
              <a:path h="11330259" w="10565310">
                <a:moveTo>
                  <a:pt x="0" y="0"/>
                </a:moveTo>
                <a:lnTo>
                  <a:pt x="10565310" y="0"/>
                </a:lnTo>
                <a:lnTo>
                  <a:pt x="10565310" y="11330259"/>
                </a:lnTo>
                <a:lnTo>
                  <a:pt x="0" y="113302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375" t="-1672" r="0" b="-167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04950" y="3249332"/>
            <a:ext cx="7025086" cy="200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3"/>
              </a:lnSpc>
            </a:pPr>
            <a:r>
              <a:rPr lang="en-US" sz="7900">
                <a:solidFill>
                  <a:srgbClr val="000000"/>
                </a:solidFill>
                <a:latin typeface="DM Sans Bold"/>
              </a:rPr>
              <a:t>USECASE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31074" y="919713"/>
            <a:ext cx="14054476" cy="8475018"/>
          </a:xfrm>
          <a:custGeom>
            <a:avLst/>
            <a:gdLst/>
            <a:ahLst/>
            <a:cxnLst/>
            <a:rect r="r" b="b" t="t" l="l"/>
            <a:pathLst>
              <a:path h="8475018" w="14054476">
                <a:moveTo>
                  <a:pt x="0" y="0"/>
                </a:moveTo>
                <a:lnTo>
                  <a:pt x="14054476" y="0"/>
                </a:lnTo>
                <a:lnTo>
                  <a:pt x="14054476" y="8475018"/>
                </a:lnTo>
                <a:lnTo>
                  <a:pt x="0" y="847501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499" r="0" b="-2499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400000">
            <a:off x="-1094046" y="3947912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CLASS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402104" y="623454"/>
            <a:ext cx="10857196" cy="9040092"/>
          </a:xfrm>
          <a:custGeom>
            <a:avLst/>
            <a:gdLst/>
            <a:ahLst/>
            <a:cxnLst/>
            <a:rect r="r" b="b" t="t" l="l"/>
            <a:pathLst>
              <a:path h="9040092" w="10857196">
                <a:moveTo>
                  <a:pt x="0" y="0"/>
                </a:moveTo>
                <a:lnTo>
                  <a:pt x="10857196" y="0"/>
                </a:lnTo>
                <a:lnTo>
                  <a:pt x="10857196" y="9040092"/>
                </a:lnTo>
                <a:lnTo>
                  <a:pt x="0" y="90400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014" y="3150323"/>
            <a:ext cx="5811080" cy="222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3"/>
              </a:lnSpc>
            </a:pPr>
            <a:r>
              <a:rPr lang="en-US" sz="5900">
                <a:solidFill>
                  <a:srgbClr val="000000"/>
                </a:solidFill>
                <a:latin typeface="DM Sans Bold"/>
              </a:rPr>
              <a:t>Entity Relationship Diagram </a:t>
            </a:r>
            <a:r>
              <a:rPr lang="en-US" sz="5900">
                <a:solidFill>
                  <a:srgbClr val="000000"/>
                </a:solidFill>
                <a:latin typeface="DM Sans Bold"/>
              </a:rPr>
              <a:t>(ERD)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963381" y="0"/>
            <a:ext cx="8981513" cy="10534801"/>
          </a:xfrm>
          <a:custGeom>
            <a:avLst/>
            <a:gdLst/>
            <a:ahLst/>
            <a:cxnLst/>
            <a:rect r="r" b="b" t="t" l="l"/>
            <a:pathLst>
              <a:path h="10534801" w="8981513">
                <a:moveTo>
                  <a:pt x="0" y="0"/>
                </a:moveTo>
                <a:lnTo>
                  <a:pt x="8981513" y="0"/>
                </a:lnTo>
                <a:lnTo>
                  <a:pt x="8981513" y="10534801"/>
                </a:lnTo>
                <a:lnTo>
                  <a:pt x="0" y="105348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014" y="3874223"/>
            <a:ext cx="5811080" cy="77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3"/>
              </a:lnSpc>
            </a:pPr>
            <a:r>
              <a:rPr lang="en-US" sz="5900">
                <a:solidFill>
                  <a:srgbClr val="000000"/>
                </a:solidFill>
                <a:latin typeface="DM Sans Bold"/>
              </a:rPr>
              <a:t>MVC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69460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DAGJGy0kcWk</dc:identifier>
  <dcterms:modified xsi:type="dcterms:W3CDTF">2011-08-01T06:04:30Z</dcterms:modified>
  <cp:revision>1</cp:revision>
  <dc:title>ProAccreditation</dc:title>
</cp:coreProperties>
</file>