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993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64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99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37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71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142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1266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809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56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15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620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5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6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213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03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48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0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F71ED6-99C5-4BB4-B524-A2CCFB70D0C7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C4EFB-924B-4AF4-9E55-4C9321162A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1494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11E9-BAEC-483F-87F2-3B3D6774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441" y="3311236"/>
            <a:ext cx="10649118" cy="1607127"/>
          </a:xfrm>
        </p:spPr>
        <p:txBody>
          <a:bodyPr/>
          <a:lstStyle/>
          <a:p>
            <a:pPr algn="ctr"/>
            <a:r>
              <a:rPr lang="en-US" sz="8800" dirty="0" err="1">
                <a:solidFill>
                  <a:schemeClr val="tx1"/>
                </a:solidFill>
              </a:rPr>
              <a:t>SpyTool</a:t>
            </a:r>
            <a:r>
              <a:rPr lang="en-US" sz="8800" dirty="0">
                <a:solidFill>
                  <a:schemeClr val="tx1"/>
                </a:solidFill>
              </a:rPr>
              <a:t>(Keylogger)</a:t>
            </a:r>
            <a:br>
              <a:rPr lang="en-US" sz="8800" dirty="0">
                <a:solidFill>
                  <a:schemeClr val="tx1"/>
                </a:solidFill>
              </a:rPr>
            </a:br>
            <a:br>
              <a:rPr lang="cs-CZ" dirty="0"/>
            </a:b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6D8F2-8004-4392-B6C8-7C20A3B19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37598"/>
            <a:ext cx="8825658" cy="861420"/>
          </a:xfrm>
        </p:spPr>
        <p:txBody>
          <a:bodyPr/>
          <a:lstStyle/>
          <a:p>
            <a:r>
              <a:rPr lang="en-US" dirty="0"/>
              <a:t>AUTOR: </a:t>
            </a:r>
            <a:r>
              <a:rPr lang="cs-CZ" dirty="0"/>
              <a:t>Matyáš Sedláček, 221069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687AF-DD22-4F9F-B982-0BC9907A45DF}"/>
              </a:ext>
            </a:extLst>
          </p:cNvPr>
          <p:cNvSpPr txBox="1"/>
          <p:nvPr/>
        </p:nvSpPr>
        <p:spPr>
          <a:xfrm>
            <a:off x="2272145" y="3311236"/>
            <a:ext cx="9698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/>
              <a:t>BPC-PP2 Velký Projekt</a:t>
            </a:r>
          </a:p>
        </p:txBody>
      </p:sp>
    </p:spTree>
    <p:extLst>
      <p:ext uri="{BB962C8B-B14F-4D97-AF65-F5344CB8AC3E}">
        <p14:creationId xmlns:p14="http://schemas.microsoft.com/office/powerpoint/2010/main" val="323681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E9D4-A3F2-4B76-9B3A-2E8F5A87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Druhá část projektu: </a:t>
            </a:r>
            <a:br>
              <a:rPr lang="cs-CZ" dirty="0"/>
            </a:br>
            <a:r>
              <a:rPr lang="cs-CZ" dirty="0"/>
              <a:t>Ukázka kódu pro záznam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F6886-667B-4610-8A90-855489459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7" y="1898074"/>
            <a:ext cx="10920425" cy="3814483"/>
          </a:xfrm>
        </p:spPr>
      </p:pic>
    </p:spTree>
    <p:extLst>
      <p:ext uri="{BB962C8B-B14F-4D97-AF65-F5344CB8AC3E}">
        <p14:creationId xmlns:p14="http://schemas.microsoft.com/office/powerpoint/2010/main" val="49768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C351-3A6A-43C7-80FA-B7AEC3BE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Třetí část projektu: </a:t>
            </a:r>
            <a:br>
              <a:rPr lang="cs-CZ" dirty="0"/>
            </a:br>
            <a:r>
              <a:rPr lang="cs-CZ" dirty="0"/>
              <a:t>Snímky obrazovky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FD7B-9B63-47B4-B46C-FA04EB1D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Samotná funkce pro pořizování snímků je poměrně jednoduchá a založená na modulu </a:t>
            </a:r>
            <a:r>
              <a:rPr lang="cs-CZ" dirty="0" err="1"/>
              <a:t>pyscreenshot</a:t>
            </a:r>
            <a:r>
              <a:rPr lang="cs-CZ" dirty="0"/>
              <a:t>, který je sám založený na modulu </a:t>
            </a:r>
            <a:r>
              <a:rPr lang="cs-CZ" dirty="0" err="1"/>
              <a:t>Pillow</a:t>
            </a:r>
            <a:r>
              <a:rPr lang="cs-CZ" dirty="0"/>
              <a:t>(ten zase na PIL) a syntax pro pořizování snímků oproti svým inspiracím zefektivňuje</a:t>
            </a:r>
          </a:p>
          <a:p>
            <a:r>
              <a:rPr lang="cs-CZ" dirty="0"/>
              <a:t>Snímky se kvůli přehlednosti pojmenovávají dynamicky podle času pořízení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58B2A-35DA-4AD3-80AA-4F09BE14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4" y="4761635"/>
            <a:ext cx="11342872" cy="10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7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DAED-A23D-48CE-BDCC-CB685A1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Třetí část projektu:</a:t>
            </a:r>
            <a:br>
              <a:rPr lang="cs-CZ" dirty="0"/>
            </a:br>
            <a:r>
              <a:rPr lang="cs-CZ" dirty="0"/>
              <a:t>Smyčka pro pořizování snímků a odesílání emailů, část snímky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C646-3167-485D-94E6-1F04A793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52397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Vytvořena pomocí smyčky </a:t>
            </a:r>
            <a:r>
              <a:rPr lang="cs-CZ" dirty="0" err="1"/>
              <a:t>while</a:t>
            </a:r>
            <a:r>
              <a:rPr lang="cs-CZ" dirty="0"/>
              <a:t> a dvou počítadel „i“(snímky) a „n“(emaily)</a:t>
            </a:r>
          </a:p>
          <a:p>
            <a:r>
              <a:rPr lang="cs-CZ" dirty="0"/>
              <a:t>Pro funkci je zásadní především modul </a:t>
            </a:r>
            <a:r>
              <a:rPr lang="cs-CZ" dirty="0" err="1"/>
              <a:t>time</a:t>
            </a:r>
            <a:r>
              <a:rPr lang="cs-CZ" dirty="0"/>
              <a:t>, konkrétně metoda .</a:t>
            </a:r>
            <a:r>
              <a:rPr lang="cs-CZ" dirty="0" err="1"/>
              <a:t>sleep</a:t>
            </a:r>
            <a:r>
              <a:rPr lang="cs-CZ" dirty="0"/>
              <a:t>(). Použití samotné metody způsobuje ale s přibývajícím časem znatelné zpoždění, a je proto potřeba jej korigovat při každé iteraci (viz další snímek) </a:t>
            </a:r>
          </a:p>
          <a:p>
            <a:r>
              <a:rPr lang="cs-CZ" dirty="0"/>
              <a:t>Podmínka pro pořízení snímku je řešena funkcí </a:t>
            </a:r>
            <a:r>
              <a:rPr lang="cs-CZ" dirty="0" err="1"/>
              <a:t>if</a:t>
            </a:r>
            <a:r>
              <a:rPr lang="cs-CZ" dirty="0"/>
              <a:t> a také je zde určen vstup funkce screenshot (časový údaj), pomocí metod .</a:t>
            </a:r>
            <a:r>
              <a:rPr lang="cs-CZ" dirty="0" err="1"/>
              <a:t>now</a:t>
            </a:r>
            <a:r>
              <a:rPr lang="cs-CZ" dirty="0"/>
              <a:t>() a .</a:t>
            </a:r>
            <a:r>
              <a:rPr lang="cs-CZ" dirty="0" err="1"/>
              <a:t>strftime</a:t>
            </a:r>
            <a:r>
              <a:rPr lang="cs-CZ" dirty="0"/>
              <a:t>() z modulu </a:t>
            </a:r>
            <a:r>
              <a:rPr lang="cs-CZ" dirty="0" err="1"/>
              <a:t>datetime</a:t>
            </a:r>
            <a:endParaRPr lang="cs-CZ" dirty="0"/>
          </a:p>
          <a:p>
            <a:r>
              <a:rPr lang="cs-CZ" dirty="0"/>
              <a:t>„i“ se vyskytlo v předchozím kódu proto, abychom mohli kdykoliv zmáčknout F12 a smyčka se nejpozději do vteřiny zastavila, před tím se totiž vyskytl problém že program běžel „naprázdno“ dokud nedokončil iteraci snímkování</a:t>
            </a:r>
          </a:p>
          <a:p>
            <a:r>
              <a:rPr lang="cs-CZ" dirty="0"/>
              <a:t>Funkce </a:t>
            </a:r>
            <a:r>
              <a:rPr lang="cs-CZ" dirty="0" err="1"/>
              <a:t>print</a:t>
            </a:r>
            <a:r>
              <a:rPr lang="cs-CZ" dirty="0"/>
              <a:t>() je přítomna hlavně pro </a:t>
            </a:r>
            <a:r>
              <a:rPr lang="cs-CZ" dirty="0" err="1"/>
              <a:t>debugování</a:t>
            </a:r>
            <a:r>
              <a:rPr lang="cs-CZ" dirty="0"/>
              <a:t>, ve finální verzi je ponechána z důvodu názornosti</a:t>
            </a:r>
          </a:p>
        </p:txBody>
      </p:sp>
    </p:spTree>
    <p:extLst>
      <p:ext uri="{BB962C8B-B14F-4D97-AF65-F5344CB8AC3E}">
        <p14:creationId xmlns:p14="http://schemas.microsoft.com/office/powerpoint/2010/main" val="177279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8E8B-2275-49F2-ADCB-E53C6EE9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Třetí část projektu:</a:t>
            </a:r>
            <a:br>
              <a:rPr lang="cs-CZ" dirty="0"/>
            </a:br>
            <a:r>
              <a:rPr lang="cs-CZ" dirty="0"/>
              <a:t>Smyčka pro pořizování snímků a odesílání emailů, část snímky (kód)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8136C-2046-465C-918B-F61DEF5E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09" y="2500777"/>
            <a:ext cx="9404723" cy="39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6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90AE-D3C2-4DFD-B74B-660ECEEE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Třetí část projektu:</a:t>
            </a:r>
            <a:br>
              <a:rPr lang="cs-CZ" dirty="0"/>
            </a:br>
            <a:r>
              <a:rPr lang="cs-CZ" dirty="0"/>
              <a:t>Smyčka pro pořizování snímků a odesílání emailů, část emaily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8B49-7302-4674-80BF-416A0027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40845"/>
            <a:ext cx="8946541" cy="4195481"/>
          </a:xfrm>
        </p:spPr>
        <p:txBody>
          <a:bodyPr/>
          <a:lstStyle/>
          <a:p>
            <a:r>
              <a:rPr lang="cs-CZ" dirty="0"/>
              <a:t>Opět použita funkce </a:t>
            </a:r>
            <a:r>
              <a:rPr lang="cs-CZ" dirty="0" err="1"/>
              <a:t>if</a:t>
            </a:r>
            <a:r>
              <a:rPr lang="cs-CZ" dirty="0"/>
              <a:t>, nejprve je složka se snímky obrazovky pomocí modulu </a:t>
            </a:r>
            <a:r>
              <a:rPr lang="cs-CZ" dirty="0" err="1"/>
              <a:t>shutil</a:t>
            </a:r>
            <a:r>
              <a:rPr lang="cs-CZ" dirty="0"/>
              <a:t> uložena do formátu .zip pro lepší manipulaci</a:t>
            </a:r>
          </a:p>
          <a:p>
            <a:r>
              <a:rPr lang="cs-CZ" dirty="0"/>
              <a:t>Poté jsou užity metody modulu email a modulu </a:t>
            </a:r>
            <a:r>
              <a:rPr lang="cs-CZ" dirty="0" err="1"/>
              <a:t>smtplib</a:t>
            </a:r>
            <a:r>
              <a:rPr lang="cs-CZ" dirty="0"/>
              <a:t> pro vytvoření emailové zprávy a její následné odeslání (vlastnosti a syntax hlavně modulu email způsobují, že jde o </a:t>
            </a:r>
            <a:r>
              <a:rPr lang="cs-CZ" dirty="0" err="1"/>
              <a:t>nejnepřehlednější</a:t>
            </a:r>
            <a:r>
              <a:rPr lang="cs-CZ" dirty="0"/>
              <a:t> část kódu, nelze tomu však předejít, leda snad vytvořením vlastního modulu, což se ale zdá být pro jednu metodu přehnané)</a:t>
            </a:r>
          </a:p>
          <a:p>
            <a:r>
              <a:rPr lang="cs-CZ" dirty="0"/>
              <a:t>Odesíláme email se dvěma přílohami, tj. textovým souborem s logovanými stisky kláves a zip archivem snímků</a:t>
            </a:r>
          </a:p>
        </p:txBody>
      </p:sp>
    </p:spTree>
    <p:extLst>
      <p:ext uri="{BB962C8B-B14F-4D97-AF65-F5344CB8AC3E}">
        <p14:creationId xmlns:p14="http://schemas.microsoft.com/office/powerpoint/2010/main" val="325999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886C-B563-4919-8E3A-0C43FE76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31045"/>
            <a:ext cx="9404723" cy="1400530"/>
          </a:xfrm>
        </p:spPr>
        <p:txBody>
          <a:bodyPr/>
          <a:lstStyle/>
          <a:p>
            <a:r>
              <a:rPr lang="cs-CZ" dirty="0"/>
              <a:t>Třetí část projektu:</a:t>
            </a:r>
            <a:br>
              <a:rPr lang="cs-CZ" dirty="0"/>
            </a:br>
            <a:r>
              <a:rPr lang="cs-CZ" dirty="0"/>
              <a:t>Smyčka pro pořizování snímků a odesílání emailů, část emaily (kód)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132A4-21FD-4AD2-A1D6-91D64280B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960" y="2125171"/>
            <a:ext cx="8434915" cy="4732829"/>
          </a:xfrm>
        </p:spPr>
      </p:pic>
    </p:spTree>
    <p:extLst>
      <p:ext uri="{BB962C8B-B14F-4D97-AF65-F5344CB8AC3E}">
        <p14:creationId xmlns:p14="http://schemas.microsoft.com/office/powerpoint/2010/main" val="10211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49F-8A57-4C73-B8C1-E26E5B2A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75" y="452718"/>
            <a:ext cx="9404723" cy="1400530"/>
          </a:xfrm>
        </p:spPr>
        <p:txBody>
          <a:bodyPr/>
          <a:lstStyle/>
          <a:p>
            <a:r>
              <a:rPr lang="cs-CZ" dirty="0"/>
              <a:t>Třetí část projektu:</a:t>
            </a:r>
            <a:br>
              <a:rPr lang="cs-CZ" dirty="0"/>
            </a:br>
            <a:r>
              <a:rPr lang="cs-CZ" dirty="0"/>
              <a:t>Smyčka pro pořizování snímků a odesílání emailů, část emaily (kód)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D3673-8808-4B03-BE1F-436265421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12" y="2403293"/>
            <a:ext cx="11405775" cy="4454707"/>
          </a:xfrm>
        </p:spPr>
      </p:pic>
    </p:spTree>
    <p:extLst>
      <p:ext uri="{BB962C8B-B14F-4D97-AF65-F5344CB8AC3E}">
        <p14:creationId xmlns:p14="http://schemas.microsoft.com/office/powerpoint/2010/main" val="282906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7D43-D80B-4B87-9453-5C0314C3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Třetí část projektu: Příprava na další iteraci a korekce času smyčky po odeslání emailu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4FAB-E526-4BE0-8026-5A023B4E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40845"/>
            <a:ext cx="8946541" cy="4195481"/>
          </a:xfrm>
        </p:spPr>
        <p:txBody>
          <a:bodyPr/>
          <a:lstStyle/>
          <a:p>
            <a:r>
              <a:rPr lang="cs-CZ" dirty="0"/>
              <a:t>Nejprve se zbavíme již odeslaných dat v pracovní složce, pro snímky uplatníme metodu .</a:t>
            </a:r>
            <a:r>
              <a:rPr lang="cs-CZ" dirty="0" err="1"/>
              <a:t>rmtree</a:t>
            </a:r>
            <a:r>
              <a:rPr lang="cs-CZ" dirty="0"/>
              <a:t>() modulu </a:t>
            </a:r>
            <a:r>
              <a:rPr lang="cs-CZ" dirty="0" err="1"/>
              <a:t>shutil</a:t>
            </a:r>
            <a:r>
              <a:rPr lang="cs-CZ" dirty="0"/>
              <a:t>, která odstraní celou složku </a:t>
            </a:r>
            <a:r>
              <a:rPr lang="cs-CZ" dirty="0" err="1"/>
              <a:t>log_images</a:t>
            </a:r>
            <a:r>
              <a:rPr lang="cs-CZ" dirty="0"/>
              <a:t> a hned ji zase vytvoříme modulem os. Pro textový soubor ho jednoduše otevřeme a ihned zavřeme v režimu zápisu, což vymaže veškerý obsah</a:t>
            </a:r>
          </a:p>
          <a:p>
            <a:r>
              <a:rPr lang="cs-CZ" dirty="0"/>
              <a:t>Pro časovou korekci uplatníme podobný postup jako minule. Jelikož odesílání může trvat déle než celý jeden </a:t>
            </a:r>
            <a:r>
              <a:rPr lang="cs-CZ" dirty="0" err="1"/>
              <a:t>screenshotový</a:t>
            </a:r>
            <a:r>
              <a:rPr lang="cs-CZ" dirty="0"/>
              <a:t> interval, necháme program počkat do dalšího celého čísla od změřené doby odesílání a pak nastavíme hodnotu počítadel na modulo intervalu pro snímky ze součtu předchozí hodnoty a prodlevy</a:t>
            </a:r>
          </a:p>
        </p:txBody>
      </p:sp>
    </p:spTree>
    <p:extLst>
      <p:ext uri="{BB962C8B-B14F-4D97-AF65-F5344CB8AC3E}">
        <p14:creationId xmlns:p14="http://schemas.microsoft.com/office/powerpoint/2010/main" val="222866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0823-5672-4CA6-974C-D10A183E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Třetí část projektu: Příprava na další iteraci a korekce času smyčky po odeslání emailu (kód)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ABC5D-CE0D-4668-AE54-906F45BF2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993" y="3146065"/>
            <a:ext cx="12213993" cy="2950651"/>
          </a:xfrm>
        </p:spPr>
      </p:pic>
    </p:spTree>
    <p:extLst>
      <p:ext uri="{BB962C8B-B14F-4D97-AF65-F5344CB8AC3E}">
        <p14:creationId xmlns:p14="http://schemas.microsoft.com/office/powerpoint/2010/main" val="120735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EFB5-1170-42EC-8989-B3F8B73F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Demonstrace</a:t>
            </a:r>
            <a:r>
              <a:rPr lang="en-US" dirty="0"/>
              <a:t> funk</a:t>
            </a:r>
            <a:r>
              <a:rPr lang="cs-CZ" dirty="0" err="1"/>
              <a:t>čnosti</a:t>
            </a:r>
            <a:r>
              <a:rPr lang="cs-CZ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89C4-2F14-43F3-A5C2-30532E6E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Zadáme požadované intervaly (z praktických důvodů 10 a 60 sekund)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Vpravo vidíme výpis do konzole, levý sloupec screenshoty, pravý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6B139-344B-41AB-995E-FA6DA3FC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14" y="2780000"/>
            <a:ext cx="7271904" cy="2159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00D50-2EA3-4C94-9AAA-6AD8F626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168" y="4781550"/>
            <a:ext cx="2705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64F9-B2DB-42C9-965B-3E405831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3704-4BAB-43EE-AF2C-55D23EA4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Zaznamenává stisknuté klávesy s časovým razítkem</a:t>
            </a:r>
          </a:p>
          <a:p>
            <a:r>
              <a:rPr lang="cs-CZ" dirty="0"/>
              <a:t>V uživatelem zvoleném intervalu pořizuje snímky obrazovky</a:t>
            </a:r>
          </a:p>
          <a:p>
            <a:r>
              <a:rPr lang="cs-CZ" dirty="0"/>
              <a:t>Opakovaně odesílá získaná data na uživatelem zvolenou emailovou adresu za uživatelem zvolené období</a:t>
            </a:r>
          </a:p>
          <a:p>
            <a:r>
              <a:rPr lang="cs-CZ" dirty="0"/>
              <a:t>157 řádků kódu, jeden soubor</a:t>
            </a:r>
          </a:p>
        </p:txBody>
      </p:sp>
    </p:spTree>
    <p:extLst>
      <p:ext uri="{BB962C8B-B14F-4D97-AF65-F5344CB8AC3E}">
        <p14:creationId xmlns:p14="http://schemas.microsoft.com/office/powerpoint/2010/main" val="295014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8ADF-1533-4A01-9EA2-81A48B22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Demonstrace funkčnosti: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E956-69BD-4DBA-9888-343F878D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Screenshoty v </a:t>
            </a:r>
            <a:r>
              <a:rPr lang="cs-CZ" dirty="0" err="1"/>
              <a:t>log_images</a:t>
            </a:r>
            <a:r>
              <a:rPr lang="cs-CZ" dirty="0"/>
              <a:t>, vidíme že jsou od sebe časovány o deset vteřin jak jsme požadovali (první je pozůstatek z posledního spuštění)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Dále se screenshoty zazipují a do </a:t>
            </a:r>
            <a:r>
              <a:rPr lang="cs-CZ" dirty="0" err="1"/>
              <a:t>log_images</a:t>
            </a:r>
            <a:r>
              <a:rPr lang="cs-CZ" dirty="0"/>
              <a:t> se začnou ukládat nové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43789-349C-4B75-9A04-EF78969C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2886507"/>
            <a:ext cx="6448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9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8A0A-01DF-461C-8908-BB340C33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Demonstrace funkčnosti: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0708-CA9A-4C5C-B66A-11516A5F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Zde vidíme že časová korekce funguje jak má i po odeslání emailu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FB568-FA2F-4B05-A41A-EDEC0596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2" y="2920278"/>
            <a:ext cx="9791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97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7F6F-3ADF-4309-A59E-EC22B322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Demonstrace funkčnosti: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A5FC-0CA3-436F-9803-1A38C18C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Obdržené emaily</a:t>
            </a:r>
            <a:endParaRPr lang="en-US" dirty="0"/>
          </a:p>
          <a:p>
            <a:r>
              <a:rPr lang="cs-CZ" dirty="0"/>
              <a:t>Pozn: Gmailu trvá průměrně pět minut než se email objeví a velikost příloh nesmí přesáhnout 25 MB, uživatel musí dobře zvolit intervaly</a:t>
            </a:r>
            <a:endParaRPr lang="en-US" dirty="0"/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C115F-27D3-4CD7-AD53-99F3E7C6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5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4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4C8E-1D76-436E-AB27-52FA681C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Demonstrace funkčnosti: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CFD7-44D0-4805-BC1C-E8089DE4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537961" cy="4195481"/>
          </a:xfrm>
        </p:spPr>
        <p:txBody>
          <a:bodyPr/>
          <a:lstStyle/>
          <a:p>
            <a:r>
              <a:rPr lang="cs-CZ" dirty="0"/>
              <a:t>Ukázka obdrženého keylog.txt a log_images.zip ze psaní této prezentace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7062E-6783-4E18-963E-AC1CAFB0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84" y="2246905"/>
            <a:ext cx="7550727" cy="4241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73F85-B5DB-4C52-9727-5777CD78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5" y="3521234"/>
            <a:ext cx="5678429" cy="29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64AF-0E7A-4C27-AF3E-977191CE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moduly a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323F-2320-4332-998B-0B25C2B7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Moduly: os, </a:t>
            </a:r>
            <a:r>
              <a:rPr lang="cs-CZ" sz="2800" dirty="0" err="1"/>
              <a:t>pynput</a:t>
            </a:r>
            <a:r>
              <a:rPr lang="cs-CZ" sz="2800" dirty="0"/>
              <a:t>, </a:t>
            </a:r>
            <a:r>
              <a:rPr lang="cs-CZ" sz="2800" dirty="0" err="1"/>
              <a:t>logging</a:t>
            </a:r>
            <a:r>
              <a:rPr lang="cs-CZ" sz="2800" dirty="0"/>
              <a:t>, </a:t>
            </a:r>
            <a:r>
              <a:rPr lang="cs-CZ" sz="2800" dirty="0" err="1"/>
              <a:t>pyscreenshot</a:t>
            </a:r>
            <a:r>
              <a:rPr lang="cs-CZ" sz="2800" dirty="0"/>
              <a:t>, </a:t>
            </a:r>
            <a:r>
              <a:rPr lang="cs-CZ" sz="2800" dirty="0" err="1"/>
              <a:t>tkinter</a:t>
            </a:r>
            <a:r>
              <a:rPr lang="cs-CZ" sz="2800" dirty="0"/>
              <a:t>, </a:t>
            </a:r>
            <a:r>
              <a:rPr lang="cs-CZ" sz="2800" dirty="0" err="1"/>
              <a:t>datetime</a:t>
            </a:r>
            <a:r>
              <a:rPr lang="cs-CZ" sz="2800" dirty="0"/>
              <a:t>, </a:t>
            </a:r>
            <a:r>
              <a:rPr lang="cs-CZ" sz="2800" dirty="0" err="1"/>
              <a:t>time</a:t>
            </a:r>
            <a:r>
              <a:rPr lang="cs-CZ" sz="2800" dirty="0"/>
              <a:t>, </a:t>
            </a:r>
            <a:r>
              <a:rPr lang="cs-CZ" sz="2800" dirty="0" err="1"/>
              <a:t>math</a:t>
            </a:r>
            <a:r>
              <a:rPr lang="cs-CZ" sz="2800" dirty="0"/>
              <a:t>, </a:t>
            </a:r>
            <a:r>
              <a:rPr lang="cs-CZ" sz="2800" dirty="0" err="1"/>
              <a:t>shutil</a:t>
            </a:r>
            <a:r>
              <a:rPr lang="cs-CZ" sz="2800" dirty="0"/>
              <a:t>, </a:t>
            </a:r>
            <a:r>
              <a:rPr lang="cs-CZ" sz="2800" dirty="0" err="1"/>
              <a:t>smtplib</a:t>
            </a:r>
            <a:r>
              <a:rPr lang="cs-CZ" sz="2800" dirty="0"/>
              <a:t>, email</a:t>
            </a:r>
          </a:p>
          <a:p>
            <a:r>
              <a:rPr lang="cs-CZ" sz="2800" dirty="0"/>
              <a:t>Před spuštěním potřeba ověřit zda jsou příslušné moduly nainstalovány</a:t>
            </a:r>
          </a:p>
          <a:p>
            <a:r>
              <a:rPr lang="cs-CZ" sz="2800" dirty="0"/>
              <a:t>Projekt byl napsán v programu </a:t>
            </a:r>
            <a:r>
              <a:rPr lang="cs-CZ" sz="2800" dirty="0" err="1"/>
              <a:t>PyCharm</a:t>
            </a:r>
            <a:r>
              <a:rPr lang="cs-CZ" sz="2800" dirty="0"/>
              <a:t> (zvolen pro snadnější instalaci a vyhledávání modulů)</a:t>
            </a:r>
          </a:p>
        </p:txBody>
      </p:sp>
    </p:spTree>
    <p:extLst>
      <p:ext uri="{BB962C8B-B14F-4D97-AF65-F5344CB8AC3E}">
        <p14:creationId xmlns:p14="http://schemas.microsoft.com/office/powerpoint/2010/main" val="33434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C8C2-7D64-435D-A90E-B46C5092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část projektu: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BA220-0340-4EFF-8EEA-6FC520E32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14" y="2111567"/>
            <a:ext cx="9810226" cy="2893185"/>
          </a:xfrm>
        </p:spPr>
      </p:pic>
    </p:spTree>
    <p:extLst>
      <p:ext uri="{BB962C8B-B14F-4D97-AF65-F5344CB8AC3E}">
        <p14:creationId xmlns:p14="http://schemas.microsoft.com/office/powerpoint/2010/main" val="247687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A594-080E-4E44-8C9E-52E7BAA7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část projektu: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15E9-2171-476B-A591-99FEDA81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62906" cy="4195481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tkinter</a:t>
            </a:r>
            <a:r>
              <a:rPr lang="cs-CZ" dirty="0"/>
              <a:t> jsme vytvořili základní GUI, které slouží jako možnost pro uživatele zvolit požadované časové intervaly a emailovou adresu</a:t>
            </a:r>
          </a:p>
          <a:p>
            <a:r>
              <a:rPr lang="cs-CZ" dirty="0"/>
              <a:t>Smyčka ve které okno GUI běží zabraňuje zbytku programu ve spuštění, dokud není stisknuto tlačítko Run, které okno uzavře</a:t>
            </a:r>
          </a:p>
          <a:p>
            <a:r>
              <a:rPr lang="cs-CZ" dirty="0"/>
              <a:t>V </a:t>
            </a:r>
            <a:r>
              <a:rPr lang="cs-CZ" dirty="0" err="1"/>
              <a:t>callbacku</a:t>
            </a:r>
            <a:r>
              <a:rPr lang="cs-CZ" dirty="0"/>
              <a:t> tlačítka Run se uživatelem zvolená časová jednotka přepočítá na sekundy, což bylo vyřešeno běžnou funkcí </a:t>
            </a:r>
            <a:r>
              <a:rPr lang="cs-CZ" dirty="0" err="1"/>
              <a:t>if</a:t>
            </a:r>
            <a:endParaRPr lang="cs-CZ" dirty="0"/>
          </a:p>
          <a:p>
            <a:r>
              <a:rPr lang="cs-CZ" dirty="0"/>
              <a:t>Bylo potřeba dostat proměnné ze smyčky okna </a:t>
            </a:r>
            <a:r>
              <a:rPr lang="cs-CZ" dirty="0" err="1"/>
              <a:t>tkinteru</a:t>
            </a:r>
            <a:r>
              <a:rPr lang="cs-CZ" dirty="0"/>
              <a:t>, aby nevracelo nuly. Zvoleným řešením je použití globálních proměnných</a:t>
            </a:r>
          </a:p>
        </p:txBody>
      </p:sp>
    </p:spTree>
    <p:extLst>
      <p:ext uri="{BB962C8B-B14F-4D97-AF65-F5344CB8AC3E}">
        <p14:creationId xmlns:p14="http://schemas.microsoft.com/office/powerpoint/2010/main" val="351398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C72E-09A6-4B7E-8234-C66044DB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část projektu: GUI</a:t>
            </a:r>
            <a:br>
              <a:rPr lang="cs-CZ" dirty="0"/>
            </a:br>
            <a:r>
              <a:rPr lang="cs-CZ" dirty="0"/>
              <a:t>Ukázka kódu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EE079-4CC7-4463-82B7-1AE971F6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2465"/>
            <a:ext cx="10035744" cy="4901177"/>
          </a:xfrm>
        </p:spPr>
      </p:pic>
    </p:spTree>
    <p:extLst>
      <p:ext uri="{BB962C8B-B14F-4D97-AF65-F5344CB8AC3E}">
        <p14:creationId xmlns:p14="http://schemas.microsoft.com/office/powerpoint/2010/main" val="259613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8468-4865-4CAB-9B5C-42CD67ED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část projektu: GUI</a:t>
            </a:r>
            <a:br>
              <a:rPr lang="cs-CZ" dirty="0"/>
            </a:br>
            <a:r>
              <a:rPr lang="cs-CZ" dirty="0"/>
              <a:t>Ukázka kódu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B7224-B9D5-4B73-9618-A8C86D7B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2083023"/>
            <a:ext cx="10321636" cy="4444866"/>
          </a:xfrm>
        </p:spPr>
      </p:pic>
    </p:spTree>
    <p:extLst>
      <p:ext uri="{BB962C8B-B14F-4D97-AF65-F5344CB8AC3E}">
        <p14:creationId xmlns:p14="http://schemas.microsoft.com/office/powerpoint/2010/main" val="388912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1B3A-225A-4419-81DF-C64558DE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Druh</a:t>
            </a:r>
            <a:r>
              <a:rPr lang="cs-CZ" dirty="0"/>
              <a:t>á část projektu: Ověření existence adresáře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4AFC-9BB2-4D55-B55D-6AE2630C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pomocí modulu os a f </a:t>
            </a:r>
            <a:r>
              <a:rPr lang="cs-CZ" dirty="0" err="1"/>
              <a:t>stringů</a:t>
            </a:r>
            <a:r>
              <a:rPr lang="cs-CZ" dirty="0"/>
              <a:t> ověří, zda existuje složka kde se budou získaná data ukládat. Pokud tomu tak není, vytvoří si ji a také podložku pro ukládání screenshotů</a:t>
            </a:r>
          </a:p>
          <a:p>
            <a:r>
              <a:rPr lang="cs-CZ" dirty="0"/>
              <a:t>f </a:t>
            </a:r>
            <a:r>
              <a:rPr lang="cs-CZ" dirty="0" err="1"/>
              <a:t>stringy</a:t>
            </a:r>
            <a:r>
              <a:rPr lang="cs-CZ" dirty="0"/>
              <a:t> se ukázali být nejefektivnějším řešením problému různých uživatelských jmen</a:t>
            </a:r>
          </a:p>
          <a:p>
            <a:r>
              <a:rPr lang="cs-CZ" dirty="0"/>
              <a:t>Uživatelské jméno získáme pomocí funkce </a:t>
            </a:r>
            <a:r>
              <a:rPr lang="cs-CZ" dirty="0" err="1"/>
              <a:t>getlogin</a:t>
            </a:r>
            <a:r>
              <a:rPr lang="cs-CZ" dirty="0"/>
              <a:t> modulu 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D461B-4F1B-484F-BDAC-F34D652A2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261494"/>
            <a:ext cx="8584340" cy="1986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F2616-0BA5-40AA-9D3A-A6501153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6248399"/>
            <a:ext cx="8584340" cy="5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9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99A-ADE7-488C-8D1C-D565E0AE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Druh</a:t>
            </a:r>
            <a:r>
              <a:rPr lang="cs-CZ" dirty="0"/>
              <a:t>á část projektu: Zaznamenávání stisku kláves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0737-154B-4686-AB7C-989941DA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Umožněno kombinací funkcí modulů </a:t>
            </a:r>
            <a:r>
              <a:rPr lang="cs-CZ" dirty="0" err="1"/>
              <a:t>pynput</a:t>
            </a:r>
            <a:r>
              <a:rPr lang="cs-CZ" dirty="0"/>
              <a:t> (což je pro toto použití běžná volba) a </a:t>
            </a:r>
            <a:r>
              <a:rPr lang="cs-CZ" dirty="0" err="1"/>
              <a:t>logging</a:t>
            </a:r>
            <a:r>
              <a:rPr lang="cs-CZ" dirty="0"/>
              <a:t> (tento byl zvolen, jelikož nabízí velice efektivní způsob pro ukládání získaných kláves do textového souboru a rovnou k nim přidává i bez větších komplikací časové razítko)</a:t>
            </a:r>
          </a:p>
          <a:p>
            <a:r>
              <a:rPr lang="cs-CZ" dirty="0"/>
              <a:t>Pro snadné ukončení programu volíme tlačítko F12, existence globální proměnné „</a:t>
            </a:r>
            <a:r>
              <a:rPr lang="cs-CZ" b="1" dirty="0"/>
              <a:t>i“</a:t>
            </a:r>
            <a:r>
              <a:rPr lang="cs-CZ" dirty="0"/>
              <a:t> bude vysvětlena detailněji později. Souvisí s poměrně zásadním problémem, totiž že jak </a:t>
            </a:r>
            <a:r>
              <a:rPr lang="cs-CZ" dirty="0" err="1"/>
              <a:t>pynput</a:t>
            </a:r>
            <a:r>
              <a:rPr lang="cs-CZ" dirty="0"/>
              <a:t>, tak zvolená metoda pořizování snímků pracovali v nekonečných smyčkách a druhá smyčka by se tedy nikdy nespustila. Proto bylo třeba tuto první smyčku přepsat do její méně užívané současné podoby (např. metoda .start() místo .</a:t>
            </a:r>
            <a:r>
              <a:rPr lang="cs-CZ" dirty="0" err="1"/>
              <a:t>join</a:t>
            </a:r>
            <a:r>
              <a:rPr lang="cs-CZ" dirty="0"/>
              <a:t>() a další úpravy). Viz další snímek</a:t>
            </a:r>
          </a:p>
        </p:txBody>
      </p:sp>
    </p:spTree>
    <p:extLst>
      <p:ext uri="{BB962C8B-B14F-4D97-AF65-F5344CB8AC3E}">
        <p14:creationId xmlns:p14="http://schemas.microsoft.com/office/powerpoint/2010/main" val="393951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512</TotalTime>
  <Words>1046</Words>
  <Application>Microsoft Office PowerPoint</Application>
  <PresentationFormat>Widescreen</PresentationFormat>
  <Paragraphs>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SpyTool(Keylogger)  </vt:lpstr>
      <vt:lpstr>Vlastnosti projektu</vt:lpstr>
      <vt:lpstr>Použité moduly a editor</vt:lpstr>
      <vt:lpstr>První část projektu: GUI</vt:lpstr>
      <vt:lpstr>První část projektu: GUI</vt:lpstr>
      <vt:lpstr>První část projektu: GUI Ukázka kódu 1</vt:lpstr>
      <vt:lpstr>První část projektu: GUI Ukázka kódu 2</vt:lpstr>
      <vt:lpstr>Druhá část projektu: Ověření existence adresáře</vt:lpstr>
      <vt:lpstr>Druhá část projektu: Zaznamenávání stisku kláves</vt:lpstr>
      <vt:lpstr>Druhá část projektu:  Ukázka kódu pro záznam</vt:lpstr>
      <vt:lpstr>Třetí část projektu:  Snímky obrazovky</vt:lpstr>
      <vt:lpstr>Třetí část projektu: Smyčka pro pořizování snímků a odesílání emailů, část snímky</vt:lpstr>
      <vt:lpstr>Třetí část projektu: Smyčka pro pořizování snímků a odesílání emailů, část snímky (kód)</vt:lpstr>
      <vt:lpstr>Třetí část projektu: Smyčka pro pořizování snímků a odesílání emailů, část emaily</vt:lpstr>
      <vt:lpstr>Třetí část projektu: Smyčka pro pořizování snímků a odesílání emailů, část emaily (kód)</vt:lpstr>
      <vt:lpstr>Třetí část projektu: Smyčka pro pořizování snímků a odesílání emailů, část emaily (kód)</vt:lpstr>
      <vt:lpstr>Třetí část projektu: Příprava na další iteraci a korekce času smyčky po odeslání emailu</vt:lpstr>
      <vt:lpstr>Třetí část projektu: Příprava na další iteraci a korekce času smyčky po odeslání emailu (kód)</vt:lpstr>
      <vt:lpstr>Demonstrace funkčnosti:</vt:lpstr>
      <vt:lpstr>Demonstrace funkčnosti:</vt:lpstr>
      <vt:lpstr>Demonstrace funkčnosti:</vt:lpstr>
      <vt:lpstr>Demonstrace funkčnosti:</vt:lpstr>
      <vt:lpstr>Demonstrace funkčnosti: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SpyTool(Keylogger)  Projekt BPC-PP2</dc:title>
  <dc:creator>matio</dc:creator>
  <cp:lastModifiedBy>matio</cp:lastModifiedBy>
  <cp:revision>28</cp:revision>
  <dcterms:created xsi:type="dcterms:W3CDTF">2021-01-14T23:31:32Z</dcterms:created>
  <dcterms:modified xsi:type="dcterms:W3CDTF">2021-01-15T22:40:25Z</dcterms:modified>
</cp:coreProperties>
</file>