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f323f7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f323f7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f323f75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f323f75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f323f75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f323f75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323f75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f323f75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f323f75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f323f75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52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TP2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Kanban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54" y="0"/>
            <a:ext cx="70501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UML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75" y="556125"/>
            <a:ext cx="48958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Composants/technologie utilisés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JWT token (front) - Gestion d’identité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Sequelise (back) - (Injection sql)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Bcrypt (back) - (Politique de mot de passe)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Middleware - verification d’identification pour un nombre d’endpoint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Utilisation d’uuid - (élévation de privilège)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Composants/technologie implementable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blocage</a:t>
            </a:r>
            <a:r>
              <a:rPr lang="fr"/>
              <a:t> d’une ip si trop d’essaie infructueux sur la connexion (Attaque par force brute)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Encodage des caractères spéciaux (XSS)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HTTPS (lecture de trame)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Spécificité</a:t>
            </a:r>
            <a:r>
              <a:rPr lang="fr"/>
              <a:t> du projet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00" y="1231825"/>
            <a:ext cx="19050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350" y="130988"/>
            <a:ext cx="5114901" cy="18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875" y="2104824"/>
            <a:ext cx="5810424" cy="26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