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53F76-AA2E-4708-9E89-9E4D06A5A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E57638-EC16-4811-8439-6B2044A0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C8ABD-1652-4339-9E70-A1E1320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FBDD4-BEEB-41CB-987D-9EF518E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5088A-5972-4E22-B226-CD9DA8B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7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56CA1-505C-40D5-A15D-AEB01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E4EC2E-4CD1-4040-B0DA-6D4D4281A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B9059-1592-4327-A383-E0BFC103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996B7-1ECE-466C-9C00-46D642F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71591-C26E-4E61-BA78-9CC90E9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F3AEE7-819F-4B06-ABB4-49C77CCEF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08006-7CF7-4E8E-AF16-292E42E3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39B82-4E25-4DCD-8394-30B04F1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05DCE-0AC6-48EF-8357-161CBA08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87333-E624-4E00-A51F-E6A1A34E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A10D-1D8B-404A-82D4-C395B2B9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C28B90-3A10-439A-99BE-9C3BCA07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1A0D1-988B-4B07-8604-1D173DF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DE59D-055B-4395-A386-4F30477A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758E0-D862-48C4-BB23-4458DFBF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3E1D-2B27-4CD9-A6D5-22F53EB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0E76D-0ED8-4C0F-BD57-F0BD0782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28AF9-93AC-464C-A9DE-44C6B65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BBB77-1386-4B4A-862A-E3274CAB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769DF1-CB25-4FB5-89C5-25A3784B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FA852-E42E-4CFE-952F-865E4E9D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8886B-C845-4E21-93B0-9496708F5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6F542-FE80-4BA2-A75B-8FBE7419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9164C-C182-46DF-B8D0-C564A12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1B164-7A86-4C31-9570-0E3F2F21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33B54-F079-4567-805F-F36A881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26EAB-88EF-45D0-BE9D-3B65FCFC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6660A-0EB1-4D22-940E-1F020F7D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901BE-02CB-4458-A081-09587956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6C022-8E30-499E-A2C1-4D4795A70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BAA3F6-2F39-45AD-8C21-1007F9AE4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31B01C-9C21-45D4-ACB2-C8B96756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2160F2-6644-4512-939E-0EBF3703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DA3F51-1B07-44DC-B4E3-7D6E5F4B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D788E-78E6-4068-8AC1-ACB7ACF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57E6FD-DAB0-496C-99FD-4C0F781C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F1D56-00C5-4F05-94C6-F0660297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3BA1F-7B71-44AC-877D-80F962C6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7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FA20E-05B5-4E95-B3E2-CEB8550D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CCB4BE-0209-4003-8D32-220EBA34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8A87ED-63C3-4409-A8F1-DFBF150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9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0B309-00E5-4804-8DAD-6ABA5ACC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7F5B2-ABE0-4934-813D-00E90006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0EC79-3359-4794-AE72-1ADC9F5B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6D3C5-CA22-4B63-A3C1-9643BA22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C798A-F40B-410C-8106-744DE6F7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C3F844-C765-4A2C-9094-CFCE5DF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3B00-835C-4CDA-9821-F1A4E5E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B3CAF1-C5D1-4ABD-97E6-35D691B08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AC2F9-E011-4302-BFE1-040ACA6F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61FBA-F913-4884-A804-B58B6B38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071671-4C0A-4498-A607-24997FC5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491DA-A657-4308-96D5-EE19BD56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0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A3367-2E7A-4AEF-B7FE-D0CE82EB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7E01C-4AE5-4641-A940-E7F26499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63440-79E2-446B-BC65-FC10D0643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68B09-5292-46B9-8405-4040E9C58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098FB-FEAA-4ED2-B048-7A4FA315D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FFF13E1-F672-45A9-9C89-E415560E518C}"/>
              </a:ext>
            </a:extLst>
          </p:cNvPr>
          <p:cNvCxnSpPr>
            <a:cxnSpLocks/>
          </p:cNvCxnSpPr>
          <p:nvPr/>
        </p:nvCxnSpPr>
        <p:spPr>
          <a:xfrm>
            <a:off x="3083416" y="2729822"/>
            <a:ext cx="1242665" cy="0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4005F59-7A01-4A13-824E-E31AAADF7EC4}"/>
              </a:ext>
            </a:extLst>
          </p:cNvPr>
          <p:cNvCxnSpPr>
            <a:cxnSpLocks/>
          </p:cNvCxnSpPr>
          <p:nvPr/>
        </p:nvCxnSpPr>
        <p:spPr>
          <a:xfrm>
            <a:off x="3075026" y="4699320"/>
            <a:ext cx="1242665" cy="0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F1A3909-BC8C-4F6C-B330-A95AA3E84191}"/>
              </a:ext>
            </a:extLst>
          </p:cNvPr>
          <p:cNvSpPr txBox="1"/>
          <p:nvPr/>
        </p:nvSpPr>
        <p:spPr>
          <a:xfrm>
            <a:off x="5031798" y="107979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  <a:r>
              <a:rPr lang="de-DE" b="1" u="sng" dirty="0"/>
              <a:t>x</a:t>
            </a:r>
            <a:r>
              <a:rPr lang="de-DE" dirty="0"/>
              <a:t>tended </a:t>
            </a:r>
            <a:r>
              <a:rPr lang="de-DE" b="1" u="sng" dirty="0"/>
              <a:t>M</a:t>
            </a:r>
            <a:r>
              <a:rPr lang="de-DE" dirty="0"/>
              <a:t>oney </a:t>
            </a:r>
            <a:r>
              <a:rPr lang="de-DE" b="1" u="sng" dirty="0"/>
              <a:t>C</a:t>
            </a:r>
            <a:r>
              <a:rPr lang="de-DE" dirty="0"/>
              <a:t>ontrol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EE73A8C-8167-485C-9B08-9E843B18BEA8}"/>
              </a:ext>
            </a:extLst>
          </p:cNvPr>
          <p:cNvCxnSpPr>
            <a:cxnSpLocks/>
          </p:cNvCxnSpPr>
          <p:nvPr/>
        </p:nvCxnSpPr>
        <p:spPr>
          <a:xfrm>
            <a:off x="1569853" y="2708697"/>
            <a:ext cx="1575546" cy="2024179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22FAEF5-08D6-4D62-96EC-9A03812D0CDF}"/>
              </a:ext>
            </a:extLst>
          </p:cNvPr>
          <p:cNvCxnSpPr>
            <a:cxnSpLocks/>
          </p:cNvCxnSpPr>
          <p:nvPr/>
        </p:nvCxnSpPr>
        <p:spPr>
          <a:xfrm flipV="1">
            <a:off x="1569853" y="2687408"/>
            <a:ext cx="1575546" cy="2011912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E482C10-EEA5-49ED-9AD1-01F4AFC55DDC}"/>
              </a:ext>
            </a:extLst>
          </p:cNvPr>
          <p:cNvCxnSpPr/>
          <p:nvPr/>
        </p:nvCxnSpPr>
        <p:spPr>
          <a:xfrm>
            <a:off x="1555624" y="2653588"/>
            <a:ext cx="0" cy="2113383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C38498B-302D-4A67-9925-DD72D5961DBB}"/>
              </a:ext>
            </a:extLst>
          </p:cNvPr>
          <p:cNvCxnSpPr>
            <a:cxnSpLocks/>
          </p:cNvCxnSpPr>
          <p:nvPr/>
        </p:nvCxnSpPr>
        <p:spPr>
          <a:xfrm>
            <a:off x="3156181" y="2627734"/>
            <a:ext cx="0" cy="2169319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C0839CB-E571-477C-A575-2B218AEE76C0}"/>
              </a:ext>
            </a:extLst>
          </p:cNvPr>
          <p:cNvGrpSpPr/>
          <p:nvPr/>
        </p:nvGrpSpPr>
        <p:grpSpPr>
          <a:xfrm>
            <a:off x="6691085" y="2608954"/>
            <a:ext cx="2770457" cy="2169319"/>
            <a:chOff x="6691085" y="2608954"/>
            <a:chExt cx="2770457" cy="2169319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30F0B81A-57F0-415E-B8EE-3F0247124076}"/>
                </a:ext>
              </a:extLst>
            </p:cNvPr>
            <p:cNvCxnSpPr>
              <a:cxnSpLocks/>
            </p:cNvCxnSpPr>
            <p:nvPr/>
          </p:nvCxnSpPr>
          <p:spPr>
            <a:xfrm>
              <a:off x="8218877" y="2711042"/>
              <a:ext cx="1242665" cy="0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93EA837-C7B9-4268-B1B0-5BBA35E11FE3}"/>
                </a:ext>
              </a:extLst>
            </p:cNvPr>
            <p:cNvCxnSpPr>
              <a:cxnSpLocks/>
            </p:cNvCxnSpPr>
            <p:nvPr/>
          </p:nvCxnSpPr>
          <p:spPr>
            <a:xfrm>
              <a:off x="8210487" y="4680540"/>
              <a:ext cx="1242665" cy="0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7F446B8-3B82-4A03-9723-907C4D0F2E5F}"/>
                </a:ext>
              </a:extLst>
            </p:cNvPr>
            <p:cNvCxnSpPr>
              <a:cxnSpLocks/>
            </p:cNvCxnSpPr>
            <p:nvPr/>
          </p:nvCxnSpPr>
          <p:spPr>
            <a:xfrm>
              <a:off x="6705314" y="2689917"/>
              <a:ext cx="1575546" cy="2024179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86E68DA-24CB-45A7-AE47-46729763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314" y="2668628"/>
              <a:ext cx="1575546" cy="2011912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4109CD3-02EB-4B76-963E-93FE805695A3}"/>
                </a:ext>
              </a:extLst>
            </p:cNvPr>
            <p:cNvCxnSpPr/>
            <p:nvPr/>
          </p:nvCxnSpPr>
          <p:spPr>
            <a:xfrm>
              <a:off x="6691085" y="2634808"/>
              <a:ext cx="0" cy="2113383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2042F7D-3240-41FD-B58A-8CC89DA33336}"/>
                </a:ext>
              </a:extLst>
            </p:cNvPr>
            <p:cNvCxnSpPr>
              <a:cxnSpLocks/>
            </p:cNvCxnSpPr>
            <p:nvPr/>
          </p:nvCxnSpPr>
          <p:spPr>
            <a:xfrm>
              <a:off x="8291642" y="2608954"/>
              <a:ext cx="0" cy="2169319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20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</dc:creator>
  <cp:lastModifiedBy>Matthias</cp:lastModifiedBy>
  <cp:revision>10</cp:revision>
  <dcterms:created xsi:type="dcterms:W3CDTF">2020-05-16T16:41:11Z</dcterms:created>
  <dcterms:modified xsi:type="dcterms:W3CDTF">2020-05-24T08:32:16Z</dcterms:modified>
</cp:coreProperties>
</file>