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6"/>
  </p:notesMasterIdLst>
  <p:sldIdLst>
    <p:sldId id="739" r:id="rId5"/>
  </p:sldIdLst>
  <p:sldSz cx="9144000" cy="467995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939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autoAdjust="0"/>
    <p:restoredTop sz="94692" autoAdjust="0"/>
  </p:normalViewPr>
  <p:slideViewPr>
    <p:cSldViewPr>
      <p:cViewPr>
        <p:scale>
          <a:sx n="100" d="100"/>
          <a:sy n="100" d="100"/>
        </p:scale>
        <p:origin x="1914" y="1572"/>
      </p:cViewPr>
      <p:guideLst>
        <p:guide orient="horz" pos="1474"/>
        <p:guide pos="2880"/>
      </p:guideLst>
    </p:cSldViewPr>
  </p:slideViewPr>
  <p:outlineViewPr>
    <p:cViewPr>
      <p:scale>
        <a:sx n="33" d="100"/>
        <a:sy n="33" d="100"/>
      </p:scale>
      <p:origin x="0" y="-33198"/>
    </p:cViewPr>
  </p:outlineViewPr>
  <p:notesTextViewPr>
    <p:cViewPr>
      <p:scale>
        <a:sx n="100" d="100"/>
        <a:sy n="100" d="100"/>
      </p:scale>
      <p:origin x="0" y="0"/>
    </p:cViewPr>
  </p:notesTextViewPr>
  <p:sorterViewPr>
    <p:cViewPr>
      <p:scale>
        <a:sx n="100" d="100"/>
        <a:sy n="100" d="100"/>
      </p:scale>
      <p:origin x="0" y="269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511731"/>
          </a:xfrm>
          <a:prstGeom prst="rect">
            <a:avLst/>
          </a:prstGeom>
        </p:spPr>
        <p:txBody>
          <a:bodyPr vert="horz" lIns="94622" tIns="47311" rIns="94622" bIns="47311" rtlCol="0"/>
          <a:lstStyle>
            <a:lvl1pPr algn="l">
              <a:defRPr sz="1200"/>
            </a:lvl1pPr>
          </a:lstStyle>
          <a:p>
            <a:endParaRPr lang="en-US"/>
          </a:p>
        </p:txBody>
      </p:sp>
      <p:sp>
        <p:nvSpPr>
          <p:cNvPr id="3" name="Date Placeholder 2"/>
          <p:cNvSpPr>
            <a:spLocks noGrp="1"/>
          </p:cNvSpPr>
          <p:nvPr>
            <p:ph type="dt" idx="1"/>
          </p:nvPr>
        </p:nvSpPr>
        <p:spPr>
          <a:xfrm>
            <a:off x="4023092" y="0"/>
            <a:ext cx="3077740" cy="511731"/>
          </a:xfrm>
          <a:prstGeom prst="rect">
            <a:avLst/>
          </a:prstGeom>
        </p:spPr>
        <p:txBody>
          <a:bodyPr vert="horz" lIns="94622" tIns="47311" rIns="94622" bIns="47311" rtlCol="0"/>
          <a:lstStyle>
            <a:lvl1pPr algn="r">
              <a:defRPr sz="1200"/>
            </a:lvl1pPr>
          </a:lstStyle>
          <a:p>
            <a:fld id="{D163F5F2-8E9E-4652-99DD-657E1B54FA95}" type="datetimeFigureOut">
              <a:rPr lang="en-US" smtClean="0"/>
              <a:pPr/>
              <a:t>9/9/2017</a:t>
            </a:fld>
            <a:endParaRPr lang="en-US"/>
          </a:p>
        </p:txBody>
      </p:sp>
      <p:sp>
        <p:nvSpPr>
          <p:cNvPr id="4" name="Slide Image Placeholder 3"/>
          <p:cNvSpPr>
            <a:spLocks noGrp="1" noRot="1" noChangeAspect="1"/>
          </p:cNvSpPr>
          <p:nvPr>
            <p:ph type="sldImg" idx="2"/>
          </p:nvPr>
        </p:nvSpPr>
        <p:spPr>
          <a:xfrm>
            <a:off x="-196850" y="768350"/>
            <a:ext cx="7496175" cy="3836988"/>
          </a:xfrm>
          <a:prstGeom prst="rect">
            <a:avLst/>
          </a:prstGeom>
          <a:noFill/>
          <a:ln w="12700">
            <a:solidFill>
              <a:prstClr val="black"/>
            </a:solidFill>
          </a:ln>
        </p:spPr>
        <p:txBody>
          <a:bodyPr vert="horz" lIns="94622" tIns="47311" rIns="94622" bIns="47311" rtlCol="0" anchor="ctr"/>
          <a:lstStyle/>
          <a:p>
            <a:endParaRPr lang="en-US"/>
          </a:p>
        </p:txBody>
      </p:sp>
      <p:sp>
        <p:nvSpPr>
          <p:cNvPr id="5" name="Notes Placeholder 4"/>
          <p:cNvSpPr>
            <a:spLocks noGrp="1"/>
          </p:cNvSpPr>
          <p:nvPr>
            <p:ph type="body" sz="quarter" idx="3"/>
          </p:nvPr>
        </p:nvSpPr>
        <p:spPr>
          <a:xfrm>
            <a:off x="710248" y="4861442"/>
            <a:ext cx="5681980" cy="4605576"/>
          </a:xfrm>
          <a:prstGeom prst="rect">
            <a:avLst/>
          </a:prstGeom>
        </p:spPr>
        <p:txBody>
          <a:bodyPr vert="horz" lIns="94622" tIns="47311" rIns="94622" bIns="47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7740" cy="511731"/>
          </a:xfrm>
          <a:prstGeom prst="rect">
            <a:avLst/>
          </a:prstGeom>
        </p:spPr>
        <p:txBody>
          <a:bodyPr vert="horz" lIns="94622" tIns="47311" rIns="94622" bIns="47311"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9721106"/>
            <a:ext cx="3077740" cy="511731"/>
          </a:xfrm>
          <a:prstGeom prst="rect">
            <a:avLst/>
          </a:prstGeom>
        </p:spPr>
        <p:txBody>
          <a:bodyPr vert="horz" lIns="94622" tIns="47311" rIns="94622" bIns="47311" rtlCol="0" anchor="b"/>
          <a:lstStyle>
            <a:lvl1pPr algn="r">
              <a:defRPr sz="1200"/>
            </a:lvl1pPr>
          </a:lstStyle>
          <a:p>
            <a:fld id="{CC9DD51E-DB1B-47C8-88E2-9A7499005410}" type="slidenum">
              <a:rPr lang="en-US" smtClean="0"/>
              <a:pPr/>
              <a:t>‹#›</a:t>
            </a:fld>
            <a:endParaRPr lang="en-US"/>
          </a:p>
        </p:txBody>
      </p:sp>
    </p:spTree>
    <p:extLst>
      <p:ext uri="{BB962C8B-B14F-4D97-AF65-F5344CB8AC3E}">
        <p14:creationId xmlns:p14="http://schemas.microsoft.com/office/powerpoint/2010/main" val="388516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dirty="0"/>
          </a:p>
        </p:txBody>
      </p:sp>
    </p:spTree>
    <p:extLst>
      <p:ext uri="{BB962C8B-B14F-4D97-AF65-F5344CB8AC3E}">
        <p14:creationId xmlns:p14="http://schemas.microsoft.com/office/powerpoint/2010/main" val="30817865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Otsikon paikkamerkki 1"/>
          <p:cNvSpPr>
            <a:spLocks noGrp="1"/>
          </p:cNvSpPr>
          <p:nvPr>
            <p:ph type="title"/>
          </p:nvPr>
        </p:nvSpPr>
        <p:spPr bwMode="auto">
          <a:xfrm>
            <a:off x="467544" y="177868"/>
            <a:ext cx="8229600" cy="6781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i-FI" dirty="0" smtClean="0"/>
              <a:t>Muokkaa perustyylejä </a:t>
            </a:r>
            <a:r>
              <a:rPr lang="fi-FI" dirty="0" err="1" smtClean="0"/>
              <a:t>osoitt</a:t>
            </a:r>
            <a:r>
              <a:rPr lang="fi-FI" dirty="0" smtClean="0"/>
              <a:t>.</a:t>
            </a:r>
          </a:p>
        </p:txBody>
      </p:sp>
      <p:sp>
        <p:nvSpPr>
          <p:cNvPr id="1028" name="Tekstin paikkamerkki 2"/>
          <p:cNvSpPr>
            <a:spLocks noGrp="1"/>
          </p:cNvSpPr>
          <p:nvPr>
            <p:ph type="body" idx="1"/>
          </p:nvPr>
        </p:nvSpPr>
        <p:spPr bwMode="auto">
          <a:xfrm>
            <a:off x="457200" y="964090"/>
            <a:ext cx="8229600" cy="35576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i-FI" dirty="0" smtClean="0"/>
              <a:t>Muokkaa tekstin perustyylejä osoittamalla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p>
        </p:txBody>
      </p:sp>
    </p:spTree>
    <p:extLst>
      <p:ext uri="{BB962C8B-B14F-4D97-AF65-F5344CB8AC3E}">
        <p14:creationId xmlns:p14="http://schemas.microsoft.com/office/powerpoint/2010/main" val="1991101390"/>
      </p:ext>
    </p:extLst>
  </p:cSld>
  <p:clrMap bg1="lt1" tx1="dk1" bg2="lt2" tx2="dk2" accent1="accent1" accent2="accent2" accent3="accent3" accent4="accent4" accent5="accent5" accent6="accent6" hlink="hlink" folHlink="folHlink"/>
  <p:sldLayoutIdLst>
    <p:sldLayoutId id="2147483714" r:id="rId1"/>
  </p:sldLayoutIdLst>
  <p:txStyles>
    <p:titleStyle>
      <a:lvl1pPr algn="ctr" defTabSz="374401" rtl="0" eaLnBrk="1" fontAlgn="base" hangingPunct="1">
        <a:spcBef>
          <a:spcPct val="0"/>
        </a:spcBef>
        <a:spcAft>
          <a:spcPct val="0"/>
        </a:spcAft>
        <a:defRPr sz="2457" b="1" kern="1200">
          <a:solidFill>
            <a:srgbClr val="939FA8"/>
          </a:solidFill>
          <a:latin typeface="Calibri" pitchFamily="34" charset="0"/>
          <a:ea typeface="Verdana" pitchFamily="34" charset="0"/>
          <a:cs typeface="Calibri" pitchFamily="34" charset="0"/>
        </a:defRPr>
      </a:lvl1pPr>
      <a:lvl2pPr algn="ctr" defTabSz="374401" rtl="0" eaLnBrk="1" fontAlgn="base" hangingPunct="1">
        <a:spcBef>
          <a:spcPct val="0"/>
        </a:spcBef>
        <a:spcAft>
          <a:spcPct val="0"/>
        </a:spcAft>
        <a:defRPr sz="2620" b="1">
          <a:solidFill>
            <a:srgbClr val="939FA8"/>
          </a:solidFill>
          <a:latin typeface="Arial" charset="0"/>
          <a:ea typeface="ＭＳ Ｐゴシック" charset="-128"/>
        </a:defRPr>
      </a:lvl2pPr>
      <a:lvl3pPr algn="ctr" defTabSz="374401" rtl="0" eaLnBrk="1" fontAlgn="base" hangingPunct="1">
        <a:spcBef>
          <a:spcPct val="0"/>
        </a:spcBef>
        <a:spcAft>
          <a:spcPct val="0"/>
        </a:spcAft>
        <a:defRPr sz="2620" b="1">
          <a:solidFill>
            <a:srgbClr val="939FA8"/>
          </a:solidFill>
          <a:latin typeface="Arial" charset="0"/>
          <a:ea typeface="ＭＳ Ｐゴシック" charset="-128"/>
        </a:defRPr>
      </a:lvl3pPr>
      <a:lvl4pPr algn="ctr" defTabSz="374401" rtl="0" eaLnBrk="1" fontAlgn="base" hangingPunct="1">
        <a:spcBef>
          <a:spcPct val="0"/>
        </a:spcBef>
        <a:spcAft>
          <a:spcPct val="0"/>
        </a:spcAft>
        <a:defRPr sz="2620" b="1">
          <a:solidFill>
            <a:srgbClr val="939FA8"/>
          </a:solidFill>
          <a:latin typeface="Arial" charset="0"/>
          <a:ea typeface="ＭＳ Ｐゴシック" charset="-128"/>
        </a:defRPr>
      </a:lvl4pPr>
      <a:lvl5pPr algn="ctr" defTabSz="374401" rtl="0" eaLnBrk="1" fontAlgn="base" hangingPunct="1">
        <a:spcBef>
          <a:spcPct val="0"/>
        </a:spcBef>
        <a:spcAft>
          <a:spcPct val="0"/>
        </a:spcAft>
        <a:defRPr sz="2620" b="1">
          <a:solidFill>
            <a:srgbClr val="939FA8"/>
          </a:solidFill>
          <a:latin typeface="Arial" charset="0"/>
          <a:ea typeface="ＭＳ Ｐゴシック" charset="-128"/>
        </a:defRPr>
      </a:lvl5pPr>
      <a:lvl6pPr marL="374401" algn="ctr" defTabSz="374401" rtl="0" eaLnBrk="1" fontAlgn="base" hangingPunct="1">
        <a:spcBef>
          <a:spcPct val="0"/>
        </a:spcBef>
        <a:spcAft>
          <a:spcPct val="0"/>
        </a:spcAft>
        <a:defRPr sz="2620" b="1">
          <a:solidFill>
            <a:srgbClr val="939FA8"/>
          </a:solidFill>
          <a:latin typeface="Arial" charset="0"/>
          <a:ea typeface="ＭＳ Ｐゴシック" charset="-128"/>
        </a:defRPr>
      </a:lvl6pPr>
      <a:lvl7pPr marL="748802" algn="ctr" defTabSz="374401" rtl="0" eaLnBrk="1" fontAlgn="base" hangingPunct="1">
        <a:spcBef>
          <a:spcPct val="0"/>
        </a:spcBef>
        <a:spcAft>
          <a:spcPct val="0"/>
        </a:spcAft>
        <a:defRPr sz="2620" b="1">
          <a:solidFill>
            <a:srgbClr val="939FA8"/>
          </a:solidFill>
          <a:latin typeface="Arial" charset="0"/>
          <a:ea typeface="ＭＳ Ｐゴシック" charset="-128"/>
        </a:defRPr>
      </a:lvl7pPr>
      <a:lvl8pPr marL="1123203" algn="ctr" defTabSz="374401" rtl="0" eaLnBrk="1" fontAlgn="base" hangingPunct="1">
        <a:spcBef>
          <a:spcPct val="0"/>
        </a:spcBef>
        <a:spcAft>
          <a:spcPct val="0"/>
        </a:spcAft>
        <a:defRPr sz="2620" b="1">
          <a:solidFill>
            <a:srgbClr val="939FA8"/>
          </a:solidFill>
          <a:latin typeface="Arial" charset="0"/>
          <a:ea typeface="ＭＳ Ｐゴシック" charset="-128"/>
        </a:defRPr>
      </a:lvl8pPr>
      <a:lvl9pPr marL="1497604" algn="ctr" defTabSz="374401" rtl="0" eaLnBrk="1" fontAlgn="base" hangingPunct="1">
        <a:spcBef>
          <a:spcPct val="0"/>
        </a:spcBef>
        <a:spcAft>
          <a:spcPct val="0"/>
        </a:spcAft>
        <a:defRPr sz="2620" b="1">
          <a:solidFill>
            <a:srgbClr val="939FA8"/>
          </a:solidFill>
          <a:latin typeface="Arial" charset="0"/>
          <a:ea typeface="ＭＳ Ｐゴシック" charset="-128"/>
        </a:defRPr>
      </a:lvl9pPr>
    </p:titleStyle>
    <p:bodyStyle>
      <a:lvl1pPr marL="280801" indent="-280801" algn="l" defTabSz="374401" rtl="0" eaLnBrk="1" fontAlgn="base" hangingPunct="1">
        <a:spcBef>
          <a:spcPct val="20000"/>
        </a:spcBef>
        <a:spcAft>
          <a:spcPct val="0"/>
        </a:spcAft>
        <a:buSzPct val="100000"/>
        <a:buBlip>
          <a:blip r:embed="rId3"/>
        </a:buBlip>
        <a:defRPr sz="2129" kern="1200">
          <a:solidFill>
            <a:schemeClr val="tx1"/>
          </a:solidFill>
          <a:latin typeface="Calibri" pitchFamily="34" charset="0"/>
          <a:ea typeface="Verdana" pitchFamily="34" charset="0"/>
          <a:cs typeface="Calibri" pitchFamily="34" charset="0"/>
        </a:defRPr>
      </a:lvl1pPr>
      <a:lvl2pPr marL="608402" indent="-234001" algn="l" defTabSz="374401" rtl="0" eaLnBrk="1" fontAlgn="base" hangingPunct="1">
        <a:spcBef>
          <a:spcPct val="20000"/>
        </a:spcBef>
        <a:spcAft>
          <a:spcPct val="0"/>
        </a:spcAft>
        <a:buFont typeface="Arial" charset="0"/>
        <a:buChar char="–"/>
        <a:defRPr sz="1965" kern="1200">
          <a:solidFill>
            <a:schemeClr val="tx1"/>
          </a:solidFill>
          <a:latin typeface="Calibri" pitchFamily="34" charset="0"/>
          <a:ea typeface="Verdana" pitchFamily="34" charset="0"/>
          <a:cs typeface="Calibri" pitchFamily="34" charset="0"/>
        </a:defRPr>
      </a:lvl2pPr>
      <a:lvl3pPr marL="936003" indent="-187201" algn="l" defTabSz="374401" rtl="0" eaLnBrk="1" fontAlgn="base" hangingPunct="1">
        <a:spcBef>
          <a:spcPct val="20000"/>
        </a:spcBef>
        <a:spcAft>
          <a:spcPct val="0"/>
        </a:spcAft>
        <a:buSzPct val="100000"/>
        <a:buFont typeface="Wingdings" pitchFamily="2" charset="2"/>
        <a:buChar char="§"/>
        <a:defRPr sz="1802" kern="1200">
          <a:solidFill>
            <a:schemeClr val="tx1"/>
          </a:solidFill>
          <a:latin typeface="Calibri" pitchFamily="34" charset="0"/>
          <a:ea typeface="Verdana" pitchFamily="34" charset="0"/>
          <a:cs typeface="Calibri" pitchFamily="34" charset="0"/>
        </a:defRPr>
      </a:lvl3pPr>
      <a:lvl4pPr marL="1310404" indent="-187201" algn="l" defTabSz="374401" rtl="0" eaLnBrk="1" fontAlgn="base" hangingPunct="1">
        <a:spcBef>
          <a:spcPct val="20000"/>
        </a:spcBef>
        <a:spcAft>
          <a:spcPct val="0"/>
        </a:spcAft>
        <a:buFont typeface="Courier New" pitchFamily="49" charset="0"/>
        <a:buChar char="o"/>
        <a:defRPr sz="1638" kern="1200">
          <a:solidFill>
            <a:schemeClr val="tx1"/>
          </a:solidFill>
          <a:latin typeface="Calibri" pitchFamily="34" charset="0"/>
          <a:ea typeface="Verdana" pitchFamily="34" charset="0"/>
          <a:cs typeface="Calibri" pitchFamily="34" charset="0"/>
        </a:defRPr>
      </a:lvl4pPr>
      <a:lvl5pPr marL="1684805" indent="-187201" algn="l" defTabSz="374401" rtl="0" eaLnBrk="1" fontAlgn="base" hangingPunct="1">
        <a:spcBef>
          <a:spcPct val="20000"/>
        </a:spcBef>
        <a:spcAft>
          <a:spcPct val="0"/>
        </a:spcAft>
        <a:buFont typeface="Arial" pitchFamily="34" charset="0"/>
        <a:buChar char="•"/>
        <a:defRPr sz="1474" kern="1200">
          <a:solidFill>
            <a:schemeClr val="tx1"/>
          </a:solidFill>
          <a:latin typeface="Calibri" pitchFamily="34" charset="0"/>
          <a:ea typeface="Verdana" pitchFamily="34" charset="0"/>
          <a:cs typeface="Calibri" pitchFamily="34" charset="0"/>
        </a:defRPr>
      </a:lvl5pPr>
      <a:lvl6pPr marL="2059206" indent="-187201" algn="l" defTabSz="374401" rtl="0" eaLnBrk="1" latinLnBrk="0" hangingPunct="1">
        <a:spcBef>
          <a:spcPct val="20000"/>
        </a:spcBef>
        <a:buFont typeface="Arial"/>
        <a:buChar char="•"/>
        <a:defRPr sz="1638" kern="1200">
          <a:solidFill>
            <a:schemeClr val="tx1"/>
          </a:solidFill>
          <a:latin typeface="+mn-lt"/>
          <a:ea typeface="+mn-ea"/>
          <a:cs typeface="+mn-cs"/>
        </a:defRPr>
      </a:lvl6pPr>
      <a:lvl7pPr marL="2433607" indent="-187201" algn="l" defTabSz="374401" rtl="0" eaLnBrk="1" latinLnBrk="0" hangingPunct="1">
        <a:spcBef>
          <a:spcPct val="20000"/>
        </a:spcBef>
        <a:buFont typeface="Arial"/>
        <a:buChar char="•"/>
        <a:defRPr sz="1638" kern="1200">
          <a:solidFill>
            <a:schemeClr val="tx1"/>
          </a:solidFill>
          <a:latin typeface="+mn-lt"/>
          <a:ea typeface="+mn-ea"/>
          <a:cs typeface="+mn-cs"/>
        </a:defRPr>
      </a:lvl7pPr>
      <a:lvl8pPr marL="2808008" indent="-187201" algn="l" defTabSz="374401" rtl="0" eaLnBrk="1" latinLnBrk="0" hangingPunct="1">
        <a:spcBef>
          <a:spcPct val="20000"/>
        </a:spcBef>
        <a:buFont typeface="Arial"/>
        <a:buChar char="•"/>
        <a:defRPr sz="1638" kern="1200">
          <a:solidFill>
            <a:schemeClr val="tx1"/>
          </a:solidFill>
          <a:latin typeface="+mn-lt"/>
          <a:ea typeface="+mn-ea"/>
          <a:cs typeface="+mn-cs"/>
        </a:defRPr>
      </a:lvl8pPr>
      <a:lvl9pPr marL="3182409" indent="-187201" algn="l" defTabSz="374401" rtl="0" eaLnBrk="1" latinLnBrk="0" hangingPunct="1">
        <a:spcBef>
          <a:spcPct val="20000"/>
        </a:spcBef>
        <a:buFont typeface="Arial"/>
        <a:buChar char="•"/>
        <a:defRPr sz="1638" kern="1200">
          <a:solidFill>
            <a:schemeClr val="tx1"/>
          </a:solidFill>
          <a:latin typeface="+mn-lt"/>
          <a:ea typeface="+mn-ea"/>
          <a:cs typeface="+mn-cs"/>
        </a:defRPr>
      </a:lvl9pPr>
    </p:bodyStyle>
    <p:otherStyle>
      <a:defPPr>
        <a:defRPr lang="fi-FI"/>
      </a:defPPr>
      <a:lvl1pPr marL="0" algn="l" defTabSz="374401" rtl="0" eaLnBrk="1" latinLnBrk="0" hangingPunct="1">
        <a:defRPr sz="1474" kern="1200">
          <a:solidFill>
            <a:schemeClr val="tx1"/>
          </a:solidFill>
          <a:latin typeface="+mn-lt"/>
          <a:ea typeface="+mn-ea"/>
          <a:cs typeface="+mn-cs"/>
        </a:defRPr>
      </a:lvl1pPr>
      <a:lvl2pPr marL="374401" algn="l" defTabSz="374401" rtl="0" eaLnBrk="1" latinLnBrk="0" hangingPunct="1">
        <a:defRPr sz="1474" kern="1200">
          <a:solidFill>
            <a:schemeClr val="tx1"/>
          </a:solidFill>
          <a:latin typeface="+mn-lt"/>
          <a:ea typeface="+mn-ea"/>
          <a:cs typeface="+mn-cs"/>
        </a:defRPr>
      </a:lvl2pPr>
      <a:lvl3pPr marL="748802" algn="l" defTabSz="374401" rtl="0" eaLnBrk="1" latinLnBrk="0" hangingPunct="1">
        <a:defRPr sz="1474" kern="1200">
          <a:solidFill>
            <a:schemeClr val="tx1"/>
          </a:solidFill>
          <a:latin typeface="+mn-lt"/>
          <a:ea typeface="+mn-ea"/>
          <a:cs typeface="+mn-cs"/>
        </a:defRPr>
      </a:lvl3pPr>
      <a:lvl4pPr marL="1123203" algn="l" defTabSz="374401" rtl="0" eaLnBrk="1" latinLnBrk="0" hangingPunct="1">
        <a:defRPr sz="1474" kern="1200">
          <a:solidFill>
            <a:schemeClr val="tx1"/>
          </a:solidFill>
          <a:latin typeface="+mn-lt"/>
          <a:ea typeface="+mn-ea"/>
          <a:cs typeface="+mn-cs"/>
        </a:defRPr>
      </a:lvl4pPr>
      <a:lvl5pPr marL="1497604" algn="l" defTabSz="374401" rtl="0" eaLnBrk="1" latinLnBrk="0" hangingPunct="1">
        <a:defRPr sz="1474" kern="1200">
          <a:solidFill>
            <a:schemeClr val="tx1"/>
          </a:solidFill>
          <a:latin typeface="+mn-lt"/>
          <a:ea typeface="+mn-ea"/>
          <a:cs typeface="+mn-cs"/>
        </a:defRPr>
      </a:lvl5pPr>
      <a:lvl6pPr marL="1872005" algn="l" defTabSz="374401" rtl="0" eaLnBrk="1" latinLnBrk="0" hangingPunct="1">
        <a:defRPr sz="1474" kern="1200">
          <a:solidFill>
            <a:schemeClr val="tx1"/>
          </a:solidFill>
          <a:latin typeface="+mn-lt"/>
          <a:ea typeface="+mn-ea"/>
          <a:cs typeface="+mn-cs"/>
        </a:defRPr>
      </a:lvl6pPr>
      <a:lvl7pPr marL="2246406" algn="l" defTabSz="374401" rtl="0" eaLnBrk="1" latinLnBrk="0" hangingPunct="1">
        <a:defRPr sz="1474" kern="1200">
          <a:solidFill>
            <a:schemeClr val="tx1"/>
          </a:solidFill>
          <a:latin typeface="+mn-lt"/>
          <a:ea typeface="+mn-ea"/>
          <a:cs typeface="+mn-cs"/>
        </a:defRPr>
      </a:lvl7pPr>
      <a:lvl8pPr marL="2620808" algn="l" defTabSz="374401" rtl="0" eaLnBrk="1" latinLnBrk="0" hangingPunct="1">
        <a:defRPr sz="1474" kern="1200">
          <a:solidFill>
            <a:schemeClr val="tx1"/>
          </a:solidFill>
          <a:latin typeface="+mn-lt"/>
          <a:ea typeface="+mn-ea"/>
          <a:cs typeface="+mn-cs"/>
        </a:defRPr>
      </a:lvl8pPr>
      <a:lvl9pPr marL="2995209" algn="l" defTabSz="374401"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79512" y="72008"/>
            <a:ext cx="8856984" cy="4572223"/>
            <a:chOff x="975040" y="40279"/>
            <a:chExt cx="7260737" cy="3802176"/>
          </a:xfrm>
        </p:grpSpPr>
        <p:cxnSp>
          <p:nvCxnSpPr>
            <p:cNvPr id="11" name="Straight Arrow Connector 10"/>
            <p:cNvCxnSpPr/>
            <p:nvPr/>
          </p:nvCxnSpPr>
          <p:spPr>
            <a:xfrm>
              <a:off x="1181178" y="1204186"/>
              <a:ext cx="0" cy="2032475"/>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2413598" y="1310021"/>
              <a:ext cx="1303943" cy="286966"/>
            </a:xfrm>
            <a:prstGeom prst="roundRect">
              <a:avLst/>
            </a:prstGeom>
            <a:noFill/>
            <a:ln w="28575">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rbel" panose="020B0503020204020204" pitchFamily="34" charset="0"/>
                </a:rPr>
                <a:t>Read </a:t>
              </a:r>
              <a:r>
                <a:rPr lang="en-US" sz="2000" b="1" dirty="0">
                  <a:solidFill>
                    <a:schemeClr val="tx1"/>
                  </a:solidFill>
                  <a:latin typeface="Corbel" panose="020B0503020204020204" pitchFamily="34" charset="0"/>
                  <a:cs typeface="Consolas" panose="020B0609020204030204" pitchFamily="49" charset="0"/>
                </a:rPr>
                <a:t>a → 0</a:t>
              </a:r>
              <a:endParaRPr lang="en-US" sz="2000" dirty="0">
                <a:solidFill>
                  <a:schemeClr val="tx1"/>
                </a:solidFill>
                <a:latin typeface="Corbel" panose="020B0503020204020204" pitchFamily="34" charset="0"/>
              </a:endParaRPr>
            </a:p>
          </p:txBody>
        </p:sp>
        <p:sp>
          <p:nvSpPr>
            <p:cNvPr id="14" name="Rounded Rectangle 13"/>
            <p:cNvSpPr/>
            <p:nvPr/>
          </p:nvSpPr>
          <p:spPr>
            <a:xfrm>
              <a:off x="2413598" y="1670163"/>
              <a:ext cx="1862777" cy="286966"/>
            </a:xfrm>
            <a:prstGeom prst="roundRect">
              <a:avLst/>
            </a:prstGeom>
            <a:noFill/>
            <a:ln w="28575">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rbel" panose="020B0503020204020204" pitchFamily="34" charset="0"/>
                </a:rPr>
                <a:t>Compute </a:t>
              </a:r>
              <a:r>
                <a:rPr lang="en-US" sz="2000" b="1" dirty="0">
                  <a:solidFill>
                    <a:schemeClr val="tx1"/>
                  </a:solidFill>
                  <a:latin typeface="Corbel" panose="020B0503020204020204" pitchFamily="34" charset="0"/>
                  <a:cs typeface="Consolas" panose="020B0609020204030204" pitchFamily="49" charset="0"/>
                </a:rPr>
                <a:t>a = a + 1</a:t>
              </a:r>
              <a:endParaRPr lang="en-US" sz="2000" dirty="0">
                <a:solidFill>
                  <a:schemeClr val="tx1"/>
                </a:solidFill>
                <a:latin typeface="Corbel" panose="020B0503020204020204" pitchFamily="34" charset="0"/>
              </a:endParaRPr>
            </a:p>
          </p:txBody>
        </p:sp>
        <p:sp>
          <p:nvSpPr>
            <p:cNvPr id="15" name="Rounded Rectangle 14"/>
            <p:cNvSpPr/>
            <p:nvPr/>
          </p:nvSpPr>
          <p:spPr>
            <a:xfrm>
              <a:off x="2413599" y="2374739"/>
              <a:ext cx="1366035" cy="286966"/>
            </a:xfrm>
            <a:prstGeom prst="roundRect">
              <a:avLst/>
            </a:prstGeom>
            <a:noFill/>
            <a:ln w="28575">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374401" fontAlgn="base">
                <a:spcBef>
                  <a:spcPct val="20000"/>
                </a:spcBef>
                <a:spcAft>
                  <a:spcPct val="0"/>
                </a:spcAft>
                <a:buSzPct val="100000"/>
              </a:pPr>
              <a:r>
                <a:rPr lang="en-US" sz="2000" dirty="0">
                  <a:solidFill>
                    <a:schemeClr val="tx1"/>
                  </a:solidFill>
                  <a:latin typeface="Corbel" panose="020B0503020204020204" pitchFamily="34" charset="0"/>
                </a:rPr>
                <a:t>Write </a:t>
              </a:r>
              <a:r>
                <a:rPr lang="en-US" sz="2000" b="1" dirty="0">
                  <a:solidFill>
                    <a:prstClr val="black"/>
                  </a:solidFill>
                  <a:latin typeface="Corbel" panose="020B0503020204020204" pitchFamily="34" charset="0"/>
                  <a:ea typeface="Verdana" pitchFamily="34" charset="0"/>
                  <a:cs typeface="Consolas" panose="020B0609020204030204" pitchFamily="49" charset="0"/>
                </a:rPr>
                <a:t>a </a:t>
              </a:r>
              <a:r>
                <a:rPr lang="en-US" sz="2000" b="1" dirty="0">
                  <a:solidFill>
                    <a:schemeClr val="tx1"/>
                  </a:solidFill>
                  <a:latin typeface="Corbel" panose="020B0503020204020204" pitchFamily="34" charset="0"/>
                  <a:cs typeface="Consolas" panose="020B0609020204030204" pitchFamily="49" charset="0"/>
                </a:rPr>
                <a:t>← </a:t>
              </a:r>
              <a:r>
                <a:rPr lang="en-US" sz="2000" b="1" dirty="0">
                  <a:solidFill>
                    <a:prstClr val="black"/>
                  </a:solidFill>
                  <a:latin typeface="Corbel" panose="020B0503020204020204" pitchFamily="34" charset="0"/>
                  <a:ea typeface="Verdana" pitchFamily="34" charset="0"/>
                  <a:cs typeface="Consolas" panose="020B0609020204030204" pitchFamily="49" charset="0"/>
                </a:rPr>
                <a:t>1</a:t>
              </a:r>
            </a:p>
          </p:txBody>
        </p:sp>
        <p:sp>
          <p:nvSpPr>
            <p:cNvPr id="16" name="Rounded Rectangle 15"/>
            <p:cNvSpPr/>
            <p:nvPr/>
          </p:nvSpPr>
          <p:spPr>
            <a:xfrm>
              <a:off x="5153916" y="1665056"/>
              <a:ext cx="1303943" cy="286966"/>
            </a:xfrm>
            <a:prstGeom prst="roundRect">
              <a:avLst/>
            </a:prstGeom>
            <a:noFill/>
            <a:ln w="285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rbel" panose="020B0503020204020204" pitchFamily="34" charset="0"/>
                </a:rPr>
                <a:t>Read </a:t>
              </a:r>
              <a:r>
                <a:rPr lang="en-US" sz="2000" b="1" dirty="0">
                  <a:solidFill>
                    <a:schemeClr val="tx1"/>
                  </a:solidFill>
                  <a:latin typeface="Corbel" panose="020B0503020204020204" pitchFamily="34" charset="0"/>
                  <a:cs typeface="Consolas" panose="020B0609020204030204" pitchFamily="49" charset="0"/>
                </a:rPr>
                <a:t>a → 0</a:t>
              </a:r>
              <a:endParaRPr lang="en-US" sz="2000" dirty="0">
                <a:solidFill>
                  <a:schemeClr val="tx1"/>
                </a:solidFill>
                <a:latin typeface="Corbel" panose="020B0503020204020204" pitchFamily="34" charset="0"/>
              </a:endParaRPr>
            </a:p>
          </p:txBody>
        </p:sp>
        <p:sp>
          <p:nvSpPr>
            <p:cNvPr id="17" name="Rounded Rectangle 16"/>
            <p:cNvSpPr/>
            <p:nvPr/>
          </p:nvSpPr>
          <p:spPr>
            <a:xfrm>
              <a:off x="5153917" y="2020216"/>
              <a:ext cx="1862777" cy="286966"/>
            </a:xfrm>
            <a:prstGeom prst="roundRect">
              <a:avLst/>
            </a:prstGeom>
            <a:noFill/>
            <a:ln w="285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orbel" panose="020B0503020204020204" pitchFamily="34" charset="0"/>
                </a:rPr>
                <a:t>Compute </a:t>
              </a:r>
              <a:r>
                <a:rPr lang="en-US" sz="2000" b="1" dirty="0">
                  <a:solidFill>
                    <a:schemeClr val="tx1"/>
                  </a:solidFill>
                  <a:latin typeface="Corbel" panose="020B0503020204020204" pitchFamily="34" charset="0"/>
                  <a:cs typeface="Consolas" panose="020B0609020204030204" pitchFamily="49" charset="0"/>
                </a:rPr>
                <a:t>a = a + 1</a:t>
              </a:r>
              <a:endParaRPr lang="en-US" sz="2000" dirty="0">
                <a:solidFill>
                  <a:schemeClr val="tx1"/>
                </a:solidFill>
                <a:latin typeface="Corbel" panose="020B0503020204020204" pitchFamily="34" charset="0"/>
              </a:endParaRPr>
            </a:p>
          </p:txBody>
        </p:sp>
        <p:sp>
          <p:nvSpPr>
            <p:cNvPr id="18" name="Rounded Rectangle 17"/>
            <p:cNvSpPr/>
            <p:nvPr/>
          </p:nvSpPr>
          <p:spPr>
            <a:xfrm>
              <a:off x="5153917" y="2734213"/>
              <a:ext cx="1366035" cy="286966"/>
            </a:xfrm>
            <a:prstGeom prst="roundRect">
              <a:avLst/>
            </a:prstGeom>
            <a:noFill/>
            <a:ln w="2857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374401" fontAlgn="base">
                <a:spcBef>
                  <a:spcPct val="20000"/>
                </a:spcBef>
                <a:spcAft>
                  <a:spcPct val="0"/>
                </a:spcAft>
                <a:buSzPct val="100000"/>
              </a:pPr>
              <a:r>
                <a:rPr lang="en-US" sz="2000" dirty="0">
                  <a:solidFill>
                    <a:schemeClr val="tx1"/>
                  </a:solidFill>
                  <a:latin typeface="Corbel" panose="020B0503020204020204" pitchFamily="34" charset="0"/>
                </a:rPr>
                <a:t>Write </a:t>
              </a:r>
              <a:r>
                <a:rPr lang="en-US" sz="2000" b="1" dirty="0">
                  <a:solidFill>
                    <a:prstClr val="black"/>
                  </a:solidFill>
                  <a:latin typeface="Corbel" panose="020B0503020204020204" pitchFamily="34" charset="0"/>
                  <a:ea typeface="Verdana" pitchFamily="34" charset="0"/>
                  <a:cs typeface="Consolas" panose="020B0609020204030204" pitchFamily="49" charset="0"/>
                </a:rPr>
                <a:t>a </a:t>
              </a:r>
              <a:r>
                <a:rPr lang="en-US" sz="2000" b="1" dirty="0">
                  <a:solidFill>
                    <a:schemeClr val="tx1"/>
                  </a:solidFill>
                  <a:latin typeface="Corbel" panose="020B0503020204020204" pitchFamily="34" charset="0"/>
                  <a:cs typeface="Consolas" panose="020B0609020204030204" pitchFamily="49" charset="0"/>
                </a:rPr>
                <a:t>← </a:t>
              </a:r>
              <a:r>
                <a:rPr lang="en-US" sz="2000" b="1" dirty="0">
                  <a:solidFill>
                    <a:prstClr val="black"/>
                  </a:solidFill>
                  <a:latin typeface="Corbel" panose="020B0503020204020204" pitchFamily="34" charset="0"/>
                  <a:ea typeface="Verdana" pitchFamily="34" charset="0"/>
                  <a:cs typeface="Consolas" panose="020B0609020204030204" pitchFamily="49" charset="0"/>
                </a:rPr>
                <a:t>1</a:t>
              </a:r>
            </a:p>
          </p:txBody>
        </p:sp>
        <p:cxnSp>
          <p:nvCxnSpPr>
            <p:cNvPr id="23" name="Straight Arrow Connector 22"/>
            <p:cNvCxnSpPr/>
            <p:nvPr/>
          </p:nvCxnSpPr>
          <p:spPr>
            <a:xfrm flipH="1">
              <a:off x="3096616" y="734292"/>
              <a:ext cx="1437559" cy="49532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534175" y="734292"/>
              <a:ext cx="1271713" cy="856798"/>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6251116" y="40279"/>
              <a:ext cx="1984661" cy="814017"/>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chemeClr val="tx1"/>
                  </a:solidFill>
                  <a:latin typeface="Corbel" panose="020B0503020204020204" pitchFamily="34" charset="0"/>
                </a:rPr>
                <a:t>Shared variable </a:t>
              </a:r>
              <a:r>
                <a:rPr lang="en-US" sz="2000" b="1" dirty="0">
                  <a:solidFill>
                    <a:schemeClr val="tx1"/>
                  </a:solidFill>
                  <a:latin typeface="Corbel" panose="020B0503020204020204" pitchFamily="34" charset="0"/>
                  <a:cs typeface="Consolas" panose="020B0609020204030204" pitchFamily="49" charset="0"/>
                </a:rPr>
                <a:t>a</a:t>
              </a:r>
              <a:r>
                <a:rPr lang="en-US" sz="2000" dirty="0">
                  <a:solidFill>
                    <a:schemeClr val="tx1"/>
                  </a:solidFill>
                  <a:latin typeface="Corbel" panose="020B0503020204020204" pitchFamily="34" charset="0"/>
                  <a:cs typeface="Consolas" panose="020B0609020204030204" pitchFamily="49" charset="0"/>
                </a:rPr>
                <a:t> with value </a:t>
              </a:r>
              <a:r>
                <a:rPr lang="en-US" sz="2000" b="1" dirty="0">
                  <a:solidFill>
                    <a:schemeClr val="tx1"/>
                  </a:solidFill>
                  <a:latin typeface="Corbel" panose="020B0503020204020204" pitchFamily="34" charset="0"/>
                  <a:cs typeface="Consolas" panose="020B0609020204030204" pitchFamily="49" charset="0"/>
                </a:rPr>
                <a:t>0</a:t>
              </a:r>
              <a:r>
                <a:rPr lang="en-US" sz="2000" dirty="0">
                  <a:solidFill>
                    <a:schemeClr val="tx1"/>
                  </a:solidFill>
                  <a:latin typeface="Corbel" panose="020B0503020204020204" pitchFamily="34" charset="0"/>
                  <a:cs typeface="Consolas" panose="020B0609020204030204" pitchFamily="49" charset="0"/>
                </a:rPr>
                <a:t> before the parallel region</a:t>
              </a:r>
            </a:p>
          </p:txBody>
        </p:sp>
        <p:cxnSp>
          <p:nvCxnSpPr>
            <p:cNvPr id="30" name="Straight Arrow Connector 29"/>
            <p:cNvCxnSpPr/>
            <p:nvPr/>
          </p:nvCxnSpPr>
          <p:spPr>
            <a:xfrm>
              <a:off x="3065570" y="2694972"/>
              <a:ext cx="1530698" cy="74511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a:off x="4596268" y="3067528"/>
              <a:ext cx="1240667" cy="372555"/>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534175" y="40279"/>
              <a:ext cx="0" cy="69401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4596268" y="3440083"/>
              <a:ext cx="0" cy="347045"/>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975040" y="814950"/>
              <a:ext cx="849863" cy="389236"/>
            </a:xfrm>
            <a:prstGeom prst="round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latin typeface="Corbel" panose="020B0503020204020204" pitchFamily="34" charset="0"/>
                </a:rPr>
                <a:t>Time</a:t>
              </a:r>
              <a:endParaRPr lang="en-US" sz="2000" dirty="0">
                <a:solidFill>
                  <a:schemeClr val="tx1"/>
                </a:solidFill>
                <a:latin typeface="Corbel" panose="020B0503020204020204" pitchFamily="34" charset="0"/>
              </a:endParaRPr>
            </a:p>
          </p:txBody>
        </p:sp>
        <p:cxnSp>
          <p:nvCxnSpPr>
            <p:cNvPr id="49" name="Straight Connector 48"/>
            <p:cNvCxnSpPr/>
            <p:nvPr/>
          </p:nvCxnSpPr>
          <p:spPr>
            <a:xfrm>
              <a:off x="1367456" y="1630144"/>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367456" y="1982717"/>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367456" y="2341470"/>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367456" y="3048298"/>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367456" y="2694972"/>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367456" y="1275110"/>
              <a:ext cx="6085068" cy="0"/>
            </a:xfrm>
            <a:prstGeom prst="line">
              <a:avLst/>
            </a:prstGeom>
            <a:ln w="9525"/>
            <a:effectLst/>
          </p:spPr>
          <p:style>
            <a:lnRef idx="2">
              <a:schemeClr val="accent1"/>
            </a:lnRef>
            <a:fillRef idx="0">
              <a:schemeClr val="accent1"/>
            </a:fillRef>
            <a:effectRef idx="1">
              <a:schemeClr val="accent1"/>
            </a:effectRef>
            <a:fontRef idx="minor">
              <a:schemeClr val="tx1"/>
            </a:fontRef>
          </p:style>
        </p:cxnSp>
        <p:sp>
          <p:nvSpPr>
            <p:cNvPr id="69" name="Rounded Rectangle 68"/>
            <p:cNvSpPr/>
            <p:nvPr/>
          </p:nvSpPr>
          <p:spPr>
            <a:xfrm>
              <a:off x="4949256" y="3462700"/>
              <a:ext cx="660253" cy="379755"/>
            </a:xfrm>
            <a:prstGeom prst="round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b="1" dirty="0">
                  <a:solidFill>
                    <a:schemeClr val="tx1"/>
                  </a:solidFill>
                  <a:latin typeface="Corbel" panose="020B0503020204020204" pitchFamily="34" charset="0"/>
                </a:rPr>
                <a:t>a = 1</a:t>
              </a:r>
              <a:endParaRPr lang="en-US" sz="2000" b="1" dirty="0">
                <a:solidFill>
                  <a:schemeClr val="tx1"/>
                </a:solidFill>
                <a:latin typeface="Corbel" panose="020B0503020204020204" pitchFamily="34" charset="0"/>
                <a:cs typeface="Consolas" panose="020B0609020204030204" pitchFamily="49" charset="0"/>
              </a:endParaRPr>
            </a:p>
          </p:txBody>
        </p:sp>
        <p:sp>
          <p:nvSpPr>
            <p:cNvPr id="27" name="Rounded Rectangle 26"/>
            <p:cNvSpPr/>
            <p:nvPr/>
          </p:nvSpPr>
          <p:spPr>
            <a:xfrm>
              <a:off x="2413599" y="818615"/>
              <a:ext cx="1217808" cy="389236"/>
            </a:xfrm>
            <a:prstGeom prst="round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latin typeface="Corbel" panose="020B0503020204020204" pitchFamily="34" charset="0"/>
                </a:rPr>
                <a:t>Thread 0</a:t>
              </a:r>
            </a:p>
          </p:txBody>
        </p:sp>
        <p:sp>
          <p:nvSpPr>
            <p:cNvPr id="28" name="Rounded Rectangle 27"/>
            <p:cNvSpPr/>
            <p:nvPr/>
          </p:nvSpPr>
          <p:spPr>
            <a:xfrm>
              <a:off x="5306126" y="816874"/>
              <a:ext cx="1213826" cy="389236"/>
            </a:xfrm>
            <a:prstGeom prst="round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tx1"/>
                  </a:solidFill>
                  <a:latin typeface="Corbel" panose="020B0503020204020204" pitchFamily="34" charset="0"/>
                </a:rPr>
                <a:t>Thread 1</a:t>
              </a:r>
            </a:p>
          </p:txBody>
        </p:sp>
      </p:grpSp>
    </p:spTree>
    <p:extLst>
      <p:ext uri="{BB962C8B-B14F-4D97-AF65-F5344CB8AC3E}">
        <p14:creationId xmlns:p14="http://schemas.microsoft.com/office/powerpoint/2010/main" val="2952296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SC-summer-school-template">
  <a:themeElements>
    <a:clrScheme name="CSC_powerpoint">
      <a:dk1>
        <a:sysClr val="windowText" lastClr="000000"/>
      </a:dk1>
      <a:lt1>
        <a:sysClr val="window" lastClr="FFFFFF"/>
      </a:lt1>
      <a:dk2>
        <a:srgbClr val="007581"/>
      </a:dk2>
      <a:lt2>
        <a:srgbClr val="8C1B54"/>
      </a:lt2>
      <a:accent1>
        <a:srgbClr val="525E66"/>
      </a:accent1>
      <a:accent2>
        <a:srgbClr val="4B247B"/>
      </a:accent2>
      <a:accent3>
        <a:srgbClr val="1F3263"/>
      </a:accent3>
      <a:accent4>
        <a:srgbClr val="A4A7A6"/>
      </a:accent4>
      <a:accent5>
        <a:srgbClr val="6FC5B6"/>
      </a:accent5>
      <a:accent6>
        <a:srgbClr val="F2C8D6"/>
      </a:accent6>
      <a:hlink>
        <a:srgbClr val="7FA4BF"/>
      </a:hlink>
      <a:folHlink>
        <a:srgbClr val="BB597D"/>
      </a:folHlink>
    </a:clrScheme>
    <a:fontScheme name="Office, klassinen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Tags xmlns="674666c1-10d8-4775-9ca8-b27fd87d6757">csc, presentation, slides</Tags>
    <CSCCategory xmlns="674666c1-10d8-4775-9ca8-b27fd87d6757">Presentation Material</CSCCategory>
    <URL xmlns="http://schemas.microsoft.com/sharepoint/v3">
      <Url xsi:nil="true"/>
      <Description xsi:nil="true"/>
    </URL>
    <Group1 xmlns="674666c1-10d8-4775-9ca8-b27fd87d6757">PR</Group1>
    <Language xmlns="af66b30b-4ccb-423c-a54a-c96f302fc84a">
      <Value>English</Value>
    </Language>
  </documentManagement>
</p:properties>
</file>

<file path=customXml/item3.xml><?xml version="1.0" encoding="utf-8"?>
<ct:contentTypeSchema xmlns:ct="http://schemas.microsoft.com/office/2006/metadata/contentType" xmlns:ma="http://schemas.microsoft.com/office/2006/metadata/properties/metaAttributes" ct:_="" ma:_="" ma:contentTypeName="CSC Guideline Document" ma:contentTypeID="0x010100AEF605ABEBF9D04BAA9852A579F4D094010018D61D2DE79F7D438A400C2DEAF6AA36" ma:contentTypeVersion="23" ma:contentTypeDescription="CSC's guideline document type. Includes Category field." ma:contentTypeScope="" ma:versionID="7fd3b1052beb6fc0365a90bfe8b6b6ac">
  <xsd:schema xmlns:xsd="http://www.w3.org/2001/XMLSchema" xmlns:p="http://schemas.microsoft.com/office/2006/metadata/properties" xmlns:ns1="http://schemas.microsoft.com/sharepoint/v3" xmlns:ns2="674666c1-10d8-4775-9ca8-b27fd87d6757" xmlns:ns4="af66b30b-4ccb-423c-a54a-c96f302fc84a" targetNamespace="http://schemas.microsoft.com/office/2006/metadata/properties" ma:root="true" ma:fieldsID="06c2f234a56714d09bac3343b79ceac8" ns1:_="" ns2:_="" ns4:_="">
    <xsd:import namespace="http://schemas.microsoft.com/sharepoint/v3"/>
    <xsd:import namespace="674666c1-10d8-4775-9ca8-b27fd87d6757"/>
    <xsd:import namespace="af66b30b-4ccb-423c-a54a-c96f302fc84a"/>
    <xsd:element name="properties">
      <xsd:complexType>
        <xsd:sequence>
          <xsd:element name="documentManagement">
            <xsd:complexType>
              <xsd:all>
                <xsd:element ref="ns2:CSCCategory" minOccurs="0"/>
                <xsd:element ref="ns2:Group1" minOccurs="0"/>
                <xsd:element ref="ns4:Language" minOccurs="0"/>
                <xsd:element ref="ns1:URL" minOccurs="0"/>
                <xsd:element ref="ns2:Tag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URL" ma:index="7" nillable="true" ma:displayName="Translation" ma:description="Lisää ylempään kenttään toisenkielisen version linkki ja alempaan kenttään joko &quot;in English&quot; tai &quot;Suomeksi&quot;."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dms="http://schemas.microsoft.com/office/2006/documentManagement/types" targetNamespace="674666c1-10d8-4775-9ca8-b27fd87d6757" elementFormDefault="qualified">
    <xsd:import namespace="http://schemas.microsoft.com/office/2006/documentManagement/types"/>
    <xsd:element name="CSCCategory" ma:index="2" nillable="true" ma:displayName="Category" ma:description="Valitse dokumentin kategoria" ma:format="Dropdown" ma:internalName="CSC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Group1" ma:index="4" nillable="true" ma:displayName="Group" ma:description="Ryhmä, joka vastaa dokumentista" ma:internalName="Group1">
      <xsd:simpleType>
        <xsd:restriction base="dms:Text">
          <xsd:maxLength value="255"/>
        </xsd:restriction>
      </xsd:simpleType>
    </xsd:element>
    <xsd:element name="Tags" ma:index="17" nillable="true" ma:displayName="Tags" ma:description="Kaikki, myös lukijat, voivat muokata tageja." ma:internalName="Tags">
      <xsd:simpleType>
        <xsd:restriction base="dms:Text">
          <xsd:maxLength value="255"/>
        </xsd:restriction>
      </xsd:simpleType>
    </xsd:element>
  </xsd:schema>
  <xsd:schema xmlns:xsd="http://www.w3.org/2001/XMLSchema" xmlns:dms="http://schemas.microsoft.com/office/2006/documentManagement/types" targetNamespace="af66b30b-4ccb-423c-a54a-c96f302fc84a" elementFormDefault="qualified">
    <xsd:import namespace="http://schemas.microsoft.com/office/2006/documentManagement/types"/>
    <xsd:element name="Language" ma:index="6" nillable="true" ma:displayName="Language"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5" ma:displayName="Author"/>
        <xsd:element ref="dcterms:created" minOccurs="0" maxOccurs="1"/>
        <xsd:element ref="dc:identifier" minOccurs="0" maxOccurs="1"/>
        <xsd:element name="contentType" minOccurs="0" maxOccurs="1" type="xsd:string" ma:index="14" ma:displayName="Content Type"/>
        <xsd:element ref="dc:title" minOccurs="0" maxOccurs="1" ma:index="1" ma:displayName="Title"/>
        <xsd:element ref="dc:subject" minOccurs="0" maxOccurs="1" ma:index="3" ma:displayName="Subject"/>
        <xsd:element ref="dc:description" minOccurs="0" maxOccurs="1" ma:index="9" ma:displayName="Comments"/>
        <xsd:element name="keywords" minOccurs="0" maxOccurs="1" type="xsd:string" ma:index="8"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BC2B4B6-77AF-480C-B46D-C9EF71C9673C}">
  <ds:schemaRefs>
    <ds:schemaRef ds:uri="http://schemas.microsoft.com/sharepoint/v3/contenttype/forms"/>
  </ds:schemaRefs>
</ds:datastoreItem>
</file>

<file path=customXml/itemProps2.xml><?xml version="1.0" encoding="utf-8"?>
<ds:datastoreItem xmlns:ds="http://schemas.openxmlformats.org/officeDocument/2006/customXml" ds:itemID="{615B6566-6BC3-4E54-B80B-07FE241674D7}">
  <ds:schemaRefs>
    <ds:schemaRef ds:uri="http://www.w3.org/XML/1998/namespace"/>
    <ds:schemaRef ds:uri="http://purl.org/dc/elements/1.1/"/>
    <ds:schemaRef ds:uri="http://schemas.openxmlformats.org/package/2006/metadata/core-properties"/>
    <ds:schemaRef ds:uri="674666c1-10d8-4775-9ca8-b27fd87d6757"/>
    <ds:schemaRef ds:uri="http://schemas.microsoft.com/office/2006/documentManagement/types"/>
    <ds:schemaRef ds:uri="http://purl.org/dc/terms/"/>
    <ds:schemaRef ds:uri="af66b30b-4ccb-423c-a54a-c96f302fc84a"/>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F9336583-5841-4229-8F9B-DA9E517F1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4666c1-10d8-4775-9ca8-b27fd87d6757"/>
    <ds:schemaRef ds:uri="af66b30b-4ccb-423c-a54a-c96f302fc84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CSC-summer-school-template</Template>
  <TotalTime>6772</TotalTime>
  <Words>46</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ＭＳ Ｐゴシック</vt:lpstr>
      <vt:lpstr>Arial</vt:lpstr>
      <vt:lpstr>Calibri</vt:lpstr>
      <vt:lpstr>Consolas</vt:lpstr>
      <vt:lpstr>Corbel</vt:lpstr>
      <vt:lpstr>Courier New</vt:lpstr>
      <vt:lpstr>Verdana</vt:lpstr>
      <vt:lpstr>Wingdings</vt:lpstr>
      <vt:lpstr>CSC-summer-school-template</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Programming</dc:title>
  <dc:creator>Sami Ilvonen;Martti Louhivuori</dc:creator>
  <cp:keywords/>
  <dc:description>PATC version with OpenMP</dc:description>
  <cp:lastModifiedBy>Sebastian Von Alfthan</cp:lastModifiedBy>
  <cp:revision>648</cp:revision>
  <cp:lastPrinted>2015-05-22T08:25:32Z</cp:lastPrinted>
  <dcterms:created xsi:type="dcterms:W3CDTF">2012-01-13T09:32:31Z</dcterms:created>
  <dcterms:modified xsi:type="dcterms:W3CDTF">2017-09-09T09:08:10Z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0x010100AEF605ABEBF9D04BAA9852A579F4D094010018D61D2DE79F7D438A400C2DEAF6AA36</vt:lpwstr>
  </property>
  <property fmtid="{D5CDD505-2E9C-101B-9397-08002B2CF9AE}" pid="3" name="Subject0">
    <vt:lpwstr>CSC presentation english</vt:lpwstr>
  </property>
</Properties>
</file>