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228E40-968A-4619-A08B-6220E1A8DF1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9C152E-A547-4911-9BD9-46E9C503F5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533399"/>
            <a:ext cx="8458200" cy="7391399"/>
          </a:xfrm>
        </p:spPr>
        <p:txBody>
          <a:bodyPr/>
          <a:lstStyle/>
          <a:p>
            <a:r>
              <a:rPr lang="en-US" dirty="0" smtClean="0"/>
              <a:t>Student 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Use-Case Diagram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14400"/>
            <a:ext cx="533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Members :</a:t>
            </a:r>
          </a:p>
          <a:p>
            <a:endParaRPr lang="en-US" dirty="0"/>
          </a:p>
          <a:p>
            <a:r>
              <a:rPr lang="en-US" dirty="0" err="1" smtClean="0"/>
              <a:t>Khizer</a:t>
            </a:r>
            <a:r>
              <a:rPr lang="en-US" dirty="0" smtClean="0"/>
              <a:t> </a:t>
            </a:r>
            <a:r>
              <a:rPr lang="en-US" dirty="0" err="1" smtClean="0"/>
              <a:t>imtiaz</a:t>
            </a:r>
            <a:r>
              <a:rPr lang="en-US" dirty="0" smtClean="0"/>
              <a:t>    4282-FBAS/BSSE/F21-A</a:t>
            </a:r>
          </a:p>
          <a:p>
            <a:r>
              <a:rPr lang="en-US" dirty="0" err="1" smtClean="0"/>
              <a:t>Dawood</a:t>
            </a:r>
            <a:r>
              <a:rPr lang="en-US" dirty="0" smtClean="0"/>
              <a:t> Akbar   4274-</a:t>
            </a:r>
            <a:r>
              <a:rPr lang="en-US" dirty="0" smtClean="0"/>
              <a:t>FBAS/BSSE/F21-A</a:t>
            </a:r>
          </a:p>
          <a:p>
            <a:r>
              <a:rPr lang="en-US" dirty="0" err="1" smtClean="0"/>
              <a:t>Hamza</a:t>
            </a:r>
            <a:r>
              <a:rPr lang="en-US" dirty="0" smtClean="0"/>
              <a:t> Ahmed    4164-</a:t>
            </a:r>
            <a:r>
              <a:rPr lang="en-US" dirty="0" smtClean="0"/>
              <a:t>FBAS/BSSE/F21-A</a:t>
            </a:r>
          </a:p>
          <a:p>
            <a:r>
              <a:rPr lang="en-US" dirty="0" smtClean="0"/>
              <a:t>Abdul </a:t>
            </a:r>
            <a:r>
              <a:rPr lang="en-US" dirty="0" err="1" smtClean="0"/>
              <a:t>Kadir</a:t>
            </a:r>
            <a:r>
              <a:rPr lang="en-US" dirty="0" smtClean="0"/>
              <a:t> </a:t>
            </a:r>
            <a:r>
              <a:rPr lang="en-US" dirty="0" err="1" smtClean="0"/>
              <a:t>Mahad</a:t>
            </a:r>
            <a:r>
              <a:rPr lang="en-US" dirty="0" smtClean="0"/>
              <a:t>  4246-</a:t>
            </a:r>
            <a:r>
              <a:rPr lang="en-US" dirty="0" smtClean="0"/>
              <a:t>FBAS/BSSE/F21-A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457200"/>
            <a:ext cx="41910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33800" y="2209800"/>
            <a:ext cx="2743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ttendance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971800"/>
            <a:ext cx="2743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imetable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657600"/>
            <a:ext cx="2209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419600"/>
            <a:ext cx="2514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attendance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5334000"/>
            <a:ext cx="2743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grades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0600" y="1219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7677150" y="2762250"/>
            <a:ext cx="1143000" cy="38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24800" y="2514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1000" y="1981200"/>
            <a:ext cx="457200" cy="304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962900" y="33909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8267700" y="33909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3657600" y="1447800"/>
            <a:ext cx="158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658394" y="3504406"/>
            <a:ext cx="913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62000" y="2590800"/>
            <a:ext cx="13716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7543800" y="4343400"/>
            <a:ext cx="13716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733800" y="609600"/>
            <a:ext cx="2743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ogin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733800" y="1447800"/>
            <a:ext cx="2743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1104900" y="533400"/>
            <a:ext cx="533400" cy="304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4"/>
          </p:cNvCxnSpPr>
          <p:nvPr/>
        </p:nvCxnSpPr>
        <p:spPr>
          <a:xfrm rot="16200000" flipH="1">
            <a:off x="819150" y="1390650"/>
            <a:ext cx="1143000" cy="38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1143000" y="20193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1371600" y="20193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257300" y="3429000"/>
            <a:ext cx="533400" cy="304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 rot="16200000" flipH="1">
            <a:off x="971550" y="4286250"/>
            <a:ext cx="1143000" cy="38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295400" y="49149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1524000" y="49149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143000" y="3962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38200" y="5334000"/>
            <a:ext cx="13716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18" name="Straight Arrow Connector 117"/>
          <p:cNvCxnSpPr>
            <a:endCxn id="88" idx="2"/>
          </p:cNvCxnSpPr>
          <p:nvPr/>
        </p:nvCxnSpPr>
        <p:spPr>
          <a:xfrm flipV="1">
            <a:off x="1981200" y="876300"/>
            <a:ext cx="17526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3" idx="2"/>
          </p:cNvCxnSpPr>
          <p:nvPr/>
        </p:nvCxnSpPr>
        <p:spPr>
          <a:xfrm>
            <a:off x="1981200" y="1371600"/>
            <a:ext cx="17526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3" idx="2"/>
          </p:cNvCxnSpPr>
          <p:nvPr/>
        </p:nvCxnSpPr>
        <p:spPr>
          <a:xfrm>
            <a:off x="1981200" y="1371600"/>
            <a:ext cx="17526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" idx="2"/>
          </p:cNvCxnSpPr>
          <p:nvPr/>
        </p:nvCxnSpPr>
        <p:spPr>
          <a:xfrm rot="16200000" flipH="1">
            <a:off x="1924050" y="1428750"/>
            <a:ext cx="18669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 flipH="1" flipV="1">
            <a:off x="1276350" y="1809750"/>
            <a:ext cx="33909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93" idx="2"/>
          </p:cNvCxnSpPr>
          <p:nvPr/>
        </p:nvCxnSpPr>
        <p:spPr>
          <a:xfrm rot="5400000" flipH="1" flipV="1">
            <a:off x="1695450" y="2228850"/>
            <a:ext cx="25527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3" idx="2"/>
          </p:cNvCxnSpPr>
          <p:nvPr/>
        </p:nvCxnSpPr>
        <p:spPr>
          <a:xfrm rot="5400000" flipH="1" flipV="1">
            <a:off x="2076450" y="2609850"/>
            <a:ext cx="17907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5" idx="2"/>
          </p:cNvCxnSpPr>
          <p:nvPr/>
        </p:nvCxnSpPr>
        <p:spPr>
          <a:xfrm flipV="1">
            <a:off x="2209800" y="3238500"/>
            <a:ext cx="15240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6" idx="2"/>
          </p:cNvCxnSpPr>
          <p:nvPr/>
        </p:nvCxnSpPr>
        <p:spPr>
          <a:xfrm flipV="1">
            <a:off x="2209800" y="3962400"/>
            <a:ext cx="1752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7" idx="2"/>
          </p:cNvCxnSpPr>
          <p:nvPr/>
        </p:nvCxnSpPr>
        <p:spPr>
          <a:xfrm>
            <a:off x="2209800" y="4267200"/>
            <a:ext cx="1524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2"/>
          </p:cNvCxnSpPr>
          <p:nvPr/>
        </p:nvCxnSpPr>
        <p:spPr>
          <a:xfrm>
            <a:off x="2209800" y="4267200"/>
            <a:ext cx="1524000" cy="1409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88" idx="6"/>
          </p:cNvCxnSpPr>
          <p:nvPr/>
        </p:nvCxnSpPr>
        <p:spPr>
          <a:xfrm rot="16200000" flipV="1">
            <a:off x="6115050" y="1238250"/>
            <a:ext cx="19431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93" idx="6"/>
          </p:cNvCxnSpPr>
          <p:nvPr/>
        </p:nvCxnSpPr>
        <p:spPr>
          <a:xfrm rot="10800000">
            <a:off x="6477000" y="1714500"/>
            <a:ext cx="12192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8" idx="6"/>
          </p:cNvCxnSpPr>
          <p:nvPr/>
        </p:nvCxnSpPr>
        <p:spPr>
          <a:xfrm rot="5400000">
            <a:off x="5657850" y="3638550"/>
            <a:ext cx="28575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7" idx="6"/>
          </p:cNvCxnSpPr>
          <p:nvPr/>
        </p:nvCxnSpPr>
        <p:spPr>
          <a:xfrm rot="5400000">
            <a:off x="5981700" y="3086100"/>
            <a:ext cx="198120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5" idx="6"/>
          </p:cNvCxnSpPr>
          <p:nvPr/>
        </p:nvCxnSpPr>
        <p:spPr>
          <a:xfrm rot="10800000" flipV="1">
            <a:off x="6477000" y="2819400"/>
            <a:ext cx="12192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143000"/>
            <a:ext cx="1600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-Id: Char</a:t>
            </a:r>
          </a:p>
          <a:p>
            <a:pPr algn="ctr"/>
            <a:r>
              <a:rPr lang="en-US" sz="1200" dirty="0" smtClean="0"/>
              <a:t>-Name: Char</a:t>
            </a:r>
          </a:p>
          <a:p>
            <a:pPr algn="ctr"/>
            <a:r>
              <a:rPr lang="en-US" sz="1200" dirty="0" smtClean="0"/>
              <a:t>-Password: Char</a:t>
            </a:r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+Login()</a:t>
            </a:r>
          </a:p>
          <a:p>
            <a:pPr algn="ctr"/>
            <a:r>
              <a:rPr lang="en-US" sz="1200" dirty="0" smtClean="0"/>
              <a:t>+Logout()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AddNewTeachers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ModifyTeachers</a:t>
            </a:r>
            <a:r>
              <a:rPr lang="en-US" sz="1200" dirty="0" smtClean="0"/>
              <a:t>()+</a:t>
            </a:r>
            <a:r>
              <a:rPr lang="en-US" sz="1200" dirty="0" err="1" smtClean="0"/>
              <a:t>AddNewStudent</a:t>
            </a:r>
            <a:r>
              <a:rPr lang="en-US" sz="1200" dirty="0" smtClean="0"/>
              <a:t>()+</a:t>
            </a:r>
            <a:r>
              <a:rPr lang="en-US" sz="1200" dirty="0" err="1" smtClean="0"/>
              <a:t>ModifyStudent</a:t>
            </a:r>
            <a:r>
              <a:rPr lang="en-US" sz="1200" dirty="0" smtClean="0"/>
              <a:t>()</a:t>
            </a:r>
            <a:endParaRPr lang="en-US" sz="1200" dirty="0"/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ModifySubject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AddNewClass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ModifyClass</a:t>
            </a:r>
            <a:r>
              <a:rPr lang="en-US" sz="1200" dirty="0" smtClean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04032" y="2456688"/>
            <a:ext cx="24384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Teacher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-Id: char</a:t>
            </a:r>
          </a:p>
          <a:p>
            <a:pPr algn="ctr"/>
            <a:r>
              <a:rPr lang="en-US" sz="1200" dirty="0" smtClean="0"/>
              <a:t>-Name: char</a:t>
            </a:r>
          </a:p>
          <a:p>
            <a:pPr algn="ctr"/>
            <a:r>
              <a:rPr lang="en-US" sz="1200" dirty="0" smtClean="0"/>
              <a:t>-Address: char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CheckTimetable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UpdateGrades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CheckAttendance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UpdateAttendance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Checkstudent</a:t>
            </a:r>
            <a:endParaRPr lang="en-US" sz="1200" dirty="0" smtClean="0"/>
          </a:p>
          <a:p>
            <a:pPr algn="ctr"/>
            <a:r>
              <a:rPr lang="en-US" sz="1200" dirty="0" smtClean="0"/>
              <a:t>data()</a:t>
            </a:r>
          </a:p>
          <a:p>
            <a:pPr algn="ctr"/>
            <a:r>
              <a:rPr lang="en-US" sz="1200" dirty="0"/>
              <a:t>+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553200" y="1143000"/>
            <a:ext cx="1600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Student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-Id: char</a:t>
            </a:r>
          </a:p>
          <a:p>
            <a:pPr algn="ctr"/>
            <a:r>
              <a:rPr lang="en-US" sz="1200" dirty="0" smtClean="0"/>
              <a:t>-Name: char</a:t>
            </a:r>
          </a:p>
          <a:p>
            <a:pPr algn="ctr"/>
            <a:r>
              <a:rPr lang="en-US" sz="1200" dirty="0" smtClean="0"/>
              <a:t>-Address: char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FillAdmission</a:t>
            </a:r>
            <a:endParaRPr lang="en-US" sz="1200" dirty="0" smtClean="0"/>
          </a:p>
          <a:p>
            <a:pPr algn="ctr"/>
            <a:r>
              <a:rPr lang="en-US" sz="1200" dirty="0" smtClean="0"/>
              <a:t>Form()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GetEnrolled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WriteExam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/>
              <a:t>C</a:t>
            </a:r>
            <a:r>
              <a:rPr lang="en-US" sz="1200" dirty="0" err="1" smtClean="0"/>
              <a:t>heckTimetable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</a:t>
            </a:r>
            <a:r>
              <a:rPr lang="en-US" sz="1200" dirty="0" err="1" smtClean="0"/>
              <a:t>CheckGrades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+Attendance()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144000" y="2590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5791200" y="4953000"/>
            <a:ext cx="23622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2590800" y="1752600"/>
            <a:ext cx="3962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19200" y="5029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2954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814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nrollment</a:t>
            </a:r>
            <a:endParaRPr lang="en-US" dirty="0"/>
          </a:p>
        </p:txBody>
      </p:sp>
      <p:cxnSp>
        <p:nvCxnSpPr>
          <p:cNvPr id="56" name="Shape 55"/>
          <p:cNvCxnSpPr>
            <a:stCxn id="5" idx="2"/>
          </p:cNvCxnSpPr>
          <p:nvPr/>
        </p:nvCxnSpPr>
        <p:spPr>
          <a:xfrm rot="16200000" flipH="1">
            <a:off x="2190750" y="4552950"/>
            <a:ext cx="762000" cy="1562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7000" y="1447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7912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70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5562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010400" y="5029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1..1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119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Student Data Management</vt:lpstr>
      <vt:lpstr>Slide 2</vt:lpstr>
      <vt:lpstr>Domain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Management</dc:title>
  <dc:creator>Abyan</dc:creator>
  <cp:lastModifiedBy>Abyan</cp:lastModifiedBy>
  <cp:revision>16</cp:revision>
  <dcterms:created xsi:type="dcterms:W3CDTF">2022-10-25T20:43:25Z</dcterms:created>
  <dcterms:modified xsi:type="dcterms:W3CDTF">2022-10-25T23:21:52Z</dcterms:modified>
</cp:coreProperties>
</file>