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E3FED-C55C-2D70-4B98-D8A86131DA51}" v="306" dt="2024-09-17T12:34:56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91" d="100"/>
          <a:sy n="91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20D5-6404-4D64-A05A-9ACC964F5BD1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E4D6-BF02-4473-A42A-46449D9DF1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746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20D5-6404-4D64-A05A-9ACC964F5BD1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E4D6-BF02-4473-A42A-46449D9DF1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207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20D5-6404-4D64-A05A-9ACC964F5BD1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E4D6-BF02-4473-A42A-46449D9DF1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4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20D5-6404-4D64-A05A-9ACC964F5BD1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E4D6-BF02-4473-A42A-46449D9DF1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886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20D5-6404-4D64-A05A-9ACC964F5BD1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E4D6-BF02-4473-A42A-46449D9DF1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65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20D5-6404-4D64-A05A-9ACC964F5BD1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E4D6-BF02-4473-A42A-46449D9DF1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234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20D5-6404-4D64-A05A-9ACC964F5BD1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E4D6-BF02-4473-A42A-46449D9DF1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660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20D5-6404-4D64-A05A-9ACC964F5BD1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E4D6-BF02-4473-A42A-46449D9DF1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74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20D5-6404-4D64-A05A-9ACC964F5BD1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E4D6-BF02-4473-A42A-46449D9DF1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793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20D5-6404-4D64-A05A-9ACC964F5BD1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E4D6-BF02-4473-A42A-46449D9DF1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97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20D5-6404-4D64-A05A-9ACC964F5BD1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E4D6-BF02-4473-A42A-46449D9DF1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811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20D5-6404-4D64-A05A-9ACC964F5BD1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E4D6-BF02-4473-A42A-46449D9DF1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79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320D5-6404-4D64-A05A-9ACC964F5BD1}" type="datetimeFigureOut">
              <a:rPr lang="he-IL" smtClean="0"/>
              <a:t>י"ד/אלול/תשפ"ד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6E4D6-BF02-4473-A42A-46449D9DF1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249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err="1">
                <a:solidFill>
                  <a:srgbClr val="1F1F1F"/>
                </a:solidFill>
                <a:latin typeface="Consolas"/>
                <a:ea typeface="Calibri Light" panose="020F0302020204030204"/>
                <a:cs typeface="Calibri Light" panose="020F0302020204030204"/>
              </a:rPr>
              <a:t>מבוא</a:t>
            </a:r>
            <a:endParaRPr lang="en-US" sz="8000" dirty="0">
              <a:solidFill>
                <a:srgbClr val="1F1F1F"/>
              </a:solidFill>
              <a:latin typeface="Consolas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אהבה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מיוחדת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היא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אפליקציה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שנועדה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לעזור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לאנשים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עם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אתגרים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חברתיים</a:t>
            </a:r>
            <a:r>
              <a:rPr lang="en-US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ואהבה</a:t>
            </a:r>
            <a:r>
              <a:rPr lang="en-US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כמו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אוטיזם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או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 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דאון-</a:t>
            </a:r>
            <a:r>
              <a:rPr lang="en-US" err="1">
                <a:solidFill>
                  <a:srgbClr val="1F1F1F"/>
                </a:solidFill>
                <a:latin typeface="Calibri Light"/>
                <a:ea typeface="+mn-lt"/>
                <a:cs typeface="+mn-lt"/>
              </a:rPr>
              <a:t>סינדרום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 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למצוא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אהבה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ומערכות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יחסים</a:t>
            </a:r>
            <a:r>
              <a:rPr lang="en-US" dirty="0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1F1F1F"/>
                </a:solidFill>
                <a:latin typeface="Calibri Light"/>
                <a:ea typeface="Calibri"/>
                <a:cs typeface="Calibri"/>
              </a:rPr>
              <a:t>משמעותיות</a:t>
            </a:r>
            <a:endParaRPr lang="en-US"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82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1800" y="1707932"/>
            <a:ext cx="5334197" cy="7623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latin typeface="Consolas"/>
              </a:rPr>
              <a:t>צורך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בשוק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rtl="0">
              <a:buNone/>
            </a:pPr>
            <a:r>
              <a:rPr lang="en-US" err="1">
                <a:ea typeface="+mn-lt"/>
                <a:cs typeface="+mn-lt"/>
              </a:rPr>
              <a:t>אנשים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רבים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עם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אתגרים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נפשיים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נאבקים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ליצור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מערכות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יחסים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עקב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סטיגמה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חברתית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חרדה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חברתית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והיעדר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פלטפורמות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תומכות</a:t>
            </a:r>
            <a:endParaRPr lang="en-US" err="1">
              <a:ea typeface="Calibri"/>
              <a:cs typeface="Calibri"/>
            </a:endParaRPr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50D0F004-30F6-68D2-D4D9-7177B6E073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85" r="22664" b="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05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latin typeface="Consolas"/>
              </a:rPr>
              <a:t>ניתוח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מתחרים</a:t>
            </a:r>
            <a:endParaRPr lang="en-US" dirty="0" err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1F1F1F"/>
                </a:solidFill>
                <a:latin typeface="Consolas"/>
              </a:rPr>
              <a:t>אפליקציות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היכרויות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קיימות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אינן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נותנות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מענה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לצרכים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הייחודיים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של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אנשים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בעלי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קושי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אהבותי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ומשאירות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פער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לפלטפורמה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מכילה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יותר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1F1F1F"/>
                </a:solidFill>
                <a:latin typeface="Consolas"/>
              </a:rPr>
              <a:t>כמו</a:t>
            </a:r>
            <a:r>
              <a:rPr lang="en-US" dirty="0">
                <a:solidFill>
                  <a:srgbClr val="1F1F1F"/>
                </a:solidFill>
                <a:latin typeface="Consolas"/>
              </a:rPr>
              <a:t> Hiki</a:t>
            </a:r>
            <a:endParaRPr lang="en-US" dirty="0"/>
          </a:p>
          <a:p>
            <a:pPr marL="0" algn="l"/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51FC3-D17E-4485-7B45-45742804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89" r="40483" b="625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66B606A2-1C9D-8BE4-3EAF-12011221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15" r="80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>
                <a:latin typeface="Consolas"/>
              </a:rPr>
              <a:t>תכונות</a:t>
            </a:r>
            <a:r>
              <a:rPr lang="en-US" dirty="0">
                <a:latin typeface="Consolas"/>
              </a:rPr>
              <a:t> </a:t>
            </a:r>
            <a:r>
              <a:rPr lang="en-US" err="1">
                <a:latin typeface="Consolas"/>
              </a:rPr>
              <a:t>האפליקציה</a:t>
            </a:r>
            <a:endParaRPr lang="en-US" err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/>
            <a:r>
              <a:rPr lang="en-US" sz="2000" dirty="0" err="1">
                <a:ea typeface="+mn-lt"/>
                <a:cs typeface="+mn-lt"/>
              </a:rPr>
              <a:t>התאמה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אישית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של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פרופיל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עבור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אנשים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עם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אתגרי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אהבה</a:t>
            </a:r>
            <a:r>
              <a:rPr lang="en-US" sz="2000" dirty="0">
                <a:ea typeface="+mn-lt"/>
                <a:cs typeface="+mn-lt"/>
              </a:rPr>
              <a:t>. ‏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/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/>
            <a:r>
              <a:rPr lang="en-US" sz="2000" dirty="0" err="1">
                <a:ea typeface="+mn-lt"/>
                <a:cs typeface="+mn-lt"/>
              </a:rPr>
              <a:t>התאמה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המבוססת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על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תאימות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תחומי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עניין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ואתגרים</a:t>
            </a:r>
            <a:endParaRPr lang="en-US" err="1">
              <a:ea typeface="Calibri" panose="020F0502020204030204"/>
              <a:cs typeface="Calibri" panose="020F0502020204030204"/>
            </a:endParaRPr>
          </a:p>
          <a:p>
            <a:pPr marL="457200" indent="-457200"/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/>
            <a:r>
              <a:rPr lang="en-US" sz="2000" dirty="0" err="1">
                <a:ea typeface="+mn-lt"/>
                <a:cs typeface="+mn-lt"/>
              </a:rPr>
              <a:t>ממשק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פשוט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וקל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לניווט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לכל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המשתמשים</a:t>
            </a:r>
            <a:r>
              <a:rPr lang="en-US" sz="2000" dirty="0">
                <a:ea typeface="+mn-lt"/>
                <a:cs typeface="+mn-lt"/>
              </a:rPr>
              <a:t>...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457200" indent="-457200"/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/>
            <a:r>
              <a:rPr lang="en-US" sz="2000" dirty="0" err="1">
                <a:ea typeface="+mn-lt"/>
                <a:cs typeface="+mn-lt"/>
              </a:rPr>
              <a:t>תכונות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בטיחות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משופרות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ומערכת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דיווח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260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>
                <a:solidFill>
                  <a:schemeClr val="tx2"/>
                </a:solidFill>
                <a:ea typeface="+mj-lt"/>
                <a:cs typeface="+mj-lt"/>
              </a:rPr>
              <a:t>חווית</a:t>
            </a:r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tx2"/>
                </a:solidFill>
                <a:ea typeface="+mj-lt"/>
                <a:cs typeface="+mj-lt"/>
              </a:rPr>
              <a:t>משתמש</a:t>
            </a:r>
            <a:endParaRPr lang="en-US" err="1">
              <a:solidFill>
                <a:schemeClr val="tx2"/>
              </a:solidFill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7" name="Graphic 6" descr="Social Network">
            <a:extLst>
              <a:ext uri="{FF2B5EF4-FFF2-40B4-BE49-F238E27FC236}">
                <a16:creationId xmlns:a16="http://schemas.microsoft.com/office/drawing/2014/main" id="{A984D74D-7884-8C6E-47BD-DE813E9E3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rtl="0">
              <a:buNone/>
            </a:pP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האפליקציה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שלנו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מבטיחה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שהמשתמשים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ירגישו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נתמכים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ומודרכים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בתהליך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מציאת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הקשרים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עם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תהליך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קליטה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קלה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וכלים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לבניית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מערכות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יחסים</a:t>
            </a:r>
            <a:endParaRPr lang="en-US" dirty="0" err="1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897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>
                <a:latin typeface="Consolas"/>
              </a:rPr>
              <a:t>אתגרים</a:t>
            </a:r>
            <a:r>
              <a:rPr lang="en-US" dirty="0">
                <a:latin typeface="Consolas"/>
              </a:rPr>
              <a:t> </a:t>
            </a:r>
            <a:r>
              <a:rPr lang="en-US" err="1">
                <a:latin typeface="Consolas"/>
              </a:rPr>
              <a:t>ופתרונות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אנו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מטפלים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בסטיגמה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חברתית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ואפליה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אפשרית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על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ידי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טיפוח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קהילה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בטוחה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עם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מתינות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ותמיכה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קפדנית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לכל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המשתמשים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7A882F75-14E9-80F9-E72E-7728B21F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05" r="17893" b="-1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2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צמיחה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וחזון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עתידיים</a:t>
            </a:r>
            <a:endParaRPr lang="en-US" dirty="0" err="1">
              <a:solidFill>
                <a:schemeClr val="bg1"/>
              </a:solidFill>
              <a:ea typeface="+mj-ea"/>
              <a:cs typeface="+mj-cs"/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rtl="0">
              <a:buNone/>
            </a:pP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תוכניות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עתידיות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כוללות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שותפויות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עם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אנשי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מקצוע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בתחום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בריאות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הנפש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והרחבת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האפליקציה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כדי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לשרת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עוד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קהילות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עם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אתגרים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שונים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8649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>
                <a:solidFill>
                  <a:srgbClr val="1F1F1F"/>
                </a:solidFill>
                <a:latin typeface="Consolas"/>
              </a:rPr>
              <a:t>מסקנה</a:t>
            </a:r>
            <a:endParaRPr lang="en-US" err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rtl="0">
              <a:buNone/>
            </a:pPr>
            <a:r>
              <a:rPr lang="en-US" dirty="0" err="1">
                <a:ea typeface="+mn-lt"/>
                <a:cs typeface="+mn-lt"/>
              </a:rPr>
              <a:t>אהבה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מיוחדת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היא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יותר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מסתם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אפליקציה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זהו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צעד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לקראת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טיפוח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מערכות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יחסים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מכילות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ומשמעותיות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עבור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אנשים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עם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אתגרים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חברתיים</a:t>
            </a:r>
            <a:endParaRPr lang="en-US" dirty="0" err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97FFD-A7C0-602F-2FC1-2E9887E6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75" r="43246" b="7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21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 descr="A red heart shape balloon tied to a bench">
            <a:extLst>
              <a:ext uri="{FF2B5EF4-FFF2-40B4-BE49-F238E27FC236}">
                <a16:creationId xmlns:a16="http://schemas.microsoft.com/office/drawing/2014/main" id="{5F63090E-AFF8-7031-6DA6-90795F948B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-2" b="-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r>
              <a:rPr lang="en-US" sz="8200" err="1">
                <a:solidFill>
                  <a:srgbClr val="FFFFFF"/>
                </a:solidFill>
                <a:ea typeface="+mj-lt"/>
                <a:cs typeface="+mj-lt"/>
              </a:rPr>
              <a:t>אהבה</a:t>
            </a:r>
            <a:r>
              <a:rPr lang="en-US" sz="82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8200" err="1">
                <a:solidFill>
                  <a:srgbClr val="FFFFFF"/>
                </a:solidFill>
                <a:ea typeface="+mj-lt"/>
                <a:cs typeface="+mj-lt"/>
              </a:rPr>
              <a:t>מיוחדת</a:t>
            </a:r>
            <a:endParaRPr lang="en-US" err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z="2800" err="1">
                <a:solidFill>
                  <a:srgbClr val="FFFFFF"/>
                </a:solidFill>
                <a:ea typeface="+mn-lt"/>
                <a:cs typeface="+mn-lt"/>
              </a:rPr>
              <a:t>עזרה</a:t>
            </a: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FFFF"/>
                </a:solidFill>
                <a:ea typeface="+mn-lt"/>
                <a:cs typeface="+mn-lt"/>
              </a:rPr>
              <a:t>לאנשים</a:t>
            </a: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FFFF"/>
                </a:solidFill>
                <a:ea typeface="+mn-lt"/>
                <a:cs typeface="+mn-lt"/>
              </a:rPr>
              <a:t>בעלי</a:t>
            </a: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FFFF"/>
                </a:solidFill>
                <a:ea typeface="+mn-lt"/>
                <a:cs typeface="+mn-lt"/>
              </a:rPr>
              <a:t>קושי</a:t>
            </a: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FFFF"/>
                </a:solidFill>
                <a:ea typeface="+mn-lt"/>
                <a:cs typeface="+mn-lt"/>
              </a:rPr>
              <a:t>נפשי</a:t>
            </a: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FFFF"/>
                </a:solidFill>
                <a:ea typeface="+mn-lt"/>
                <a:cs typeface="+mn-lt"/>
              </a:rPr>
              <a:t>למצוא</a:t>
            </a: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FFFFFF"/>
                </a:solidFill>
                <a:ea typeface="+mn-lt"/>
                <a:cs typeface="+mn-lt"/>
              </a:rPr>
              <a:t>אהבה</a:t>
            </a:r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66017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ערכת נושא Office</vt:lpstr>
      <vt:lpstr>מבוא</vt:lpstr>
      <vt:lpstr>צורך בשוק</vt:lpstr>
      <vt:lpstr>ניתוח מתחרים</vt:lpstr>
      <vt:lpstr>תכונות האפליקציה</vt:lpstr>
      <vt:lpstr>חווית משתמש</vt:lpstr>
      <vt:lpstr>אתגרים ופתרונות</vt:lpstr>
      <vt:lpstr>צמיחה וחזון עתידיים</vt:lpstr>
      <vt:lpstr>מסקנה</vt:lpstr>
      <vt:lpstr>אהבה מיוחדת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jbt</dc:creator>
  <cp:lastModifiedBy>jbt</cp:lastModifiedBy>
  <cp:revision>154</cp:revision>
  <dcterms:created xsi:type="dcterms:W3CDTF">2024-09-17T11:51:53Z</dcterms:created>
  <dcterms:modified xsi:type="dcterms:W3CDTF">2024-09-17T12:36:55Z</dcterms:modified>
</cp:coreProperties>
</file>