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2" r:id="rId2"/>
    <p:sldId id="256" r:id="rId3"/>
    <p:sldId id="257" r:id="rId4"/>
    <p:sldId id="269" r:id="rId5"/>
    <p:sldId id="270" r:id="rId6"/>
    <p:sldId id="271" r:id="rId7"/>
    <p:sldId id="258" r:id="rId8"/>
    <p:sldId id="280" r:id="rId9"/>
    <p:sldId id="259" r:id="rId10"/>
    <p:sldId id="260" r:id="rId11"/>
    <p:sldId id="267" r:id="rId12"/>
    <p:sldId id="279" r:id="rId13"/>
    <p:sldId id="266" r:id="rId14"/>
    <p:sldId id="272" r:id="rId15"/>
    <p:sldId id="274" r:id="rId16"/>
    <p:sldId id="273" r:id="rId17"/>
    <p:sldId id="275" r:id="rId18"/>
    <p:sldId id="276" r:id="rId19"/>
    <p:sldId id="281" r:id="rId20"/>
    <p:sldId id="282" r:id="rId21"/>
    <p:sldId id="283" r:id="rId22"/>
    <p:sldId id="284" r:id="rId23"/>
    <p:sldId id="277" r:id="rId24"/>
    <p:sldId id="278" r:id="rId25"/>
    <p:sldId id="261" r:id="rId26"/>
    <p:sldId id="263" r:id="rId27"/>
    <p:sldId id="268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er11" initials="o" lastIdx="1" clrIdx="0">
    <p:extLst>
      <p:ext uri="{19B8F6BF-5375-455C-9EA6-DF929625EA0E}">
        <p15:presenceInfo xmlns:p15="http://schemas.microsoft.com/office/powerpoint/2012/main" userId="ofer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סגנון ביניים 4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סגנון כהה 1 - הדגשה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סגנון כהה 2 - הדגשה 5/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755FFC-9701-4E21-B24C-8E41CF9D2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B33920E-B0A4-42B8-B090-2B3016324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2A55E4-79DF-4F68-9930-06FB5E1E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כ'/כסלו/תשע"ט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BBF9A5-E53C-455B-8D96-413CDB22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65C0C7-3334-43BC-87BA-A262F220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E58FC3-CE92-455B-8289-4C13F48B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68C8877-3DD0-4646-A68C-14C4362A8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B4B45A-2574-4FEE-A271-FA0C139D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כ'/כסלו/תשע"ט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96836D-D653-4D48-BD07-76CAA135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76652F-A9F7-4BE2-B41E-D0F7D209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84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D84E369-7472-4E0D-A5D3-C91551ADB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991936B-E6CF-408B-91C0-3E742D70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C43580-F3DB-425C-A32B-6BBC8FB8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כ'/כסלו/תשע"ט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32B632-E716-4D8F-9C99-6443DF59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D967A8-E3E5-4818-B2C0-E385FC09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46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1A3E4B-2665-46C3-A0BB-F65E19AF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7B1AC-41EF-4CBD-B77B-E2C754B2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866C3B-55A6-4C4C-BB7C-9019995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כ'/כסלו/תשע"ט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C7A734-6C2D-40C7-93B6-8C4804AF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537130-D1EA-4FDF-9F8E-2F13E4F7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991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71C83-7D6F-41F7-97D8-71106EE9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85F6DA-2FAB-41B8-96B3-AD053E8A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7E502A-5D2D-4F0A-89C4-A2F003C3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כ'/כסלו/תשע"ט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BBB1EF-056B-480C-817A-03868D36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599663-ACAB-4911-B04D-50E1557E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4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0A3868-464E-4FD5-9FCC-1E60B3B5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A3D9DA-F143-4ABE-8DA7-58681C9AF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9373E1-E04B-4E25-88C1-E4D6A1CF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BE6F1AD-DA0C-465C-92EB-6E665377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כ'/כסלו/תשע"ט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07750E-9F9B-4D32-91FF-305E2199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6253EC-E05F-4893-8DBE-FB51B622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60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DB465C-F41C-41CC-BD6D-FC963E6F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7DFF440-C19B-4FE0-ABF8-48C351EF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F65F6B-721F-4DB0-9593-037DD8FB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23891D1-80DD-4189-90BB-9E469CFA2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E62378F-1633-4361-AD69-9B8529078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7E240FF-FA8A-4EC1-836E-B0B1F454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כ'/כסלו/תשע"ט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3CC7B2D-DF7E-41D7-A109-11CE27E5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C96F614-F8A4-4762-BFBE-EA0AD0F7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44189C-A7E5-4077-AD0A-C4D1915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399EF21-BBF6-40B3-9C52-5C594355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כ'/כסלו/תשע"ט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F0F592-DCE4-4F6D-B0F9-E8165B21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05A35BF-06E1-4AAA-91A7-63BE0139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821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7AFD463-2AB1-4656-8929-716A72D8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כ'/כסלו/תשע"ט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52118C9-0B2E-4A7D-B6C1-7695C286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360D819-3A9B-47A2-9207-3BDB72D4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0D396E-7390-4F31-AE78-E2917D2C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A9D75F-D3EC-4D37-B95E-2426AFDA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C5C5F1-3A61-406A-8FDF-BE45B9C6D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431D12-3673-4763-A44F-6081E72D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כ'/כסלו/תשע"ט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449A75C-02CB-447B-827F-EC28D062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7B164F1-F8EA-49FB-8555-D4ECB858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832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F1FA81-5530-4651-B224-BD0D083C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8BD6F77-402E-4979-BB90-8FF213F37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81CBFF-FFB6-41E7-ABB5-185497CE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0699F3-3511-425B-8B92-AA75928A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כ'/כסלו/תשע"ט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9333E6-7CAF-40F5-9761-38CBE52C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8E13EEE-C28D-4B06-9A95-14036096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52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074CD9A-0475-4783-91F4-C2F2B2D3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D0F4FC-2DD7-4176-9AC8-78C0E69F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4E754E-FB15-4507-973D-1427749E1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6DD7-520A-476F-8728-3D5F2206F502}" type="datetimeFigureOut">
              <a:rPr lang="he-IL" smtClean="0"/>
              <a:t>כ'/כסלו/תשע"ט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BD12E6-9889-4BFB-91AA-233C5F04D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3B5264-AF7F-48F6-902F-E2C4154A8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55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26.xml"/><Relationship Id="rId7" Type="http://schemas.openxmlformats.org/officeDocument/2006/relationships/slide" Target="slide1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2.xml"/><Relationship Id="rId7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5.xml"/><Relationship Id="rId7" Type="http://schemas.openxmlformats.org/officeDocument/2006/relationships/image" Target="../media/image16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10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8.xm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slide" Target="slide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34298B-CE0F-419C-B443-CF751037D207}"/>
              </a:ext>
            </a:extLst>
          </p:cNvPr>
          <p:cNvSpPr txBox="1"/>
          <p:nvPr/>
        </p:nvSpPr>
        <p:spPr>
          <a:xfrm>
            <a:off x="501041" y="2455101"/>
            <a:ext cx="11373633" cy="408348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אליפסה 7">
            <a:hlinkClick r:id="rId2" action="ppaction://hlinksldjump"/>
            <a:extLst>
              <a:ext uri="{FF2B5EF4-FFF2-40B4-BE49-F238E27FC236}">
                <a16:creationId xmlns:a16="http://schemas.microsoft.com/office/drawing/2014/main" id="{1FD023DD-0FF8-4F63-AF64-4F79C45ADC2D}"/>
              </a:ext>
            </a:extLst>
          </p:cNvPr>
          <p:cNvSpPr/>
          <p:nvPr/>
        </p:nvSpPr>
        <p:spPr>
          <a:xfrm>
            <a:off x="2270169" y="3242501"/>
            <a:ext cx="2229632" cy="2392471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Student </a:t>
            </a:r>
            <a:endParaRPr lang="he-IL" sz="2800" dirty="0"/>
          </a:p>
        </p:txBody>
      </p:sp>
      <p:sp>
        <p:nvSpPr>
          <p:cNvPr id="12" name="אליפסה 11">
            <a:hlinkClick r:id="rId3" action="ppaction://hlinksldjump"/>
            <a:extLst>
              <a:ext uri="{FF2B5EF4-FFF2-40B4-BE49-F238E27FC236}">
                <a16:creationId xmlns:a16="http://schemas.microsoft.com/office/drawing/2014/main" id="{A59F8BDF-C661-4909-9386-6947E20F42FA}"/>
              </a:ext>
            </a:extLst>
          </p:cNvPr>
          <p:cNvSpPr/>
          <p:nvPr/>
        </p:nvSpPr>
        <p:spPr>
          <a:xfrm>
            <a:off x="7692199" y="3242500"/>
            <a:ext cx="2229632" cy="2392471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Manager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EF74455-1A42-42CF-9E53-FB9AAB23BFC0}"/>
              </a:ext>
            </a:extLst>
          </p:cNvPr>
          <p:cNvSpPr/>
          <p:nvPr/>
        </p:nvSpPr>
        <p:spPr>
          <a:xfrm>
            <a:off x="4499801" y="6538586"/>
            <a:ext cx="1596199" cy="31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6B8D5635-1790-4293-AC1E-49BBCE7D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009" y="700399"/>
            <a:ext cx="5515982" cy="25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C40F7549-C363-45AB-BA91-4D097C5CC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266" y="279658"/>
            <a:ext cx="9369467" cy="912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dirty="0">
                <a:solidFill>
                  <a:srgbClr val="92D050"/>
                </a:solidFill>
                <a:ea typeface="GulimChe" panose="020B0609000101010101" pitchFamily="49" charset="-127"/>
              </a:rPr>
              <a:t>Manager Profile</a:t>
            </a:r>
            <a:endParaRPr lang="he-IL" dirty="0">
              <a:solidFill>
                <a:srgbClr val="92D050"/>
              </a:solidFill>
              <a:ea typeface="GulimChe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F58F4-1254-471A-AFAE-F112A083C569}"/>
              </a:ext>
            </a:extLst>
          </p:cNvPr>
          <p:cNvSpPr txBox="1"/>
          <p:nvPr/>
        </p:nvSpPr>
        <p:spPr>
          <a:xfrm>
            <a:off x="5416549" y="1201539"/>
            <a:ext cx="23050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Hello Manager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A2C2366D-6015-4A14-94E2-B3AB35965050}"/>
              </a:ext>
            </a:extLst>
          </p:cNvPr>
          <p:cNvSpPr/>
          <p:nvPr/>
        </p:nvSpPr>
        <p:spPr>
          <a:xfrm>
            <a:off x="838200" y="2068184"/>
            <a:ext cx="1854200" cy="461665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+mj-lt"/>
              </a:rPr>
              <a:t>+ New Event</a:t>
            </a:r>
            <a:endParaRPr lang="he-IL" sz="2000" b="1" dirty="0">
              <a:latin typeface="+mj-lt"/>
            </a:endParaRPr>
          </a:p>
        </p:txBody>
      </p:sp>
      <p:pic>
        <p:nvPicPr>
          <p:cNvPr id="10" name="תמונה 9">
            <a:hlinkClick r:id="rId3" action="ppaction://hlinksldjump"/>
            <a:extLst>
              <a:ext uri="{FF2B5EF4-FFF2-40B4-BE49-F238E27FC236}">
                <a16:creationId xmlns:a16="http://schemas.microsoft.com/office/drawing/2014/main" id="{E0C08EF2-8C92-4EAE-B838-BEC02EEB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1" name="אליפסה 10">
            <a:hlinkClick r:id="rId5" action="ppaction://hlinksldjump"/>
            <a:extLst>
              <a:ext uri="{FF2B5EF4-FFF2-40B4-BE49-F238E27FC236}">
                <a16:creationId xmlns:a16="http://schemas.microsoft.com/office/drawing/2014/main" id="{97FD8794-251B-4A0F-864B-89E94F05AE27}"/>
              </a:ext>
            </a:extLst>
          </p:cNvPr>
          <p:cNvSpPr/>
          <p:nvPr/>
        </p:nvSpPr>
        <p:spPr>
          <a:xfrm>
            <a:off x="36322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Closed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2" name="אליפסה 11">
            <a:hlinkClick r:id="rId6" action="ppaction://hlinksldjump"/>
            <a:extLst>
              <a:ext uri="{FF2B5EF4-FFF2-40B4-BE49-F238E27FC236}">
                <a16:creationId xmlns:a16="http://schemas.microsoft.com/office/drawing/2014/main" id="{6CD19A4C-F55E-49D8-A6A9-16C5B15E84FD}"/>
              </a:ext>
            </a:extLst>
          </p:cNvPr>
          <p:cNvSpPr/>
          <p:nvPr/>
        </p:nvSpPr>
        <p:spPr>
          <a:xfrm>
            <a:off x="6223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Pending 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3" name="אליפסה 12">
            <a:hlinkClick r:id="rId7" action="ppaction://hlinksldjump"/>
            <a:extLst>
              <a:ext uri="{FF2B5EF4-FFF2-40B4-BE49-F238E27FC236}">
                <a16:creationId xmlns:a16="http://schemas.microsoft.com/office/drawing/2014/main" id="{4160DC91-399F-43AB-AEDF-2D33FDA303C1}"/>
              </a:ext>
            </a:extLst>
          </p:cNvPr>
          <p:cNvSpPr/>
          <p:nvPr/>
        </p:nvSpPr>
        <p:spPr>
          <a:xfrm>
            <a:off x="66421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All 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4" name="אליפסה 13">
            <a:hlinkClick r:id="rId8" action="ppaction://hlinksldjump"/>
            <a:extLst>
              <a:ext uri="{FF2B5EF4-FFF2-40B4-BE49-F238E27FC236}">
                <a16:creationId xmlns:a16="http://schemas.microsoft.com/office/drawing/2014/main" id="{F3AACF8C-D67D-4B77-A23E-EFA0EA4CD4E0}"/>
              </a:ext>
            </a:extLst>
          </p:cNvPr>
          <p:cNvSpPr/>
          <p:nvPr/>
        </p:nvSpPr>
        <p:spPr>
          <a:xfrm>
            <a:off x="96520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solidFill>
                  <a:srgbClr val="92D050"/>
                </a:solidFill>
              </a:rPr>
              <a:t>Reports</a:t>
            </a:r>
            <a:endParaRPr lang="he-IL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6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038" y="0"/>
            <a:ext cx="9427923" cy="1245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Add New Event</a:t>
            </a:r>
            <a:endParaRPr lang="he-IL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E243ED-2629-466A-BF86-F432772E8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921" y="1439996"/>
            <a:ext cx="2855935" cy="4563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Name and last 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אליפסה 5">
            <a:hlinkClick r:id="rId2" action="ppaction://hlinksldjump"/>
            <a:extLst>
              <a:ext uri="{FF2B5EF4-FFF2-40B4-BE49-F238E27FC236}">
                <a16:creationId xmlns:a16="http://schemas.microsoft.com/office/drawing/2014/main" id="{2A06FD91-96A8-4A2D-9407-4F87E5E2762D}"/>
              </a:ext>
            </a:extLst>
          </p:cNvPr>
          <p:cNvSpPr/>
          <p:nvPr/>
        </p:nvSpPr>
        <p:spPr>
          <a:xfrm>
            <a:off x="613775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אליפסה 7">
            <a:hlinkClick r:id="rId3" action="ppaction://hlinksldjump"/>
            <a:extLst>
              <a:ext uri="{FF2B5EF4-FFF2-40B4-BE49-F238E27FC236}">
                <a16:creationId xmlns:a16="http://schemas.microsoft.com/office/drawing/2014/main" id="{BC7F3C19-4BCC-4BC1-A26C-2973BC343B7C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Send </a:t>
            </a:r>
            <a:endParaRPr lang="he-IL" sz="2000" dirty="0">
              <a:latin typeface="Arial Narrow" panose="020B0606020202030204" pitchFamily="34" charset="0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244B42EF-985A-4B1D-87D7-167E4CC40D65}"/>
              </a:ext>
            </a:extLst>
          </p:cNvPr>
          <p:cNvSpPr/>
          <p:nvPr/>
        </p:nvSpPr>
        <p:spPr>
          <a:xfrm>
            <a:off x="2336103" y="1865994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9558C-48FD-4ACD-A791-F77D88137FB2}"/>
              </a:ext>
            </a:extLst>
          </p:cNvPr>
          <p:cNvSpPr txBox="1"/>
          <p:nvPr/>
        </p:nvSpPr>
        <p:spPr>
          <a:xfrm>
            <a:off x="2154474" y="2257216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CA490BAD-C18B-4C3A-8A51-CE64A97D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40" y="2611037"/>
            <a:ext cx="3032976" cy="310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1D3DC5-9E3C-4C7E-BB78-26A3A94DE0B1}"/>
              </a:ext>
            </a:extLst>
          </p:cNvPr>
          <p:cNvSpPr txBox="1"/>
          <p:nvPr/>
        </p:nvSpPr>
        <p:spPr>
          <a:xfrm>
            <a:off x="5093917" y="2253106"/>
            <a:ext cx="2004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3874E7B7-2657-4122-A8CE-007670A03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345" y="2632127"/>
            <a:ext cx="3032975" cy="310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03690B-E079-4F17-9B1B-70A839A08CD8}"/>
              </a:ext>
            </a:extLst>
          </p:cNvPr>
          <p:cNvSpPr txBox="1"/>
          <p:nvPr/>
        </p:nvSpPr>
        <p:spPr>
          <a:xfrm>
            <a:off x="1828800" y="2955984"/>
            <a:ext cx="1716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pic>
        <p:nvPicPr>
          <p:cNvPr id="17" name="תמונה 16">
            <a:hlinkClick r:id="rId6" action="ppaction://hlinksldjump"/>
            <a:extLst>
              <a:ext uri="{FF2B5EF4-FFF2-40B4-BE49-F238E27FC236}">
                <a16:creationId xmlns:a16="http://schemas.microsoft.com/office/drawing/2014/main" id="{01D9B498-25EC-484E-B713-17D8DD18B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כותרת משנה 2">
            <a:extLst>
              <a:ext uri="{FF2B5EF4-FFF2-40B4-BE49-F238E27FC236}">
                <a16:creationId xmlns:a16="http://schemas.microsoft.com/office/drawing/2014/main" id="{E4F9A06C-4C55-4AB7-B920-9ED59C0C2CC8}"/>
              </a:ext>
            </a:extLst>
          </p:cNvPr>
          <p:cNvSpPr txBox="1">
            <a:spLocks/>
          </p:cNvSpPr>
          <p:nvPr/>
        </p:nvSpPr>
        <p:spPr>
          <a:xfrm>
            <a:off x="5520959" y="1439995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9B946297-8BEB-46DE-9C57-8D7745A20ED0}"/>
              </a:ext>
            </a:extLst>
          </p:cNvPr>
          <p:cNvSpPr/>
          <p:nvPr/>
        </p:nvSpPr>
        <p:spPr>
          <a:xfrm>
            <a:off x="6183887" y="1865994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Picture 4" descr="×ª××× × ×§×©××¨×">
            <a:extLst>
              <a:ext uri="{FF2B5EF4-FFF2-40B4-BE49-F238E27FC236}">
                <a16:creationId xmlns:a16="http://schemas.microsoft.com/office/drawing/2014/main" id="{C22A0C5D-76BB-47F0-88FF-7936290D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6" y="270379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766C7385-0E22-4515-A441-ADAD76FA0BF8}"/>
              </a:ext>
            </a:extLst>
          </p:cNvPr>
          <p:cNvSpPr/>
          <p:nvPr/>
        </p:nvSpPr>
        <p:spPr>
          <a:xfrm>
            <a:off x="2315640" y="3390118"/>
            <a:ext cx="3012512" cy="20278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C90886BA-A453-4E39-A639-DB63FCA5A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77433"/>
              </p:ext>
            </p:extLst>
          </p:nvPr>
        </p:nvGraphicFramePr>
        <p:xfrm>
          <a:off x="6225118" y="2943050"/>
          <a:ext cx="2971281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971281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20375"/>
                  </a:ext>
                </a:extLst>
              </a:tr>
            </a:tbl>
          </a:graphicData>
        </a:graphic>
      </p:graphicFrame>
      <p:sp>
        <p:nvSpPr>
          <p:cNvPr id="23" name="כותרת משנה 2">
            <a:extLst>
              <a:ext uri="{FF2B5EF4-FFF2-40B4-BE49-F238E27FC236}">
                <a16:creationId xmlns:a16="http://schemas.microsoft.com/office/drawing/2014/main" id="{FE249E1B-A5CC-4B37-AB40-7E4DF93379F5}"/>
              </a:ext>
            </a:extLst>
          </p:cNvPr>
          <p:cNvSpPr txBox="1">
            <a:spLocks/>
          </p:cNvSpPr>
          <p:nvPr/>
        </p:nvSpPr>
        <p:spPr>
          <a:xfrm>
            <a:off x="9095976" y="1314428"/>
            <a:ext cx="2874005" cy="175942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00" dirty="0">
                <a:latin typeface="+mj-lt"/>
              </a:rPr>
              <a:t>Event Number 351</a:t>
            </a:r>
          </a:p>
          <a:p>
            <a:r>
              <a:rPr lang="en-GB" sz="2300" dirty="0">
                <a:latin typeface="+mj-lt"/>
              </a:rPr>
              <a:t>Date: 19/11/2018 22:18</a:t>
            </a:r>
          </a:p>
          <a:p>
            <a:r>
              <a:rPr lang="en-GB" sz="2300" dirty="0">
                <a:latin typeface="+mj-lt"/>
              </a:rPr>
              <a:t>Status: In Process</a:t>
            </a:r>
            <a:endParaRPr lang="en-US" sz="2300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590A85-8A38-4156-8E98-731E7CBA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23" y="1248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Thanks for the report!</a:t>
            </a:r>
            <a:endParaRPr lang="he-IL" sz="8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A418F-825C-46DD-BF03-443F69BAD165}"/>
              </a:ext>
            </a:extLst>
          </p:cNvPr>
          <p:cNvSpPr txBox="1"/>
          <p:nvPr/>
        </p:nvSpPr>
        <p:spPr>
          <a:xfrm>
            <a:off x="2291166" y="3136612"/>
            <a:ext cx="7609668" cy="707886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  <a:bevelB w="50800" h="38100" prst="riblet"/>
            </a:sp3d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event received in the system</a:t>
            </a:r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8B98B82A-B940-4A6B-BF72-44DF9250E74F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Ok </a:t>
            </a:r>
            <a:endParaRPr lang="he-IL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9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6EB23A-7A3E-4AC6-B4D4-56EF2056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591" y="305064"/>
            <a:ext cx="5967608" cy="106284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Pending Events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AB076C3-8766-4D03-8386-4FA0CE688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60872"/>
              </p:ext>
            </p:extLst>
          </p:nvPr>
        </p:nvGraphicFramePr>
        <p:xfrm>
          <a:off x="269015" y="1055494"/>
          <a:ext cx="11022904" cy="432552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207885440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Omer Cohen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665847930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Tzipi Lulan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17/09/2018</a:t>
                      </a:r>
                    </a:p>
                    <a:p>
                      <a:pPr algn="l" rtl="1"/>
                      <a:r>
                        <a:rPr lang="en-US" dirty="0"/>
                        <a:t>17:21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sp>
        <p:nvSpPr>
          <p:cNvPr id="7" name="אליפסה 6">
            <a:hlinkClick r:id="rId2" action="ppaction://hlinksldjump"/>
            <a:extLst>
              <a:ext uri="{FF2B5EF4-FFF2-40B4-BE49-F238E27FC236}">
                <a16:creationId xmlns:a16="http://schemas.microsoft.com/office/drawing/2014/main" id="{E4FF3082-96DF-4BD7-B903-399DF7D0AC4A}"/>
              </a:ext>
            </a:extLst>
          </p:cNvPr>
          <p:cNvSpPr/>
          <p:nvPr/>
        </p:nvSpPr>
        <p:spPr>
          <a:xfrm>
            <a:off x="11410313" y="2091390"/>
            <a:ext cx="446762" cy="488515"/>
          </a:xfrm>
          <a:prstGeom prst="ellipse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>
            <a:hlinkClick r:id="rId3" action="ppaction://hlinksldjump"/>
            <a:extLst>
              <a:ext uri="{FF2B5EF4-FFF2-40B4-BE49-F238E27FC236}">
                <a16:creationId xmlns:a16="http://schemas.microsoft.com/office/drawing/2014/main" id="{E1DDF279-BAEE-4D2C-B482-8589BA52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774" y="3305958"/>
            <a:ext cx="524301" cy="566977"/>
          </a:xfrm>
          <a:prstGeom prst="rect">
            <a:avLst/>
          </a:prstGeom>
        </p:spPr>
      </p:pic>
      <p:pic>
        <p:nvPicPr>
          <p:cNvPr id="9" name="תמונה 8">
            <a:hlinkClick r:id="rId5" action="ppaction://hlinksldjump"/>
            <a:extLst>
              <a:ext uri="{FF2B5EF4-FFF2-40B4-BE49-F238E27FC236}">
                <a16:creationId xmlns:a16="http://schemas.microsoft.com/office/drawing/2014/main" id="{8240D119-CF05-4264-B608-56F28821D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773" y="4510848"/>
            <a:ext cx="524301" cy="566977"/>
          </a:xfrm>
          <a:prstGeom prst="rect">
            <a:avLst/>
          </a:prstGeom>
        </p:spPr>
      </p:pic>
      <p:pic>
        <p:nvPicPr>
          <p:cNvPr id="10" name="תמונה 9">
            <a:hlinkClick r:id="rId6" action="ppaction://hlinksldjump"/>
            <a:extLst>
              <a:ext uri="{FF2B5EF4-FFF2-40B4-BE49-F238E27FC236}">
                <a16:creationId xmlns:a16="http://schemas.microsoft.com/office/drawing/2014/main" id="{3A96E15C-BA44-4AB6-8F43-46E6CE6B3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12" name="אליפסה 11">
            <a:hlinkClick r:id="rId8" action="ppaction://hlinksldjump"/>
            <a:extLst>
              <a:ext uri="{FF2B5EF4-FFF2-40B4-BE49-F238E27FC236}">
                <a16:creationId xmlns:a16="http://schemas.microsoft.com/office/drawing/2014/main" id="{433E26BB-985A-4CB8-A700-4B05EB3DD514}"/>
              </a:ext>
            </a:extLst>
          </p:cNvPr>
          <p:cNvSpPr/>
          <p:nvPr/>
        </p:nvSpPr>
        <p:spPr>
          <a:xfrm>
            <a:off x="10153240" y="5549164"/>
            <a:ext cx="1138679" cy="116456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8477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2D913F-277F-423E-A958-92674200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39" y="127130"/>
            <a:ext cx="7032321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335</a:t>
            </a:r>
            <a:endParaRPr lang="he-IL" sz="6600" dirty="0">
              <a:solidFill>
                <a:srgbClr val="92D05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37EDCDE-EB74-41B6-A821-37E0F1B5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03" y="1331953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B48FE70-1732-4913-AA76-F85756413ED7}"/>
              </a:ext>
            </a:extLst>
          </p:cNvPr>
          <p:cNvSpPr/>
          <p:nvPr/>
        </p:nvSpPr>
        <p:spPr>
          <a:xfrm>
            <a:off x="1521910" y="1718556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Omer Cohen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17ACC-47D6-4772-AA68-960D58B84335}"/>
              </a:ext>
            </a:extLst>
          </p:cNvPr>
          <p:cNvSpPr txBox="1"/>
          <p:nvPr/>
        </p:nvSpPr>
        <p:spPr>
          <a:xfrm>
            <a:off x="1352808" y="2084146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75F0202B-FE35-4A2C-9E0D-6DCB69296AB5}"/>
              </a:ext>
            </a:extLst>
          </p:cNvPr>
          <p:cNvSpPr/>
          <p:nvPr/>
        </p:nvSpPr>
        <p:spPr>
          <a:xfrm>
            <a:off x="1521911" y="2436439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207885440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DF25F94-3E5C-4EE1-9144-24209DC1C41E}"/>
              </a:ext>
            </a:extLst>
          </p:cNvPr>
          <p:cNvSpPr/>
          <p:nvPr/>
        </p:nvSpPr>
        <p:spPr>
          <a:xfrm>
            <a:off x="6095998" y="2944027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1866EB00-2E51-487C-A5A6-274DDBC3A019}"/>
              </a:ext>
            </a:extLst>
          </p:cNvPr>
          <p:cNvSpPr/>
          <p:nvPr/>
        </p:nvSpPr>
        <p:spPr>
          <a:xfrm>
            <a:off x="6415444" y="329385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security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1E6019A-5478-4BCF-80F4-4733F14542B7}"/>
              </a:ext>
            </a:extLst>
          </p:cNvPr>
          <p:cNvSpPr/>
          <p:nvPr/>
        </p:nvSpPr>
        <p:spPr>
          <a:xfrm>
            <a:off x="1241500" y="376158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0770C8DE-ED77-49A4-8F6E-CC63C76BEB9B}"/>
              </a:ext>
            </a:extLst>
          </p:cNvPr>
          <p:cNvSpPr/>
          <p:nvPr/>
        </p:nvSpPr>
        <p:spPr>
          <a:xfrm>
            <a:off x="5786916" y="373668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6E1DC836-6F56-444B-A265-2566D8E5E3D4}"/>
              </a:ext>
            </a:extLst>
          </p:cNvPr>
          <p:cNvSpPr/>
          <p:nvPr/>
        </p:nvSpPr>
        <p:spPr>
          <a:xfrm>
            <a:off x="6415444" y="4094705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process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04CFE674-DE28-4698-B45E-B8A3D3E3C1DD}"/>
              </a:ext>
            </a:extLst>
          </p:cNvPr>
          <p:cNvSpPr/>
          <p:nvPr/>
        </p:nvSpPr>
        <p:spPr>
          <a:xfrm>
            <a:off x="6162601" y="4528155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AE9605A6-E1B3-416A-B135-2F2A31E09D37}"/>
              </a:ext>
            </a:extLst>
          </p:cNvPr>
          <p:cNvSpPr/>
          <p:nvPr/>
        </p:nvSpPr>
        <p:spPr>
          <a:xfrm>
            <a:off x="6415444" y="494784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91FCAC0F-1E7D-4E31-AD0D-240A82A2909D}"/>
              </a:ext>
            </a:extLst>
          </p:cNvPr>
          <p:cNvSpPr/>
          <p:nvPr/>
        </p:nvSpPr>
        <p:spPr>
          <a:xfrm>
            <a:off x="6095999" y="134440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60443BDE-CEFF-492E-8DE2-E317F641BF8F}"/>
              </a:ext>
            </a:extLst>
          </p:cNvPr>
          <p:cNvSpPr/>
          <p:nvPr/>
        </p:nvSpPr>
        <p:spPr>
          <a:xfrm>
            <a:off x="6496830" y="171855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High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אליפסה 18">
            <a:hlinkClick r:id="rId3" action="ppaction://hlinksldjump"/>
            <a:extLst>
              <a:ext uri="{FF2B5EF4-FFF2-40B4-BE49-F238E27FC236}">
                <a16:creationId xmlns:a16="http://schemas.microsoft.com/office/drawing/2014/main" id="{6B158D41-A738-4F7E-9A09-ECF635A56B69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ACC15-4CD4-451F-9D84-A955C5FB4DF1}"/>
              </a:ext>
            </a:extLst>
          </p:cNvPr>
          <p:cNvSpPr txBox="1"/>
          <p:nvPr/>
        </p:nvSpPr>
        <p:spPr>
          <a:xfrm>
            <a:off x="1352808" y="2739581"/>
            <a:ext cx="8141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Date: </a:t>
            </a:r>
            <a:endParaRPr lang="he-IL" sz="2000" dirty="0">
              <a:latin typeface="+mj-lt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8FF21C78-51B9-42FF-A2A6-FA24E77383F1}"/>
              </a:ext>
            </a:extLst>
          </p:cNvPr>
          <p:cNvSpPr/>
          <p:nvPr/>
        </p:nvSpPr>
        <p:spPr>
          <a:xfrm>
            <a:off x="1486422" y="31345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21/09/2018</a:t>
            </a:r>
          </a:p>
          <a:p>
            <a:pPr algn="l"/>
            <a:r>
              <a:rPr lang="en-US" dirty="0"/>
              <a:t>11:23</a:t>
            </a:r>
            <a:endParaRPr lang="he-IL" dirty="0"/>
          </a:p>
        </p:txBody>
      </p:sp>
      <p:pic>
        <p:nvPicPr>
          <p:cNvPr id="23" name="תמונה 22">
            <a:hlinkClick r:id="rId4" action="ppaction://hlinksldjump"/>
            <a:extLst>
              <a:ext uri="{FF2B5EF4-FFF2-40B4-BE49-F238E27FC236}">
                <a16:creationId xmlns:a16="http://schemas.microsoft.com/office/drawing/2014/main" id="{47E8A654-6835-4FEB-BEEB-B3BB0FE77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4" name="אליפסה 23">
            <a:hlinkClick r:id="rId3" action="ppaction://hlinksldjump"/>
            <a:extLst>
              <a:ext uri="{FF2B5EF4-FFF2-40B4-BE49-F238E27FC236}">
                <a16:creationId xmlns:a16="http://schemas.microsoft.com/office/drawing/2014/main" id="{FB881B91-E77C-4761-A163-D9174626BBE0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C0F1C086-51BD-44B9-847E-6F3848F26414}"/>
              </a:ext>
            </a:extLst>
          </p:cNvPr>
          <p:cNvSpPr/>
          <p:nvPr/>
        </p:nvSpPr>
        <p:spPr>
          <a:xfrm>
            <a:off x="1486422" y="4092639"/>
            <a:ext cx="274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There is a suspicious object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26" name="טבלה 25">
            <a:extLst>
              <a:ext uri="{FF2B5EF4-FFF2-40B4-BE49-F238E27FC236}">
                <a16:creationId xmlns:a16="http://schemas.microsoft.com/office/drawing/2014/main" id="{30857BC8-10AD-453C-A596-ED4E78DD0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25618"/>
              </p:ext>
            </p:extLst>
          </p:nvPr>
        </p:nvGraphicFramePr>
        <p:xfrm>
          <a:off x="6496828" y="2070103"/>
          <a:ext cx="3012511" cy="731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3012511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253355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25335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</a:tbl>
          </a:graphicData>
        </a:graphic>
      </p:graphicFrame>
      <p:pic>
        <p:nvPicPr>
          <p:cNvPr id="27" name="Picture 4" descr="×ª××× × ×§×©××¨×">
            <a:extLst>
              <a:ext uri="{FF2B5EF4-FFF2-40B4-BE49-F238E27FC236}">
                <a16:creationId xmlns:a16="http://schemas.microsoft.com/office/drawing/2014/main" id="{775EBD01-408D-4B13-B2D2-7EAAFCE6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94" y="1790659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×ª××× × ×§×©××¨×">
            <a:extLst>
              <a:ext uri="{FF2B5EF4-FFF2-40B4-BE49-F238E27FC236}">
                <a16:creationId xmlns:a16="http://schemas.microsoft.com/office/drawing/2014/main" id="{CF8E49C3-E307-4816-ADD0-F4A8F6AA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713" y="3384357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id="{AC9E9B1D-EE90-4F74-AEA0-CFCF8913D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07" y="419610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×ª××× × ×§×©××¨×">
            <a:extLst>
              <a:ext uri="{FF2B5EF4-FFF2-40B4-BE49-F238E27FC236}">
                <a16:creationId xmlns:a16="http://schemas.microsoft.com/office/drawing/2014/main" id="{3B6A59D6-5548-4B34-BE15-08AC48A8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713" y="505783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מלבן 30">
            <a:extLst>
              <a:ext uri="{FF2B5EF4-FFF2-40B4-BE49-F238E27FC236}">
                <a16:creationId xmlns:a16="http://schemas.microsoft.com/office/drawing/2014/main" id="{F4D4ACCA-A9F5-457D-98B6-75459272A375}"/>
              </a:ext>
            </a:extLst>
          </p:cNvPr>
          <p:cNvSpPr/>
          <p:nvPr/>
        </p:nvSpPr>
        <p:spPr>
          <a:xfrm>
            <a:off x="6258995" y="5339648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8B60E453-3F16-49ED-893D-8B6B255846F6}"/>
              </a:ext>
            </a:extLst>
          </p:cNvPr>
          <p:cNvSpPr/>
          <p:nvPr/>
        </p:nvSpPr>
        <p:spPr>
          <a:xfrm>
            <a:off x="6415444" y="5739757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id="{99123D63-F5E8-40A8-9526-CB904C0F8658}"/>
              </a:ext>
            </a:extLst>
          </p:cNvPr>
          <p:cNvSpPr txBox="1">
            <a:spLocks/>
          </p:cNvSpPr>
          <p:nvPr/>
        </p:nvSpPr>
        <p:spPr>
          <a:xfrm>
            <a:off x="3240063" y="1409461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כותרת משנה 2">
            <a:extLst>
              <a:ext uri="{FF2B5EF4-FFF2-40B4-BE49-F238E27FC236}">
                <a16:creationId xmlns:a16="http://schemas.microsoft.com/office/drawing/2014/main" id="{1696835A-7EF1-4B20-B97D-B9B3116F7EAA}"/>
              </a:ext>
            </a:extLst>
          </p:cNvPr>
          <p:cNvSpPr txBox="1">
            <a:spLocks/>
          </p:cNvSpPr>
          <p:nvPr/>
        </p:nvSpPr>
        <p:spPr>
          <a:xfrm>
            <a:off x="3147148" y="1717933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052-4700319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B632E9-6F29-44D2-8A20-23257223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363" y="327547"/>
            <a:ext cx="6769274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334</a:t>
            </a:r>
            <a:endParaRPr lang="he-IL" sz="6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469C87B-64C9-4046-9FFF-AD545D12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7" y="1428584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042A6128-08E8-4CEF-AE3B-2F56D4625E2E}"/>
              </a:ext>
            </a:extLst>
          </p:cNvPr>
          <p:cNvSpPr/>
          <p:nvPr/>
        </p:nvSpPr>
        <p:spPr>
          <a:xfrm>
            <a:off x="1664074" y="1866699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Alon Ami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A7C52-D268-4CD0-AE66-668B3C748287}"/>
              </a:ext>
            </a:extLst>
          </p:cNvPr>
          <p:cNvSpPr txBox="1"/>
          <p:nvPr/>
        </p:nvSpPr>
        <p:spPr>
          <a:xfrm>
            <a:off x="1478069" y="2198373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31A27C2F-C3E0-4F44-A9F9-A1A8C1632CE8}"/>
              </a:ext>
            </a:extLst>
          </p:cNvPr>
          <p:cNvSpPr/>
          <p:nvPr/>
        </p:nvSpPr>
        <p:spPr>
          <a:xfrm>
            <a:off x="1659696" y="2581277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225993988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6F68DDF-CD5B-430A-A214-09E61DD4E45D}"/>
              </a:ext>
            </a:extLst>
          </p:cNvPr>
          <p:cNvSpPr/>
          <p:nvPr/>
        </p:nvSpPr>
        <p:spPr>
          <a:xfrm>
            <a:off x="6906278" y="2273047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C6E721F1-A81B-48AA-93C1-B5F302CD603B}"/>
              </a:ext>
            </a:extLst>
          </p:cNvPr>
          <p:cNvSpPr/>
          <p:nvPr/>
        </p:nvSpPr>
        <p:spPr>
          <a:xfrm>
            <a:off x="7265296" y="265052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1EB737A-A684-448C-A5B3-A6AE9F2D6A94}"/>
              </a:ext>
            </a:extLst>
          </p:cNvPr>
          <p:cNvSpPr/>
          <p:nvPr/>
        </p:nvSpPr>
        <p:spPr>
          <a:xfrm>
            <a:off x="1428273" y="3825453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ABC994C-8F01-49CD-89B4-EA9386186C45}"/>
              </a:ext>
            </a:extLst>
          </p:cNvPr>
          <p:cNvSpPr/>
          <p:nvPr/>
        </p:nvSpPr>
        <p:spPr>
          <a:xfrm>
            <a:off x="6582447" y="3175902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8A9F44A7-6BD7-46E8-9D02-A5FF4EA39BE2}"/>
              </a:ext>
            </a:extLst>
          </p:cNvPr>
          <p:cNvSpPr/>
          <p:nvPr/>
        </p:nvSpPr>
        <p:spPr>
          <a:xfrm>
            <a:off x="7265295" y="3603521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process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F9A602A-122C-4A2A-AB06-AC2DB57F7E90}"/>
              </a:ext>
            </a:extLst>
          </p:cNvPr>
          <p:cNvSpPr/>
          <p:nvPr/>
        </p:nvSpPr>
        <p:spPr>
          <a:xfrm>
            <a:off x="7035203" y="3988358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5A9DB97A-DA48-4EAC-8AD7-CC78800849AB}"/>
              </a:ext>
            </a:extLst>
          </p:cNvPr>
          <p:cNvSpPr/>
          <p:nvPr/>
        </p:nvSpPr>
        <p:spPr>
          <a:xfrm>
            <a:off x="7233546" y="4421625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D8C3B37-A1B2-4FBF-8F6A-2BAF862CAA8C}"/>
              </a:ext>
            </a:extLst>
          </p:cNvPr>
          <p:cNvSpPr/>
          <p:nvPr/>
        </p:nvSpPr>
        <p:spPr>
          <a:xfrm>
            <a:off x="6890233" y="1453055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6724F8D2-3F2B-4A5E-8221-F56DD1ACB825}"/>
              </a:ext>
            </a:extLst>
          </p:cNvPr>
          <p:cNvSpPr/>
          <p:nvPr/>
        </p:nvSpPr>
        <p:spPr>
          <a:xfrm>
            <a:off x="7265296" y="186669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Low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אליפסה 17">
            <a:hlinkClick r:id="rId3" action="ppaction://hlinksldjump"/>
            <a:extLst>
              <a:ext uri="{FF2B5EF4-FFF2-40B4-BE49-F238E27FC236}">
                <a16:creationId xmlns:a16="http://schemas.microsoft.com/office/drawing/2014/main" id="{A262AD3D-91BC-4AD6-96D7-BCD71F93439D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A5F7C4-7346-4D77-B227-4188B46E278E}"/>
              </a:ext>
            </a:extLst>
          </p:cNvPr>
          <p:cNvSpPr txBox="1"/>
          <p:nvPr/>
        </p:nvSpPr>
        <p:spPr>
          <a:xfrm>
            <a:off x="1478069" y="2847687"/>
            <a:ext cx="7891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 </a:t>
            </a:r>
            <a:endParaRPr lang="he-IL" sz="2000" dirty="0">
              <a:latin typeface="+mj-lt"/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F004685D-2CA7-40C1-BE7C-66B8AEFA17DD}"/>
              </a:ext>
            </a:extLst>
          </p:cNvPr>
          <p:cNvSpPr/>
          <p:nvPr/>
        </p:nvSpPr>
        <p:spPr>
          <a:xfrm>
            <a:off x="1636734" y="32045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21/09/2018</a:t>
            </a:r>
          </a:p>
          <a:p>
            <a:pPr algn="l"/>
            <a:r>
              <a:rPr lang="en-US" dirty="0"/>
              <a:t>10:05</a:t>
            </a:r>
          </a:p>
        </p:txBody>
      </p:sp>
      <p:pic>
        <p:nvPicPr>
          <p:cNvPr id="22" name="תמונה 21">
            <a:hlinkClick r:id="rId4" action="ppaction://hlinksldjump"/>
            <a:extLst>
              <a:ext uri="{FF2B5EF4-FFF2-40B4-BE49-F238E27FC236}">
                <a16:creationId xmlns:a16="http://schemas.microsoft.com/office/drawing/2014/main" id="{61CD8042-00A8-48FF-A079-0A0A4A1B4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3" name="אליפסה 22">
            <a:hlinkClick r:id="rId3" action="ppaction://hlinksldjump"/>
            <a:extLst>
              <a:ext uri="{FF2B5EF4-FFF2-40B4-BE49-F238E27FC236}">
                <a16:creationId xmlns:a16="http://schemas.microsoft.com/office/drawing/2014/main" id="{74E58665-4435-405F-A816-858DB61E1D29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75656C72-803B-461F-89B1-C9536E758D23}"/>
              </a:ext>
            </a:extLst>
          </p:cNvPr>
          <p:cNvSpPr/>
          <p:nvPr/>
        </p:nvSpPr>
        <p:spPr>
          <a:xfrm>
            <a:off x="1636734" y="4145966"/>
            <a:ext cx="375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is a blinking light in class 211 AZ</a:t>
            </a:r>
            <a:endParaRPr lang="he-IL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A11CF4B-20A0-42DC-AFD4-50ADA5CB7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13847"/>
              </p:ext>
            </p:extLst>
          </p:nvPr>
        </p:nvGraphicFramePr>
        <p:xfrm>
          <a:off x="10292795" y="2648912"/>
          <a:ext cx="2562715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562715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20375"/>
                  </a:ext>
                </a:extLst>
              </a:tr>
            </a:tbl>
          </a:graphicData>
        </a:graphic>
      </p:graphicFrame>
      <p:pic>
        <p:nvPicPr>
          <p:cNvPr id="26" name="Picture 4" descr="×ª××× × ×§×©××¨×">
            <a:extLst>
              <a:ext uri="{FF2B5EF4-FFF2-40B4-BE49-F238E27FC236}">
                <a16:creationId xmlns:a16="http://schemas.microsoft.com/office/drawing/2014/main" id="{38DA09F2-6D96-4172-9BDC-E27A05C3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1942407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×ª××× × ×§×©××¨×">
            <a:extLst>
              <a:ext uri="{FF2B5EF4-FFF2-40B4-BE49-F238E27FC236}">
                <a16:creationId xmlns:a16="http://schemas.microsoft.com/office/drawing/2014/main" id="{31276B21-C9FE-4A5D-AE6D-99F4BDF04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2684803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×ª××× × ×§×©××¨×">
            <a:extLst>
              <a:ext uri="{FF2B5EF4-FFF2-40B4-BE49-F238E27FC236}">
                <a16:creationId xmlns:a16="http://schemas.microsoft.com/office/drawing/2014/main" id="{EB75763E-F693-459A-B559-A829875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3732476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id="{1D894CE1-0E82-4BED-B557-7818DC09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053" y="4476616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מלבן 29">
            <a:extLst>
              <a:ext uri="{FF2B5EF4-FFF2-40B4-BE49-F238E27FC236}">
                <a16:creationId xmlns:a16="http://schemas.microsoft.com/office/drawing/2014/main" id="{2977AB1C-4423-4AEF-8C87-49272F7FB070}"/>
              </a:ext>
            </a:extLst>
          </p:cNvPr>
          <p:cNvSpPr/>
          <p:nvPr/>
        </p:nvSpPr>
        <p:spPr>
          <a:xfrm>
            <a:off x="7131597" y="488745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497B4ACC-C209-4D15-9B67-1FFA7C65A246}"/>
              </a:ext>
            </a:extLst>
          </p:cNvPr>
          <p:cNvSpPr/>
          <p:nvPr/>
        </p:nvSpPr>
        <p:spPr>
          <a:xfrm>
            <a:off x="7265295" y="5312069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2" name="כותרת משנה 2">
            <a:extLst>
              <a:ext uri="{FF2B5EF4-FFF2-40B4-BE49-F238E27FC236}">
                <a16:creationId xmlns:a16="http://schemas.microsoft.com/office/drawing/2014/main" id="{01B37C32-A237-4CD3-98C4-6429DA28F821}"/>
              </a:ext>
            </a:extLst>
          </p:cNvPr>
          <p:cNvSpPr txBox="1">
            <a:spLocks/>
          </p:cNvSpPr>
          <p:nvPr/>
        </p:nvSpPr>
        <p:spPr>
          <a:xfrm>
            <a:off x="3597985" y="1501002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id="{F3E58ED6-F2D1-48D6-A253-398356A5A764}"/>
              </a:ext>
            </a:extLst>
          </p:cNvPr>
          <p:cNvSpPr txBox="1">
            <a:spLocks/>
          </p:cNvSpPr>
          <p:nvPr/>
        </p:nvSpPr>
        <p:spPr>
          <a:xfrm>
            <a:off x="3552114" y="1843730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054-5848799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2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40755-636A-45D1-816E-A5B25F7D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155" y="340073"/>
            <a:ext cx="696969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328</a:t>
            </a:r>
            <a:endParaRPr lang="he-IL" sz="6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6BD279-1EFA-4304-9B2D-91AD4CFF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7" y="1491214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DAFD7BB8-15BA-48EB-8BCD-6A8B2B6FC2F8}"/>
              </a:ext>
            </a:extLst>
          </p:cNvPr>
          <p:cNvSpPr/>
          <p:nvPr/>
        </p:nvSpPr>
        <p:spPr>
          <a:xfrm>
            <a:off x="1664074" y="1863636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Tzipi Lulan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B7CBB-5BA3-4E5F-BF51-62CBE7CF071D}"/>
              </a:ext>
            </a:extLst>
          </p:cNvPr>
          <p:cNvSpPr txBox="1"/>
          <p:nvPr/>
        </p:nvSpPr>
        <p:spPr>
          <a:xfrm>
            <a:off x="1478069" y="2198373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D5161F60-67A2-40FF-B43A-D8FAADE75078}"/>
              </a:ext>
            </a:extLst>
          </p:cNvPr>
          <p:cNvSpPr/>
          <p:nvPr/>
        </p:nvSpPr>
        <p:spPr>
          <a:xfrm>
            <a:off x="1664074" y="2564202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665847930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28745D8-7FFB-4389-B9F2-320D31E8BB2F}"/>
              </a:ext>
            </a:extLst>
          </p:cNvPr>
          <p:cNvSpPr/>
          <p:nvPr/>
        </p:nvSpPr>
        <p:spPr>
          <a:xfrm>
            <a:off x="6414244" y="2198373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E1A0C960-7150-48D6-A35F-5E3C209F4260}"/>
              </a:ext>
            </a:extLst>
          </p:cNvPr>
          <p:cNvSpPr/>
          <p:nvPr/>
        </p:nvSpPr>
        <p:spPr>
          <a:xfrm>
            <a:off x="6820374" y="260197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Dean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2F94890-3386-4A84-9B67-A83D2ACABF9A}"/>
              </a:ext>
            </a:extLst>
          </p:cNvPr>
          <p:cNvSpPr/>
          <p:nvPr/>
        </p:nvSpPr>
        <p:spPr>
          <a:xfrm>
            <a:off x="1478069" y="3887726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4DB8A82-FC64-4CE2-8B98-CDB3ECF7EA0A}"/>
              </a:ext>
            </a:extLst>
          </p:cNvPr>
          <p:cNvSpPr/>
          <p:nvPr/>
        </p:nvSpPr>
        <p:spPr>
          <a:xfrm>
            <a:off x="6095999" y="2990648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E09C4E6-6FC8-4074-AD2F-BB8D56C983CF}"/>
              </a:ext>
            </a:extLst>
          </p:cNvPr>
          <p:cNvSpPr/>
          <p:nvPr/>
        </p:nvSpPr>
        <p:spPr>
          <a:xfrm>
            <a:off x="6805909" y="3425988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treatment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9C68C31-A8F1-4D99-A16D-36F24524D856}"/>
              </a:ext>
            </a:extLst>
          </p:cNvPr>
          <p:cNvSpPr/>
          <p:nvPr/>
        </p:nvSpPr>
        <p:spPr>
          <a:xfrm>
            <a:off x="6462892" y="482823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1573C3AD-41BC-45E8-BE90-93D5583502AE}"/>
              </a:ext>
            </a:extLst>
          </p:cNvPr>
          <p:cNvSpPr/>
          <p:nvPr/>
        </p:nvSpPr>
        <p:spPr>
          <a:xfrm>
            <a:off x="6820374" y="5228347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Dean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E3D9C4D-8A8F-4B8C-98F9-890B15DAC52A}"/>
              </a:ext>
            </a:extLst>
          </p:cNvPr>
          <p:cNvSpPr/>
          <p:nvPr/>
        </p:nvSpPr>
        <p:spPr>
          <a:xfrm>
            <a:off x="6414244" y="146558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5170BF20-1DB3-47C7-A479-171DA2B08BC9}"/>
              </a:ext>
            </a:extLst>
          </p:cNvPr>
          <p:cNvSpPr/>
          <p:nvPr/>
        </p:nvSpPr>
        <p:spPr>
          <a:xfrm>
            <a:off x="6820374" y="186363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High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אליפסה 17">
            <a:hlinkClick r:id="rId3" action="ppaction://hlinksldjump"/>
            <a:extLst>
              <a:ext uri="{FF2B5EF4-FFF2-40B4-BE49-F238E27FC236}">
                <a16:creationId xmlns:a16="http://schemas.microsoft.com/office/drawing/2014/main" id="{83E79543-A9F1-44ED-AA91-31FDA87D909D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1A5820-3246-4F42-BF04-2FDC87ADF2B2}"/>
              </a:ext>
            </a:extLst>
          </p:cNvPr>
          <p:cNvSpPr txBox="1"/>
          <p:nvPr/>
        </p:nvSpPr>
        <p:spPr>
          <a:xfrm>
            <a:off x="1478069" y="2847687"/>
            <a:ext cx="7891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 </a:t>
            </a:r>
            <a:endParaRPr lang="he-IL" sz="2000" dirty="0">
              <a:latin typeface="+mj-lt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3650B2E-E088-43C4-B06D-B65CF9F5E344}"/>
              </a:ext>
            </a:extLst>
          </p:cNvPr>
          <p:cNvSpPr/>
          <p:nvPr/>
        </p:nvSpPr>
        <p:spPr>
          <a:xfrm>
            <a:off x="1664074" y="31797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17/09/2018</a:t>
            </a:r>
          </a:p>
          <a:p>
            <a:pPr algn="l"/>
            <a:r>
              <a:rPr lang="en-US" dirty="0"/>
              <a:t>17:21</a:t>
            </a:r>
          </a:p>
        </p:txBody>
      </p:sp>
      <p:pic>
        <p:nvPicPr>
          <p:cNvPr id="21" name="תמונה 20">
            <a:hlinkClick r:id="rId4" action="ppaction://hlinksldjump"/>
            <a:extLst>
              <a:ext uri="{FF2B5EF4-FFF2-40B4-BE49-F238E27FC236}">
                <a16:creationId xmlns:a16="http://schemas.microsoft.com/office/drawing/2014/main" id="{17BDE17B-7F56-4605-9D1A-5B104B1D8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2" name="אליפסה 21">
            <a:hlinkClick r:id="rId3" action="ppaction://hlinksldjump"/>
            <a:extLst>
              <a:ext uri="{FF2B5EF4-FFF2-40B4-BE49-F238E27FC236}">
                <a16:creationId xmlns:a16="http://schemas.microsoft.com/office/drawing/2014/main" id="{3A33B63E-2373-4FF6-BBB8-902816D0CE00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E35E7BAA-213C-4960-983C-F12D1786254D}"/>
              </a:ext>
            </a:extLst>
          </p:cNvPr>
          <p:cNvSpPr/>
          <p:nvPr/>
        </p:nvSpPr>
        <p:spPr>
          <a:xfrm>
            <a:off x="1709904" y="4240226"/>
            <a:ext cx="301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We need more practice hours.</a:t>
            </a:r>
            <a:endParaRPr lang="he-IL" dirty="0"/>
          </a:p>
        </p:txBody>
      </p:sp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CAFA8552-0214-4AA7-9965-6B417E401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82195"/>
              </p:ext>
            </p:extLst>
          </p:nvPr>
        </p:nvGraphicFramePr>
        <p:xfrm>
          <a:off x="6820374" y="3715717"/>
          <a:ext cx="2998047" cy="1112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998047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</a:tbl>
          </a:graphicData>
        </a:graphic>
      </p:graphicFrame>
      <p:pic>
        <p:nvPicPr>
          <p:cNvPr id="25" name="Picture 4" descr="×ª××× × ×§×©××¨×">
            <a:extLst>
              <a:ext uri="{FF2B5EF4-FFF2-40B4-BE49-F238E27FC236}">
                <a16:creationId xmlns:a16="http://schemas.microsoft.com/office/drawing/2014/main" id="{91983E11-39C5-4EAE-AAE5-B1B7697B2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043" y="194356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×ª××× × ×§×©××¨×">
            <a:extLst>
              <a:ext uri="{FF2B5EF4-FFF2-40B4-BE49-F238E27FC236}">
                <a16:creationId xmlns:a16="http://schemas.microsoft.com/office/drawing/2014/main" id="{99209F27-AFE3-4DF2-A0F3-AE757648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717" y="268477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id="{BFF2BBED-29A9-4FBA-9365-D708E34D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557" y="5312000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×ª××× × ×§×©××¨×">
            <a:extLst>
              <a:ext uri="{FF2B5EF4-FFF2-40B4-BE49-F238E27FC236}">
                <a16:creationId xmlns:a16="http://schemas.microsoft.com/office/drawing/2014/main" id="{7FA59F49-AD36-498E-ACD1-0C553DF6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799" y="3448492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מלבן 30">
            <a:extLst>
              <a:ext uri="{FF2B5EF4-FFF2-40B4-BE49-F238E27FC236}">
                <a16:creationId xmlns:a16="http://schemas.microsoft.com/office/drawing/2014/main" id="{CB684120-4E30-42A0-8188-1BA76F3BED39}"/>
              </a:ext>
            </a:extLst>
          </p:cNvPr>
          <p:cNvSpPr/>
          <p:nvPr/>
        </p:nvSpPr>
        <p:spPr>
          <a:xfrm>
            <a:off x="6559286" y="5655535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8C26A8E2-3CC4-437D-B0FF-B9161D1E7350}"/>
              </a:ext>
            </a:extLst>
          </p:cNvPr>
          <p:cNvSpPr/>
          <p:nvPr/>
        </p:nvSpPr>
        <p:spPr>
          <a:xfrm>
            <a:off x="6820374" y="6026477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id="{F1D64003-3032-4C8D-B1D7-FFD1D8A89084}"/>
              </a:ext>
            </a:extLst>
          </p:cNvPr>
          <p:cNvSpPr txBox="1">
            <a:spLocks/>
          </p:cNvSpPr>
          <p:nvPr/>
        </p:nvSpPr>
        <p:spPr>
          <a:xfrm>
            <a:off x="3597985" y="1565709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כותרת משנה 2">
            <a:extLst>
              <a:ext uri="{FF2B5EF4-FFF2-40B4-BE49-F238E27FC236}">
                <a16:creationId xmlns:a16="http://schemas.microsoft.com/office/drawing/2014/main" id="{2E60DF26-C474-45AA-B2BF-42E603270BE8}"/>
              </a:ext>
            </a:extLst>
          </p:cNvPr>
          <p:cNvSpPr txBox="1">
            <a:spLocks/>
          </p:cNvSpPr>
          <p:nvPr/>
        </p:nvSpPr>
        <p:spPr>
          <a:xfrm>
            <a:off x="3549737" y="1887645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050-9857741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9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21498F5-1088-43B1-BB6E-09B73BC5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66" y="323481"/>
            <a:ext cx="6268232" cy="132556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92D050"/>
                </a:solidFill>
              </a:rPr>
              <a:t>Closed Events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5D84700-4B3F-4383-A368-46828D827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08470"/>
              </p:ext>
            </p:extLst>
          </p:nvPr>
        </p:nvGraphicFramePr>
        <p:xfrm>
          <a:off x="579808" y="1129077"/>
          <a:ext cx="11078446" cy="459984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89368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02895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15442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88934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903957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277654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56899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110542156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Noy Nir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+mj-lt"/>
                        </a:rPr>
                        <a:t>The air conditioner does not work in the security guard's room.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Broken Air conditioner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14/09/2018</a:t>
                      </a:r>
                    </a:p>
                    <a:p>
                      <a:pPr algn="l" rtl="1"/>
                      <a:r>
                        <a:rPr lang="en-US" dirty="0"/>
                        <a:t>14:55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205884723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Shay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10/09/2018</a:t>
                      </a:r>
                    </a:p>
                    <a:p>
                      <a:pPr algn="l" rtl="1"/>
                      <a:r>
                        <a:rPr lang="en-US" dirty="0"/>
                        <a:t>14:45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204668950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Ayelet Ofir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07/09/2018</a:t>
                      </a:r>
                    </a:p>
                    <a:p>
                      <a:pPr algn="l" rtl="1"/>
                      <a:r>
                        <a:rPr lang="en-US" dirty="0"/>
                        <a:t>18:08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pic>
        <p:nvPicPr>
          <p:cNvPr id="6" name="תמונה 5">
            <a:hlinkClick r:id="rId2" action="ppaction://hlinksldjump"/>
            <a:extLst>
              <a:ext uri="{FF2B5EF4-FFF2-40B4-BE49-F238E27FC236}">
                <a16:creationId xmlns:a16="http://schemas.microsoft.com/office/drawing/2014/main" id="{F03333BE-F597-4656-9EC3-C29BE948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id="{9FFF5F24-B169-4343-9FDA-8F05552D706B}"/>
              </a:ext>
            </a:extLst>
          </p:cNvPr>
          <p:cNvSpPr/>
          <p:nvPr/>
        </p:nvSpPr>
        <p:spPr>
          <a:xfrm>
            <a:off x="10669262" y="58323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4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6E680A-1B16-4626-865E-EEF7B16C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525" y="362870"/>
            <a:ext cx="3462403" cy="1325563"/>
          </a:xfrm>
        </p:spPr>
        <p:txBody>
          <a:bodyPr>
            <a:normAutofit fontScale="90000"/>
          </a:bodyPr>
          <a:lstStyle/>
          <a:p>
            <a:r>
              <a:rPr lang="en-US" sz="7300" dirty="0">
                <a:solidFill>
                  <a:srgbClr val="92D050"/>
                </a:solidFill>
              </a:rPr>
              <a:t>All Events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A820AE5C-A584-4CD2-96DA-B05C3E47D727}"/>
              </a:ext>
            </a:extLst>
          </p:cNvPr>
          <p:cNvSpPr/>
          <p:nvPr/>
        </p:nvSpPr>
        <p:spPr>
          <a:xfrm>
            <a:off x="10308356" y="5558628"/>
            <a:ext cx="1299096" cy="1200218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D811A602-BDE3-4D91-9F5B-745F958E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63633"/>
              </p:ext>
            </p:extLst>
          </p:nvPr>
        </p:nvGraphicFramePr>
        <p:xfrm>
          <a:off x="584548" y="1433635"/>
          <a:ext cx="11022904" cy="399072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67383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93945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207885440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Omer Cohen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17744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665847930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Tzipi Lulan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17/09/2018</a:t>
                      </a:r>
                    </a:p>
                    <a:p>
                      <a:pPr algn="l" rtl="1"/>
                      <a:r>
                        <a:rPr lang="en-US" dirty="0"/>
                        <a:t>17:21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pic>
        <p:nvPicPr>
          <p:cNvPr id="8" name="תמונה 7">
            <a:hlinkClick r:id="rId3" action="ppaction://hlinksldjump"/>
            <a:extLst>
              <a:ext uri="{FF2B5EF4-FFF2-40B4-BE49-F238E27FC236}">
                <a16:creationId xmlns:a16="http://schemas.microsoft.com/office/drawing/2014/main" id="{443B9A11-1A94-4605-B1EA-1ACCBAF9B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5" action="ppaction://hlinksldjump"/>
            <a:extLst>
              <a:ext uri="{FF2B5EF4-FFF2-40B4-BE49-F238E27FC236}">
                <a16:creationId xmlns:a16="http://schemas.microsoft.com/office/drawing/2014/main" id="{596B2FEF-B585-48E7-B708-8B00A3C505F6}"/>
              </a:ext>
            </a:extLst>
          </p:cNvPr>
          <p:cNvSpPr/>
          <p:nvPr/>
        </p:nvSpPr>
        <p:spPr>
          <a:xfrm>
            <a:off x="579808" y="5542343"/>
            <a:ext cx="1299096" cy="1200217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Analytics</a:t>
            </a:r>
            <a:endParaRPr lang="he-IL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6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371A04-20CC-4421-AB5B-44A46A8B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167" y="641818"/>
            <a:ext cx="3599666" cy="1192502"/>
          </a:xfrm>
        </p:spPr>
        <p:txBody>
          <a:bodyPr>
            <a:normAutofit fontScale="90000"/>
          </a:bodyPr>
          <a:lstStyle/>
          <a:p>
            <a:r>
              <a:rPr lang="en-GB" sz="8000" b="1" dirty="0">
                <a:solidFill>
                  <a:srgbClr val="92D050"/>
                </a:solidFill>
              </a:rPr>
              <a:t>Analytics</a:t>
            </a:r>
            <a:br>
              <a:rPr lang="he-IL" sz="6000" dirty="0">
                <a:solidFill>
                  <a:srgbClr val="92D050"/>
                </a:solidFill>
              </a:rPr>
            </a:br>
            <a:r>
              <a:rPr lang="en-US" sz="6000" dirty="0">
                <a:solidFill>
                  <a:srgbClr val="92D050"/>
                </a:solidFill>
              </a:rPr>
              <a:t> </a:t>
            </a:r>
            <a:endParaRPr lang="he-IL" sz="6000" dirty="0">
              <a:solidFill>
                <a:srgbClr val="92D050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A7496070-4BAD-4787-8452-970571E2A05B}"/>
              </a:ext>
            </a:extLst>
          </p:cNvPr>
          <p:cNvSpPr/>
          <p:nvPr/>
        </p:nvSpPr>
        <p:spPr>
          <a:xfrm>
            <a:off x="1896650" y="2279737"/>
            <a:ext cx="2525037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Common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Events</a:t>
            </a:r>
          </a:p>
        </p:txBody>
      </p:sp>
      <p:sp>
        <p:nvSpPr>
          <p:cNvPr id="6" name="אליפסה 5">
            <a:hlinkClick r:id="rId3" action="ppaction://hlinksldjump"/>
            <a:extLst>
              <a:ext uri="{FF2B5EF4-FFF2-40B4-BE49-F238E27FC236}">
                <a16:creationId xmlns:a16="http://schemas.microsoft.com/office/drawing/2014/main" id="{F158FF11-28B2-4E76-8A15-1AE1FDBC9B7A}"/>
              </a:ext>
            </a:extLst>
          </p:cNvPr>
          <p:cNvSpPr/>
          <p:nvPr/>
        </p:nvSpPr>
        <p:spPr>
          <a:xfrm>
            <a:off x="4833482" y="2279737"/>
            <a:ext cx="2525037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Events By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Supervisor</a:t>
            </a:r>
          </a:p>
        </p:txBody>
      </p:sp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id="{83C16521-83B7-4824-9D38-5F34B1AFF838}"/>
              </a:ext>
            </a:extLst>
          </p:cNvPr>
          <p:cNvSpPr/>
          <p:nvPr/>
        </p:nvSpPr>
        <p:spPr>
          <a:xfrm>
            <a:off x="7770315" y="2279737"/>
            <a:ext cx="2525038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Pending Events By Supervisor</a:t>
            </a:r>
          </a:p>
        </p:txBody>
      </p:sp>
      <p:pic>
        <p:nvPicPr>
          <p:cNvPr id="8" name="תמונה 7">
            <a:hlinkClick r:id="rId5" action="ppaction://hlinksldjump"/>
            <a:extLst>
              <a:ext uri="{FF2B5EF4-FFF2-40B4-BE49-F238E27FC236}">
                <a16:creationId xmlns:a16="http://schemas.microsoft.com/office/drawing/2014/main" id="{A5F74AA9-DF0C-4185-991C-8566B6CE7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9" name="אליפסה 8">
            <a:hlinkClick r:id="rId7" action="ppaction://hlinksldjump"/>
            <a:extLst>
              <a:ext uri="{FF2B5EF4-FFF2-40B4-BE49-F238E27FC236}">
                <a16:creationId xmlns:a16="http://schemas.microsoft.com/office/drawing/2014/main" id="{433E26BB-985A-4CB8-A700-4B05EB3DD514}"/>
              </a:ext>
            </a:extLst>
          </p:cNvPr>
          <p:cNvSpPr/>
          <p:nvPr/>
        </p:nvSpPr>
        <p:spPr>
          <a:xfrm>
            <a:off x="10153240" y="5549164"/>
            <a:ext cx="1138679" cy="116456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02671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3677" y="2096634"/>
            <a:ext cx="3093408" cy="1137184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  <a:ea typeface="GulimChe" panose="020B0609000101010101" pitchFamily="49" charset="-127"/>
                <a:cs typeface="+mn-cs"/>
              </a:rPr>
              <a:t>Log in</a:t>
            </a:r>
            <a:endParaRPr lang="he-IL" dirty="0">
              <a:latin typeface="Century Gothic" panose="020B0502020202020204" pitchFamily="34" charset="0"/>
              <a:ea typeface="GulimChe" panose="020B0609000101010101" pitchFamily="49" charset="-127"/>
              <a:cs typeface="+mn-cs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2781110-F205-4066-8C9F-1A7C2B4E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56" y="364373"/>
            <a:ext cx="2112851" cy="1882035"/>
          </a:xfrm>
          <a:prstGeom prst="rect">
            <a:avLst/>
          </a:prstGeom>
        </p:spPr>
      </p:pic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AA0A90C1-3252-49FB-93E6-79BA75C7C05D}"/>
              </a:ext>
            </a:extLst>
          </p:cNvPr>
          <p:cNvSpPr/>
          <p:nvPr/>
        </p:nvSpPr>
        <p:spPr>
          <a:xfrm>
            <a:off x="4524977" y="3838809"/>
            <a:ext cx="3682652" cy="35072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EC5FE-FBC3-4E9B-9340-CF90E67D50EB}"/>
              </a:ext>
            </a:extLst>
          </p:cNvPr>
          <p:cNvSpPr txBox="1"/>
          <p:nvPr/>
        </p:nvSpPr>
        <p:spPr>
          <a:xfrm>
            <a:off x="4513133" y="3380430"/>
            <a:ext cx="36944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Century Gothic" panose="020B0502020202020204" pitchFamily="34" charset="0"/>
              </a:rPr>
              <a:t>Username </a:t>
            </a:r>
            <a:endParaRPr lang="he-IL" sz="2400" dirty="0">
              <a:latin typeface="Century Gothic" panose="020B0502020202020204" pitchFamily="34" charset="0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770D17DD-E99D-4685-8743-989158066D3D}"/>
              </a:ext>
            </a:extLst>
          </p:cNvPr>
          <p:cNvSpPr/>
          <p:nvPr/>
        </p:nvSpPr>
        <p:spPr>
          <a:xfrm>
            <a:off x="4524977" y="4715876"/>
            <a:ext cx="3682652" cy="35072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E81A16-D84E-4DE3-946A-4261E8C41A8B}"/>
              </a:ext>
            </a:extLst>
          </p:cNvPr>
          <p:cNvSpPr txBox="1"/>
          <p:nvPr/>
        </p:nvSpPr>
        <p:spPr>
          <a:xfrm>
            <a:off x="4488183" y="4274959"/>
            <a:ext cx="16315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Password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9" name="מלבן: פינות מעוגלות 18">
            <a:hlinkClick r:id="rId3" action="ppaction://hlinksldjump"/>
            <a:extLst>
              <a:ext uri="{FF2B5EF4-FFF2-40B4-BE49-F238E27FC236}">
                <a16:creationId xmlns:a16="http://schemas.microsoft.com/office/drawing/2014/main" id="{CA43F4F6-BE39-4778-9EDF-8C1313F29C27}"/>
              </a:ext>
            </a:extLst>
          </p:cNvPr>
          <p:cNvSpPr/>
          <p:nvPr/>
        </p:nvSpPr>
        <p:spPr>
          <a:xfrm>
            <a:off x="4524977" y="5276689"/>
            <a:ext cx="3682652" cy="46166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Sing in</a:t>
            </a:r>
            <a:endParaRPr lang="he-IL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7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576076-EC21-4CA3-80E6-48E00A6F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820" y="500062"/>
            <a:ext cx="5366359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Common Event</a:t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96BC705-5E96-45AA-B2E1-45D44CC01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15773"/>
              </p:ext>
            </p:extLst>
          </p:nvPr>
        </p:nvGraphicFramePr>
        <p:xfrm>
          <a:off x="1536527" y="1453020"/>
          <a:ext cx="9118946" cy="4296427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619747">
                  <a:extLst>
                    <a:ext uri="{9D8B030D-6E8A-4147-A177-3AD203B41FA5}">
                      <a16:colId xmlns:a16="http://schemas.microsoft.com/office/drawing/2014/main" val="1473483608"/>
                    </a:ext>
                  </a:extLst>
                </a:gridCol>
                <a:gridCol w="2274163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2597452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627584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</a:tblGrid>
              <a:tr h="741849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Amount Of Events Until Today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03427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Blinking light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29629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Cleaning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Toilet paper missing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Toilet paper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22401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C093A001-0E1C-483E-90E2-C850933BE859}"/>
              </a:ext>
            </a:extLst>
          </p:cNvPr>
          <p:cNvSpPr/>
          <p:nvPr/>
        </p:nvSpPr>
        <p:spPr>
          <a:xfrm>
            <a:off x="10669262" y="58323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תמונה 5">
            <a:hlinkClick r:id="rId3" action="ppaction://hlinksldjump"/>
            <a:extLst>
              <a:ext uri="{FF2B5EF4-FFF2-40B4-BE49-F238E27FC236}">
                <a16:creationId xmlns:a16="http://schemas.microsoft.com/office/drawing/2014/main" id="{3B64EE67-A85E-4B07-BFF8-BBF553BE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9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30EA33-6060-48D0-B095-74D69D09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48" y="500062"/>
            <a:ext cx="7746304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Events By supervisor</a:t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2506DE58-E6C4-48FB-95C6-80F0C720E1E7}"/>
              </a:ext>
            </a:extLst>
          </p:cNvPr>
          <p:cNvCxnSpPr>
            <a:cxnSpLocks/>
          </p:cNvCxnSpPr>
          <p:nvPr/>
        </p:nvCxnSpPr>
        <p:spPr>
          <a:xfrm flipV="1">
            <a:off x="2222848" y="1703540"/>
            <a:ext cx="0" cy="40834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571FF17-580B-42A1-93AB-F927F527EFCB}"/>
              </a:ext>
            </a:extLst>
          </p:cNvPr>
          <p:cNvCxnSpPr/>
          <p:nvPr/>
        </p:nvCxnSpPr>
        <p:spPr>
          <a:xfrm>
            <a:off x="2222848" y="5787026"/>
            <a:ext cx="806102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504308-07EE-47A3-ACE8-6DBED4E8EC0D}"/>
              </a:ext>
            </a:extLst>
          </p:cNvPr>
          <p:cNvSpPr txBox="1"/>
          <p:nvPr/>
        </p:nvSpPr>
        <p:spPr>
          <a:xfrm>
            <a:off x="1615858" y="1044683"/>
            <a:ext cx="12400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Amount of events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BC2F1-C340-47EF-A1BA-494B368F6BCA}"/>
              </a:ext>
            </a:extLst>
          </p:cNvPr>
          <p:cNvSpPr txBox="1"/>
          <p:nvPr/>
        </p:nvSpPr>
        <p:spPr>
          <a:xfrm>
            <a:off x="1419751" y="2311430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350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A2C19-DA7A-4193-AC00-D77DFA880628}"/>
              </a:ext>
            </a:extLst>
          </p:cNvPr>
          <p:cNvSpPr txBox="1"/>
          <p:nvPr/>
        </p:nvSpPr>
        <p:spPr>
          <a:xfrm>
            <a:off x="1419751" y="3895715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150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F8822-AD8D-4C8E-9D8C-68F764EDAD5A}"/>
              </a:ext>
            </a:extLst>
          </p:cNvPr>
          <p:cNvSpPr txBox="1"/>
          <p:nvPr/>
        </p:nvSpPr>
        <p:spPr>
          <a:xfrm>
            <a:off x="1446746" y="305966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250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0D7FD-684A-460F-A387-DC28A53DFBE2}"/>
              </a:ext>
            </a:extLst>
          </p:cNvPr>
          <p:cNvSpPr txBox="1"/>
          <p:nvPr/>
        </p:nvSpPr>
        <p:spPr>
          <a:xfrm>
            <a:off x="1419751" y="477374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CD9748-F86A-457D-BEF5-0441F5D50534}"/>
              </a:ext>
            </a:extLst>
          </p:cNvPr>
          <p:cNvSpPr txBox="1"/>
          <p:nvPr/>
        </p:nvSpPr>
        <p:spPr>
          <a:xfrm>
            <a:off x="1433708" y="435392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747CC7-DB2C-4F91-926E-B4B198BF6C98}"/>
              </a:ext>
            </a:extLst>
          </p:cNvPr>
          <p:cNvSpPr txBox="1"/>
          <p:nvPr/>
        </p:nvSpPr>
        <p:spPr>
          <a:xfrm>
            <a:off x="1433708" y="5229807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</a:t>
            </a:r>
            <a:endParaRPr lang="he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4B1A2-4364-4350-84A9-7F3DA84758A7}"/>
              </a:ext>
            </a:extLst>
          </p:cNvPr>
          <p:cNvSpPr txBox="1"/>
          <p:nvPr/>
        </p:nvSpPr>
        <p:spPr>
          <a:xfrm>
            <a:off x="1426730" y="2687115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300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18630-A3B1-43F0-9746-1FA9864A7B4E}"/>
              </a:ext>
            </a:extLst>
          </p:cNvPr>
          <p:cNvSpPr txBox="1"/>
          <p:nvPr/>
        </p:nvSpPr>
        <p:spPr>
          <a:xfrm>
            <a:off x="1433708" y="3476081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200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E49B80-8F04-41AD-919B-4ED477C97C35}"/>
              </a:ext>
            </a:extLst>
          </p:cNvPr>
          <p:cNvSpPr txBox="1"/>
          <p:nvPr/>
        </p:nvSpPr>
        <p:spPr>
          <a:xfrm>
            <a:off x="1991651" y="5880158"/>
            <a:ext cx="146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Securing 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943BDC-E878-454D-9761-B1E1CEEF0572}"/>
              </a:ext>
            </a:extLst>
          </p:cNvPr>
          <p:cNvSpPr txBox="1"/>
          <p:nvPr/>
        </p:nvSpPr>
        <p:spPr>
          <a:xfrm>
            <a:off x="3319397" y="5880158"/>
            <a:ext cx="1327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Cleaning 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665DA1-5E55-484B-9700-A77837CD6ADD}"/>
              </a:ext>
            </a:extLst>
          </p:cNvPr>
          <p:cNvSpPr txBox="1"/>
          <p:nvPr/>
        </p:nvSpPr>
        <p:spPr>
          <a:xfrm>
            <a:off x="3983274" y="5880159"/>
            <a:ext cx="1753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Dean 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E035B-C150-4F4D-BB71-2EDF9B28F410}"/>
              </a:ext>
            </a:extLst>
          </p:cNvPr>
          <p:cNvSpPr txBox="1"/>
          <p:nvPr/>
        </p:nvSpPr>
        <p:spPr>
          <a:xfrm>
            <a:off x="5916464" y="5880158"/>
            <a:ext cx="16283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Maintenance 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7F1E-12FC-45F5-A9C3-57AD911BAE43}"/>
              </a:ext>
            </a:extLst>
          </p:cNvPr>
          <p:cNvSpPr txBox="1"/>
          <p:nvPr/>
        </p:nvSpPr>
        <p:spPr>
          <a:xfrm>
            <a:off x="7536505" y="5884270"/>
            <a:ext cx="2275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Students Association</a:t>
            </a:r>
            <a:endParaRPr lang="he-IL" dirty="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B9DF018A-8D5C-4BA4-A2E9-6BBD00880238}"/>
              </a:ext>
            </a:extLst>
          </p:cNvPr>
          <p:cNvSpPr/>
          <p:nvPr/>
        </p:nvSpPr>
        <p:spPr>
          <a:xfrm>
            <a:off x="2668044" y="5336089"/>
            <a:ext cx="438403" cy="450937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1D574789-0304-4757-9B56-64FAB6821415}"/>
              </a:ext>
            </a:extLst>
          </p:cNvPr>
          <p:cNvSpPr/>
          <p:nvPr/>
        </p:nvSpPr>
        <p:spPr>
          <a:xfrm>
            <a:off x="3876806" y="3895715"/>
            <a:ext cx="438403" cy="189131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A58C9825-C3E4-4B8E-A829-2CEBF907EF57}"/>
              </a:ext>
            </a:extLst>
          </p:cNvPr>
          <p:cNvSpPr/>
          <p:nvPr/>
        </p:nvSpPr>
        <p:spPr>
          <a:xfrm>
            <a:off x="5160716" y="3767238"/>
            <a:ext cx="438403" cy="2019788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056A8E07-0F56-4147-9E3C-337329C9A43E}"/>
              </a:ext>
            </a:extLst>
          </p:cNvPr>
          <p:cNvSpPr/>
          <p:nvPr/>
        </p:nvSpPr>
        <p:spPr>
          <a:xfrm>
            <a:off x="6642981" y="3056447"/>
            <a:ext cx="438403" cy="273057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4031DEC8-A650-4553-BF5B-A926999EECFA}"/>
              </a:ext>
            </a:extLst>
          </p:cNvPr>
          <p:cNvSpPr/>
          <p:nvPr/>
        </p:nvSpPr>
        <p:spPr>
          <a:xfrm>
            <a:off x="8455080" y="5143079"/>
            <a:ext cx="438403" cy="643947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1A2E64-3208-4676-9645-03870A0CCA22}"/>
              </a:ext>
            </a:extLst>
          </p:cNvPr>
          <p:cNvSpPr txBox="1"/>
          <p:nvPr/>
        </p:nvSpPr>
        <p:spPr>
          <a:xfrm>
            <a:off x="6574087" y="2601572"/>
            <a:ext cx="5761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275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951D3-AE54-43AF-B183-7296B8A42310}"/>
              </a:ext>
            </a:extLst>
          </p:cNvPr>
          <p:cNvSpPr txBox="1"/>
          <p:nvPr/>
        </p:nvSpPr>
        <p:spPr>
          <a:xfrm>
            <a:off x="8413313" y="4773748"/>
            <a:ext cx="480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A5ADE7-8AE1-419B-846E-C4E040CCC93E}"/>
              </a:ext>
            </a:extLst>
          </p:cNvPr>
          <p:cNvSpPr txBox="1"/>
          <p:nvPr/>
        </p:nvSpPr>
        <p:spPr>
          <a:xfrm>
            <a:off x="4837148" y="3358836"/>
            <a:ext cx="8392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56ACF4-64A6-4ACB-BB4F-C621149B506E}"/>
              </a:ext>
            </a:extLst>
          </p:cNvPr>
          <p:cNvSpPr txBox="1"/>
          <p:nvPr/>
        </p:nvSpPr>
        <p:spPr>
          <a:xfrm>
            <a:off x="3554272" y="3539381"/>
            <a:ext cx="7891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160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AAED97-1023-4ADF-A587-0B4360EBDE79}"/>
              </a:ext>
            </a:extLst>
          </p:cNvPr>
          <p:cNvSpPr txBox="1"/>
          <p:nvPr/>
        </p:nvSpPr>
        <p:spPr>
          <a:xfrm>
            <a:off x="2236805" y="4937904"/>
            <a:ext cx="8768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E7AF00-1948-4797-BA21-82B4998F5306}"/>
              </a:ext>
            </a:extLst>
          </p:cNvPr>
          <p:cNvSpPr txBox="1"/>
          <p:nvPr/>
        </p:nvSpPr>
        <p:spPr>
          <a:xfrm>
            <a:off x="9883060" y="5573877"/>
            <a:ext cx="1691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Supervisor </a:t>
            </a:r>
            <a:endParaRPr lang="he-IL" dirty="0"/>
          </a:p>
        </p:txBody>
      </p:sp>
      <p:pic>
        <p:nvPicPr>
          <p:cNvPr id="47" name="תמונה 46">
            <a:hlinkClick r:id="rId2" action="ppaction://hlinksldjump"/>
            <a:extLst>
              <a:ext uri="{FF2B5EF4-FFF2-40B4-BE49-F238E27FC236}">
                <a16:creationId xmlns:a16="http://schemas.microsoft.com/office/drawing/2014/main" id="{F58C4563-86F7-48D8-92AB-E2497D45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48" name="אליפסה 47">
            <a:hlinkClick r:id="rId4" action="ppaction://hlinksldjump"/>
            <a:extLst>
              <a:ext uri="{FF2B5EF4-FFF2-40B4-BE49-F238E27FC236}">
                <a16:creationId xmlns:a16="http://schemas.microsoft.com/office/drawing/2014/main" id="{E97464E1-1896-422E-A7E0-BB4C5C24790E}"/>
              </a:ext>
            </a:extLst>
          </p:cNvPr>
          <p:cNvSpPr/>
          <p:nvPr/>
        </p:nvSpPr>
        <p:spPr>
          <a:xfrm>
            <a:off x="11117396" y="5916738"/>
            <a:ext cx="934594" cy="86864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4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D6F690-6915-4F81-AFC2-647F6487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09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Pending Events By Supervisor</a:t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CDF19-6D3F-45FC-816D-DBC5ECBF6CBA}"/>
              </a:ext>
            </a:extLst>
          </p:cNvPr>
          <p:cNvSpPr txBox="1"/>
          <p:nvPr/>
        </p:nvSpPr>
        <p:spPr>
          <a:xfrm>
            <a:off x="1365337" y="1608354"/>
            <a:ext cx="12400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Amount of events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CF1225D4-89E3-4C06-963A-BBA8D0DCADE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85365" y="2254685"/>
            <a:ext cx="1" cy="373275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AB1E9735-65C8-40B5-B34B-B46FC1BE418C}"/>
              </a:ext>
            </a:extLst>
          </p:cNvPr>
          <p:cNvCxnSpPr/>
          <p:nvPr/>
        </p:nvCxnSpPr>
        <p:spPr>
          <a:xfrm>
            <a:off x="1985365" y="5987441"/>
            <a:ext cx="824839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A0AD7F-0655-4E71-AC18-D4C6C13316CF}"/>
              </a:ext>
            </a:extLst>
          </p:cNvPr>
          <p:cNvSpPr txBox="1"/>
          <p:nvPr/>
        </p:nvSpPr>
        <p:spPr>
          <a:xfrm>
            <a:off x="9908112" y="5802775"/>
            <a:ext cx="1691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Supervisor 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791C8C-BD7B-4DAE-834C-498280211E13}"/>
              </a:ext>
            </a:extLst>
          </p:cNvPr>
          <p:cNvSpPr txBox="1"/>
          <p:nvPr/>
        </p:nvSpPr>
        <p:spPr>
          <a:xfrm>
            <a:off x="1872627" y="6044787"/>
            <a:ext cx="146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Securing 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1533F-865A-4B40-9B15-C03E43F8935F}"/>
              </a:ext>
            </a:extLst>
          </p:cNvPr>
          <p:cNvSpPr txBox="1"/>
          <p:nvPr/>
        </p:nvSpPr>
        <p:spPr>
          <a:xfrm>
            <a:off x="3244241" y="6044787"/>
            <a:ext cx="1327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Cleaning 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3E4E8-6B32-4A4A-BAFF-82DCCF5A62FE}"/>
              </a:ext>
            </a:extLst>
          </p:cNvPr>
          <p:cNvSpPr txBox="1"/>
          <p:nvPr/>
        </p:nvSpPr>
        <p:spPr>
          <a:xfrm>
            <a:off x="3832955" y="6044787"/>
            <a:ext cx="1753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Dean 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5DFA69-0BE4-40E5-9555-3D8353F8BC54}"/>
              </a:ext>
            </a:extLst>
          </p:cNvPr>
          <p:cNvSpPr txBox="1"/>
          <p:nvPr/>
        </p:nvSpPr>
        <p:spPr>
          <a:xfrm>
            <a:off x="5808944" y="6044787"/>
            <a:ext cx="16283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Maintenance 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124E2-8364-404F-B008-8EA75983A0FB}"/>
              </a:ext>
            </a:extLst>
          </p:cNvPr>
          <p:cNvSpPr txBox="1"/>
          <p:nvPr/>
        </p:nvSpPr>
        <p:spPr>
          <a:xfrm>
            <a:off x="7536499" y="6044787"/>
            <a:ext cx="2275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Students Association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20154B44-BC7A-461B-9D76-17616BD617BA}"/>
              </a:ext>
            </a:extLst>
          </p:cNvPr>
          <p:cNvSpPr/>
          <p:nvPr/>
        </p:nvSpPr>
        <p:spPr>
          <a:xfrm>
            <a:off x="1623694" y="2351274"/>
            <a:ext cx="497865" cy="360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D2479C7-6852-4F5F-9FDF-823A78B3A92E}"/>
              </a:ext>
            </a:extLst>
          </p:cNvPr>
          <p:cNvSpPr/>
          <p:nvPr/>
        </p:nvSpPr>
        <p:spPr>
          <a:xfrm>
            <a:off x="2533394" y="5936438"/>
            <a:ext cx="438403" cy="4571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9EF30-DC3F-416D-A3E4-7D8DE3E684ED}"/>
              </a:ext>
            </a:extLst>
          </p:cNvPr>
          <p:cNvSpPr txBox="1"/>
          <p:nvPr/>
        </p:nvSpPr>
        <p:spPr>
          <a:xfrm>
            <a:off x="2469201" y="5558381"/>
            <a:ext cx="438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576514FB-EA4B-4521-B621-97CF329A8DE8}"/>
              </a:ext>
            </a:extLst>
          </p:cNvPr>
          <p:cNvSpPr/>
          <p:nvPr/>
        </p:nvSpPr>
        <p:spPr>
          <a:xfrm>
            <a:off x="3832955" y="5310417"/>
            <a:ext cx="438403" cy="662688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06D79-C121-4FAD-8A35-4DE9D9BA433E}"/>
              </a:ext>
            </a:extLst>
          </p:cNvPr>
          <p:cNvSpPr txBox="1"/>
          <p:nvPr/>
        </p:nvSpPr>
        <p:spPr>
          <a:xfrm>
            <a:off x="3889327" y="4941086"/>
            <a:ext cx="325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9439A00-8D4D-43DF-9E28-1CB08C74E09B}"/>
              </a:ext>
            </a:extLst>
          </p:cNvPr>
          <p:cNvSpPr/>
          <p:nvPr/>
        </p:nvSpPr>
        <p:spPr>
          <a:xfrm>
            <a:off x="4939983" y="3131512"/>
            <a:ext cx="438403" cy="2841594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064F84-B548-4D9D-9740-5D8C9517A460}"/>
              </a:ext>
            </a:extLst>
          </p:cNvPr>
          <p:cNvSpPr txBox="1"/>
          <p:nvPr/>
        </p:nvSpPr>
        <p:spPr>
          <a:xfrm>
            <a:off x="4939982" y="2732316"/>
            <a:ext cx="438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17</a:t>
            </a:r>
            <a:endParaRPr lang="he-IL" dirty="0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3AF50A7D-6A83-4018-ABB2-33CCF7556746}"/>
              </a:ext>
            </a:extLst>
          </p:cNvPr>
          <p:cNvSpPr/>
          <p:nvPr/>
        </p:nvSpPr>
        <p:spPr>
          <a:xfrm>
            <a:off x="6399722" y="5257832"/>
            <a:ext cx="438403" cy="734894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72B46-26DC-4929-9BF7-E09768A4D74F}"/>
              </a:ext>
            </a:extLst>
          </p:cNvPr>
          <p:cNvSpPr txBox="1"/>
          <p:nvPr/>
        </p:nvSpPr>
        <p:spPr>
          <a:xfrm>
            <a:off x="6481408" y="4917426"/>
            <a:ext cx="2750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</a:t>
            </a:r>
            <a:endParaRPr lang="he-IL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4582DFC3-1004-4AFF-93BD-B0F37D84039B}"/>
              </a:ext>
            </a:extLst>
          </p:cNvPr>
          <p:cNvSpPr/>
          <p:nvPr/>
        </p:nvSpPr>
        <p:spPr>
          <a:xfrm flipV="1">
            <a:off x="8455074" y="5973105"/>
            <a:ext cx="438403" cy="4571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A4D1D9-C945-4730-8A8A-7BA908B4E37C}"/>
              </a:ext>
            </a:extLst>
          </p:cNvPr>
          <p:cNvSpPr txBox="1"/>
          <p:nvPr/>
        </p:nvSpPr>
        <p:spPr>
          <a:xfrm>
            <a:off x="8505687" y="5580650"/>
            <a:ext cx="3006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</a:t>
            </a:r>
            <a:endParaRPr lang="he-IL" dirty="0"/>
          </a:p>
        </p:txBody>
      </p:sp>
      <p:pic>
        <p:nvPicPr>
          <p:cNvPr id="30" name="תמונה 29">
            <a:hlinkClick r:id="rId2" action="ppaction://hlinksldjump"/>
            <a:extLst>
              <a:ext uri="{FF2B5EF4-FFF2-40B4-BE49-F238E27FC236}">
                <a16:creationId xmlns:a16="http://schemas.microsoft.com/office/drawing/2014/main" id="{DDA19A5F-98F7-4B96-A9CC-6EBD8339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31" name="אליפסה 30">
            <a:hlinkClick r:id="rId4" action="ppaction://hlinksldjump"/>
            <a:extLst>
              <a:ext uri="{FF2B5EF4-FFF2-40B4-BE49-F238E27FC236}">
                <a16:creationId xmlns:a16="http://schemas.microsoft.com/office/drawing/2014/main" id="{AD287081-9F9D-45DD-A019-7B475B75AD84}"/>
              </a:ext>
            </a:extLst>
          </p:cNvPr>
          <p:cNvSpPr/>
          <p:nvPr/>
        </p:nvSpPr>
        <p:spPr>
          <a:xfrm>
            <a:off x="208654" y="57430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2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452867-37CC-4853-9323-254DDF77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08" y="4653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92D050"/>
                </a:solidFill>
              </a:rPr>
              <a:t>Reports Parameters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78F8A-2786-4CB8-A8E0-C33C80700AB6}"/>
              </a:ext>
            </a:extLst>
          </p:cNvPr>
          <p:cNvSpPr txBox="1"/>
          <p:nvPr/>
        </p:nvSpPr>
        <p:spPr>
          <a:xfrm>
            <a:off x="1853853" y="1543186"/>
            <a:ext cx="1340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Status</a:t>
            </a:r>
            <a:endParaRPr lang="he-IL" sz="2000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71433638-2BA1-46D8-A141-847568D2C841}"/>
              </a:ext>
            </a:extLst>
          </p:cNvPr>
          <p:cNvSpPr/>
          <p:nvPr/>
        </p:nvSpPr>
        <p:spPr>
          <a:xfrm>
            <a:off x="2154477" y="1990951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process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27444142-5132-4F6D-A550-A69E1AFE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7176"/>
              </p:ext>
            </p:extLst>
          </p:nvPr>
        </p:nvGraphicFramePr>
        <p:xfrm>
          <a:off x="2154477" y="2391061"/>
          <a:ext cx="2880986" cy="1112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880986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E194E8-C9FA-40AA-882F-307784948B78}"/>
              </a:ext>
            </a:extLst>
          </p:cNvPr>
          <p:cNvSpPr txBox="1"/>
          <p:nvPr/>
        </p:nvSpPr>
        <p:spPr>
          <a:xfrm>
            <a:off x="1991639" y="3703636"/>
            <a:ext cx="1340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Priority</a:t>
            </a:r>
            <a:endParaRPr lang="he-IL" sz="20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390C82F1-BCCA-4466-B4B6-2613CF368C38}"/>
              </a:ext>
            </a:extLst>
          </p:cNvPr>
          <p:cNvSpPr/>
          <p:nvPr/>
        </p:nvSpPr>
        <p:spPr>
          <a:xfrm>
            <a:off x="2154477" y="4103746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Low 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4F833BD7-2D19-4854-9AA3-F4F15FA7C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56090"/>
              </p:ext>
            </p:extLst>
          </p:nvPr>
        </p:nvGraphicFramePr>
        <p:xfrm>
          <a:off x="2154477" y="4503855"/>
          <a:ext cx="2880986" cy="731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880986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253355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25335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</a:tbl>
          </a:graphicData>
        </a:graphic>
      </p:graphicFrame>
      <p:pic>
        <p:nvPicPr>
          <p:cNvPr id="12292" name="Picture 4" descr="×ª××× × ×§×©××¨×">
            <a:extLst>
              <a:ext uri="{FF2B5EF4-FFF2-40B4-BE49-F238E27FC236}">
                <a16:creationId xmlns:a16="http://schemas.microsoft.com/office/drawing/2014/main" id="{812B95CE-FD15-43C2-A57F-5B8510C6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6" y="2081925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×ª××× × ×§×©××¨×">
            <a:extLst>
              <a:ext uri="{FF2B5EF4-FFF2-40B4-BE49-F238E27FC236}">
                <a16:creationId xmlns:a16="http://schemas.microsoft.com/office/drawing/2014/main" id="{122AB82C-F687-43C5-AB2F-E2631549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6" y="4188392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3E1A57-1C67-4BD9-A19B-D0261E218A66}"/>
              </a:ext>
            </a:extLst>
          </p:cNvPr>
          <p:cNvSpPr txBox="1"/>
          <p:nvPr/>
        </p:nvSpPr>
        <p:spPr>
          <a:xfrm>
            <a:off x="6603827" y="1590841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Supervisor</a:t>
            </a:r>
            <a:endParaRPr lang="he-IL" sz="2000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2D05FAD-7BF2-406F-B752-B213CB04F521}"/>
              </a:ext>
            </a:extLst>
          </p:cNvPr>
          <p:cNvSpPr/>
          <p:nvPr/>
        </p:nvSpPr>
        <p:spPr>
          <a:xfrm>
            <a:off x="7280232" y="1990951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maintenance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DA80268-5903-416B-9E4A-A60ADBEB6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145" y="2086709"/>
            <a:ext cx="213378" cy="2133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348E4-342A-4124-95A6-7274985C7983}"/>
              </a:ext>
            </a:extLst>
          </p:cNvPr>
          <p:cNvSpPr txBox="1"/>
          <p:nvPr/>
        </p:nvSpPr>
        <p:spPr>
          <a:xfrm>
            <a:off x="5987512" y="2516294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Date</a:t>
            </a:r>
            <a:endParaRPr lang="he-IL" sz="2000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EB9913-87C9-4351-82D8-B2E1B53862E6}"/>
              </a:ext>
            </a:extLst>
          </p:cNvPr>
          <p:cNvSpPr/>
          <p:nvPr/>
        </p:nvSpPr>
        <p:spPr>
          <a:xfrm>
            <a:off x="7280232" y="3028890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September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40153AE1-A427-44C9-AD45-F456FC59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212" y="3106022"/>
            <a:ext cx="235081" cy="235081"/>
          </a:xfrm>
          <a:prstGeom prst="rect">
            <a:avLst/>
          </a:prstGeom>
        </p:spPr>
      </p:pic>
      <p:sp>
        <p:nvSpPr>
          <p:cNvPr id="22" name="אליפסה 21">
            <a:hlinkClick r:id="rId4" action="ppaction://hlinksldjump"/>
            <a:extLst>
              <a:ext uri="{FF2B5EF4-FFF2-40B4-BE49-F238E27FC236}">
                <a16:creationId xmlns:a16="http://schemas.microsoft.com/office/drawing/2014/main" id="{B0F18B07-BEEA-44C4-8A35-BB1421205F20}"/>
              </a:ext>
            </a:extLst>
          </p:cNvPr>
          <p:cNvSpPr/>
          <p:nvPr/>
        </p:nvSpPr>
        <p:spPr>
          <a:xfrm>
            <a:off x="9930834" y="4891311"/>
            <a:ext cx="1523174" cy="155414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Generate Report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3" name="תמונה 22">
            <a:hlinkClick r:id="rId5" action="ppaction://hlinksldjump"/>
            <a:extLst>
              <a:ext uri="{FF2B5EF4-FFF2-40B4-BE49-F238E27FC236}">
                <a16:creationId xmlns:a16="http://schemas.microsoft.com/office/drawing/2014/main" id="{3360CA21-ADD1-4D14-9A2B-458F4A943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4" name="אליפסה 23">
            <a:hlinkClick r:id="rId7" action="ppaction://hlinksldjump"/>
            <a:extLst>
              <a:ext uri="{FF2B5EF4-FFF2-40B4-BE49-F238E27FC236}">
                <a16:creationId xmlns:a16="http://schemas.microsoft.com/office/drawing/2014/main" id="{618FD8AC-789A-41D7-9BA4-6F486B0B142B}"/>
              </a:ext>
            </a:extLst>
          </p:cNvPr>
          <p:cNvSpPr/>
          <p:nvPr/>
        </p:nvSpPr>
        <p:spPr>
          <a:xfrm>
            <a:off x="579809" y="5235375"/>
            <a:ext cx="1023524" cy="112630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F5618-558A-435E-9516-FC23BAF3B4EF}"/>
              </a:ext>
            </a:extLst>
          </p:cNvPr>
          <p:cNvSpPr txBox="1"/>
          <p:nvPr/>
        </p:nvSpPr>
        <p:spPr>
          <a:xfrm>
            <a:off x="6743180" y="3624667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Event number </a:t>
            </a:r>
            <a:endParaRPr lang="he-IL" sz="2000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E3758B13-F47F-4AC5-8F63-BCE3F0A84F45}"/>
              </a:ext>
            </a:extLst>
          </p:cNvPr>
          <p:cNvSpPr/>
          <p:nvPr/>
        </p:nvSpPr>
        <p:spPr>
          <a:xfrm>
            <a:off x="7280232" y="4137263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334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5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22CFC5-FBAA-4DFA-ADB7-B6C3DA12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891" y="713004"/>
            <a:ext cx="2410216" cy="1325563"/>
          </a:xfrm>
        </p:spPr>
        <p:txBody>
          <a:bodyPr/>
          <a:lstStyle/>
          <a:p>
            <a:r>
              <a:rPr lang="en-US" sz="6000" b="1" dirty="0">
                <a:solidFill>
                  <a:srgbClr val="92D050"/>
                </a:solidFill>
              </a:rPr>
              <a:t>Report</a:t>
            </a:r>
            <a:r>
              <a:rPr lang="en-US" dirty="0"/>
              <a:t> </a:t>
            </a:r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3E2117B7-F160-42B4-87BD-0D1488179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12920"/>
              </p:ext>
            </p:extLst>
          </p:nvPr>
        </p:nvGraphicFramePr>
        <p:xfrm>
          <a:off x="592898" y="2264036"/>
          <a:ext cx="11006203" cy="202500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299257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</a:tbl>
          </a:graphicData>
        </a:graphic>
      </p:graphicFrame>
      <p:pic>
        <p:nvPicPr>
          <p:cNvPr id="6" name="תמונה 5">
            <a:hlinkClick r:id="rId2" action="ppaction://hlinksldjump"/>
            <a:extLst>
              <a:ext uri="{FF2B5EF4-FFF2-40B4-BE49-F238E27FC236}">
                <a16:creationId xmlns:a16="http://schemas.microsoft.com/office/drawing/2014/main" id="{B398FB14-4A02-4AA2-B41B-CF4D1D03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id="{320CDC31-CA47-47AE-A333-154573088C1A}"/>
              </a:ext>
            </a:extLst>
          </p:cNvPr>
          <p:cNvSpPr/>
          <p:nvPr/>
        </p:nvSpPr>
        <p:spPr>
          <a:xfrm>
            <a:off x="10531476" y="5331306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6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734" y="1011776"/>
            <a:ext cx="9144000" cy="979704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Do you want to exit ?</a:t>
            </a:r>
            <a:endParaRPr lang="he-IL" sz="6600" dirty="0">
              <a:solidFill>
                <a:schemeClr val="bg1"/>
              </a:solidFill>
            </a:endParaRPr>
          </a:p>
        </p:txBody>
      </p:sp>
      <p:sp>
        <p:nvSpPr>
          <p:cNvPr id="4" name="אליפסה 3">
            <a:hlinkClick r:id="rId2" action="ppaction://hlinksldjump"/>
            <a:extLst>
              <a:ext uri="{FF2B5EF4-FFF2-40B4-BE49-F238E27FC236}">
                <a16:creationId xmlns:a16="http://schemas.microsoft.com/office/drawing/2014/main" id="{D68DA035-0D93-40A1-B02E-BF776043554B}"/>
              </a:ext>
            </a:extLst>
          </p:cNvPr>
          <p:cNvSpPr/>
          <p:nvPr/>
        </p:nvSpPr>
        <p:spPr>
          <a:xfrm>
            <a:off x="2852503" y="2512583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Yes</a:t>
            </a:r>
            <a:endParaRPr lang="he-IL" sz="3600" dirty="0"/>
          </a:p>
        </p:txBody>
      </p:sp>
      <p:sp>
        <p:nvSpPr>
          <p:cNvPr id="5" name="אליפסה 4">
            <a:hlinkClick r:id="rId3" action="ppaction://hlinksldjump"/>
            <a:extLst>
              <a:ext uri="{FF2B5EF4-FFF2-40B4-BE49-F238E27FC236}">
                <a16:creationId xmlns:a16="http://schemas.microsoft.com/office/drawing/2014/main" id="{AC8A99DF-C51A-4587-8D92-F82CD5F231B7}"/>
              </a:ext>
            </a:extLst>
          </p:cNvPr>
          <p:cNvSpPr/>
          <p:nvPr/>
        </p:nvSpPr>
        <p:spPr>
          <a:xfrm>
            <a:off x="7773745" y="2512583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No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45536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67CA33D0-42A4-46D8-BB64-57B25061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26" y="891588"/>
            <a:ext cx="7260965" cy="1579001"/>
          </a:xfrm>
          <a:prstGeom prst="rect">
            <a:avLst/>
          </a:prstGeom>
        </p:spPr>
      </p:pic>
      <p:sp>
        <p:nvSpPr>
          <p:cNvPr id="5" name="אליפסה 4">
            <a:hlinkClick r:id="rId3" action="ppaction://hlinksldjump"/>
            <a:extLst>
              <a:ext uri="{FF2B5EF4-FFF2-40B4-BE49-F238E27FC236}">
                <a16:creationId xmlns:a16="http://schemas.microsoft.com/office/drawing/2014/main" id="{762CD6EA-060C-44BB-B289-483F1A385B58}"/>
              </a:ext>
            </a:extLst>
          </p:cNvPr>
          <p:cNvSpPr/>
          <p:nvPr/>
        </p:nvSpPr>
        <p:spPr>
          <a:xfrm>
            <a:off x="2837005" y="2621071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Yes</a:t>
            </a:r>
            <a:endParaRPr lang="he-IL" sz="3600" dirty="0"/>
          </a:p>
        </p:txBody>
      </p:sp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D16E8C99-A5A0-41FD-8410-A5DE6A41C7CC}"/>
              </a:ext>
            </a:extLst>
          </p:cNvPr>
          <p:cNvSpPr/>
          <p:nvPr/>
        </p:nvSpPr>
        <p:spPr>
          <a:xfrm>
            <a:off x="7789243" y="2621071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No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50529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59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306" y="217027"/>
            <a:ext cx="4033381" cy="912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ea typeface="GulimChe" panose="020B0609000101010101" pitchFamily="49" charset="-127"/>
              </a:rPr>
              <a:t>Profile</a:t>
            </a:r>
            <a:endParaRPr lang="he-IL" dirty="0">
              <a:solidFill>
                <a:srgbClr val="92D050"/>
              </a:solidFill>
              <a:ea typeface="GulimChe" panose="020B0609000101010101" pitchFamily="49" charset="-127"/>
            </a:endParaRPr>
          </a:p>
        </p:txBody>
      </p:sp>
      <p:sp>
        <p:nvSpPr>
          <p:cNvPr id="11" name="מלבן: פינות מעוגלות 10">
            <a:hlinkClick r:id="rId2" action="ppaction://hlinksldjump"/>
            <a:extLst>
              <a:ext uri="{FF2B5EF4-FFF2-40B4-BE49-F238E27FC236}">
                <a16:creationId xmlns:a16="http://schemas.microsoft.com/office/drawing/2014/main" id="{4CB1B36D-A6B1-4326-877B-1BA41AA3B406}"/>
              </a:ext>
            </a:extLst>
          </p:cNvPr>
          <p:cNvSpPr/>
          <p:nvPr/>
        </p:nvSpPr>
        <p:spPr>
          <a:xfrm>
            <a:off x="10073709" y="270208"/>
            <a:ext cx="1854200" cy="461665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+mj-lt"/>
              </a:rPr>
              <a:t>+ New Event</a:t>
            </a:r>
            <a:endParaRPr lang="he-IL" sz="20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E8B83-1D63-4011-8FBB-9D56D3459EE4}"/>
              </a:ext>
            </a:extLst>
          </p:cNvPr>
          <p:cNvSpPr txBox="1"/>
          <p:nvPr/>
        </p:nvSpPr>
        <p:spPr>
          <a:xfrm>
            <a:off x="5232396" y="1129458"/>
            <a:ext cx="172719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My Events</a:t>
            </a:r>
            <a:endParaRPr lang="he-IL" sz="24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CB0D669B-6C58-4C81-9B71-831C27205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89715"/>
              </p:ext>
            </p:extLst>
          </p:nvPr>
        </p:nvGraphicFramePr>
        <p:xfrm>
          <a:off x="848412" y="1728314"/>
          <a:ext cx="10486333" cy="4080814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872591232"/>
                    </a:ext>
                  </a:extLst>
                </a:gridCol>
                <a:gridCol w="940843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606390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340915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89948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491004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469523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8897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Details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Pending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823250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</a:t>
                      </a:r>
                    </a:p>
                    <a:p>
                      <a:pPr algn="l" rtl="1"/>
                      <a:r>
                        <a:rPr lang="en-US" dirty="0"/>
                        <a:t> 1003 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18/07/2018</a:t>
                      </a:r>
                    </a:p>
                    <a:p>
                      <a:pPr algn="l" rtl="1"/>
                      <a:r>
                        <a:rPr lang="en-US" dirty="0"/>
                        <a:t>19:07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20/05/2018</a:t>
                      </a:r>
                    </a:p>
                    <a:p>
                      <a:pPr algn="l" rtl="1"/>
                      <a:r>
                        <a:rPr lang="en-US" dirty="0"/>
                        <a:t>17:25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pic>
        <p:nvPicPr>
          <p:cNvPr id="16" name="תמונה 15">
            <a:hlinkClick r:id="rId3" action="ppaction://hlinksldjump"/>
            <a:extLst>
              <a:ext uri="{FF2B5EF4-FFF2-40B4-BE49-F238E27FC236}">
                <a16:creationId xmlns:a16="http://schemas.microsoft.com/office/drawing/2014/main" id="{8488D165-3C41-4082-8B13-3DC19D8E8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אליפסה 17">
            <a:hlinkClick r:id="rId5" action="ppaction://hlinksldjump"/>
            <a:extLst>
              <a:ext uri="{FF2B5EF4-FFF2-40B4-BE49-F238E27FC236}">
                <a16:creationId xmlns:a16="http://schemas.microsoft.com/office/drawing/2014/main" id="{0CD64605-CCF9-48DA-A7FA-214DB0C788D5}"/>
              </a:ext>
            </a:extLst>
          </p:cNvPr>
          <p:cNvSpPr/>
          <p:nvPr/>
        </p:nvSpPr>
        <p:spPr>
          <a:xfrm>
            <a:off x="10480109" y="2670613"/>
            <a:ext cx="520700" cy="5334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תמונה 18">
            <a:hlinkClick r:id="rId6" action="ppaction://hlinksldjump"/>
            <a:extLst>
              <a:ext uri="{FF2B5EF4-FFF2-40B4-BE49-F238E27FC236}">
                <a16:creationId xmlns:a16="http://schemas.microsoft.com/office/drawing/2014/main" id="{47E8E6B4-3B07-40E9-81F7-0C4ACC425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115" y="3768721"/>
            <a:ext cx="548688" cy="560881"/>
          </a:xfrm>
          <a:prstGeom prst="rect">
            <a:avLst/>
          </a:prstGeom>
        </p:spPr>
      </p:pic>
      <p:pic>
        <p:nvPicPr>
          <p:cNvPr id="20" name="תמונה 19">
            <a:hlinkClick r:id="rId8" action="ppaction://hlinksldjump"/>
            <a:extLst>
              <a:ext uri="{FF2B5EF4-FFF2-40B4-BE49-F238E27FC236}">
                <a16:creationId xmlns:a16="http://schemas.microsoft.com/office/drawing/2014/main" id="{E770E8B8-725C-47E2-9D1F-344CB081F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115" y="4894310"/>
            <a:ext cx="548688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C76493-D624-4A62-BFB2-FB7A8EA1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256" y="402703"/>
            <a:ext cx="6631488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335</a:t>
            </a:r>
            <a:endParaRPr lang="he-IL" sz="6600" b="1" dirty="0">
              <a:solidFill>
                <a:srgbClr val="92D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C7965E-40C5-4E5A-9C73-22C1D86E0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6611" y="1962776"/>
            <a:ext cx="624068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Received in the syste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m on 21/09/2018 at 11:23. 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id="{794D8B54-D71F-4584-8550-DF554DAD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DCAEFEBD-33B2-469F-8DDD-422A736D12DE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3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2E1CD1-5E99-429A-AA4C-C319B2A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04" y="500062"/>
            <a:ext cx="6681592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102 </a:t>
            </a:r>
            <a:endParaRPr lang="he-IL" sz="6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562EE5-30A8-497A-8F8B-6D5BBC6AE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6820" y="2076145"/>
            <a:ext cx="10071969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sz="2400" dirty="0">
                <a:solidFill>
                  <a:srgbClr val="212121"/>
                </a:solidFill>
                <a:latin typeface="+mj-lt"/>
              </a:rPr>
              <a:t>Received in the syste</a:t>
            </a:r>
            <a:r>
              <a:rPr lang="en-US" altLang="he-IL" sz="2400" dirty="0">
                <a:solidFill>
                  <a:srgbClr val="212121"/>
                </a:solidFill>
                <a:latin typeface="+mj-lt"/>
              </a:rPr>
              <a:t>m on 18/07/2018 at 19:07.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sz="2400" dirty="0">
              <a:solidFill>
                <a:srgbClr val="212121"/>
              </a:solidFill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Status change to</a:t>
            </a:r>
            <a:r>
              <a:rPr lang="en-US" altLang="he-IL" sz="2400" dirty="0">
                <a:latin typeface="+mj-lt"/>
              </a:rPr>
              <a:t> “In treatment” on 19/07/2018 at 18:30.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sz="2400" dirty="0"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Status change to “Done” on 30/07/2018 at 14:01.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id="{1997B54C-4D0F-4CAE-B83D-B11489B5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6F28D33C-44D1-4C24-86DD-5560BE8D6241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5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DC8682-3A3C-4DD3-9BC1-46B2A35D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40" y="1938359"/>
            <a:ext cx="8567804" cy="4351338"/>
          </a:xfrm>
        </p:spPr>
        <p:txBody>
          <a:bodyPr/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dirty="0">
                <a:solidFill>
                  <a:srgbClr val="212121"/>
                </a:solidFill>
                <a:latin typeface="+mj-lt"/>
              </a:rPr>
              <a:t>Received in the syste</a:t>
            </a:r>
            <a:r>
              <a:rPr lang="en-US" altLang="he-IL" dirty="0">
                <a:solidFill>
                  <a:srgbClr val="212121"/>
                </a:solidFill>
                <a:latin typeface="+mj-lt"/>
              </a:rPr>
              <a:t>m on 20/05/2018 at 17:25.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dirty="0">
              <a:solidFill>
                <a:srgbClr val="212121"/>
              </a:solidFill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he-IL" dirty="0">
                <a:latin typeface="+mj-lt"/>
              </a:rPr>
              <a:t>Status change to “In treatment” on 25/05/2018 at 09:34.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dirty="0"/>
          </a:p>
          <a:p>
            <a:pPr marL="0" indent="0" algn="l">
              <a:buNone/>
            </a:pPr>
            <a:endParaRPr lang="he-IL" altLang="he-IL" dirty="0">
              <a:solidFill>
                <a:srgbClr val="212121"/>
              </a:solidFill>
              <a:latin typeface="+mj-lt"/>
            </a:endParaRPr>
          </a:p>
          <a:p>
            <a:pPr marL="0" indent="0" algn="l">
              <a:buNone/>
            </a:pPr>
            <a:endParaRPr lang="he-IL" dirty="0">
              <a:latin typeface="+mj-lt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48EEC3D4-8657-4288-9ADD-89F76529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02" y="174385"/>
            <a:ext cx="6318337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67 </a:t>
            </a:r>
            <a:endParaRPr lang="he-IL" sz="6600" dirty="0"/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id="{566C35D7-CB2A-49AA-AFE8-87BB693A4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F819A4B2-0851-4ADE-BE03-4DEEE81DB7A3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6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038" y="0"/>
            <a:ext cx="9427923" cy="1245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Add New Event</a:t>
            </a:r>
            <a:endParaRPr lang="he-IL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E243ED-2629-466A-BF86-F432772E8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921" y="1439996"/>
            <a:ext cx="2855935" cy="4563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Name and last 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אליפסה 5">
            <a:hlinkClick r:id="rId2" action="ppaction://hlinksldjump"/>
            <a:extLst>
              <a:ext uri="{FF2B5EF4-FFF2-40B4-BE49-F238E27FC236}">
                <a16:creationId xmlns:a16="http://schemas.microsoft.com/office/drawing/2014/main" id="{2A06FD91-96A8-4A2D-9407-4F87E5E2762D}"/>
              </a:ext>
            </a:extLst>
          </p:cNvPr>
          <p:cNvSpPr/>
          <p:nvPr/>
        </p:nvSpPr>
        <p:spPr>
          <a:xfrm>
            <a:off x="613775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אליפסה 7">
            <a:hlinkClick r:id="rId3" action="ppaction://hlinksldjump"/>
            <a:extLst>
              <a:ext uri="{FF2B5EF4-FFF2-40B4-BE49-F238E27FC236}">
                <a16:creationId xmlns:a16="http://schemas.microsoft.com/office/drawing/2014/main" id="{BC7F3C19-4BCC-4BC1-A26C-2973BC343B7C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Send </a:t>
            </a:r>
            <a:endParaRPr lang="he-IL" sz="2000" dirty="0">
              <a:latin typeface="Arial Narrow" panose="020B0606020202030204" pitchFamily="34" charset="0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244B42EF-985A-4B1D-87D7-167E4CC40D65}"/>
              </a:ext>
            </a:extLst>
          </p:cNvPr>
          <p:cNvSpPr/>
          <p:nvPr/>
        </p:nvSpPr>
        <p:spPr>
          <a:xfrm>
            <a:off x="2336103" y="1865993"/>
            <a:ext cx="2520754" cy="3109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D3DC5-9E3C-4C7E-BB78-26A3A94DE0B1}"/>
              </a:ext>
            </a:extLst>
          </p:cNvPr>
          <p:cNvSpPr txBox="1"/>
          <p:nvPr/>
        </p:nvSpPr>
        <p:spPr>
          <a:xfrm>
            <a:off x="4649243" y="2239994"/>
            <a:ext cx="2004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3874E7B7-2657-4122-A8CE-007670A03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39" y="2614194"/>
            <a:ext cx="2562715" cy="310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03690B-E079-4F17-9B1B-70A839A08CD8}"/>
              </a:ext>
            </a:extLst>
          </p:cNvPr>
          <p:cNvSpPr txBox="1"/>
          <p:nvPr/>
        </p:nvSpPr>
        <p:spPr>
          <a:xfrm>
            <a:off x="1880415" y="3012871"/>
            <a:ext cx="1716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pic>
        <p:nvPicPr>
          <p:cNvPr id="17" name="תמונה 16">
            <a:hlinkClick r:id="rId5" action="ppaction://hlinksldjump"/>
            <a:extLst>
              <a:ext uri="{FF2B5EF4-FFF2-40B4-BE49-F238E27FC236}">
                <a16:creationId xmlns:a16="http://schemas.microsoft.com/office/drawing/2014/main" id="{01D9B498-25EC-484E-B713-17D8DD18B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2D2D4A-939A-42B1-A6FC-D7822AF037AD}"/>
              </a:ext>
            </a:extLst>
          </p:cNvPr>
          <p:cNvSpPr txBox="1"/>
          <p:nvPr/>
        </p:nvSpPr>
        <p:spPr>
          <a:xfrm>
            <a:off x="2273474" y="2214020"/>
            <a:ext cx="413358" cy="3780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ID</a:t>
            </a:r>
            <a:endParaRPr lang="he-IL" dirty="0"/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3EF48236-8530-44B9-9E65-374F30477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103" y="2589857"/>
            <a:ext cx="2542252" cy="339395"/>
          </a:xfrm>
          <a:prstGeom prst="rect">
            <a:avLst/>
          </a:prstGeom>
        </p:spPr>
      </p:pic>
      <p:sp>
        <p:nvSpPr>
          <p:cNvPr id="20" name="כותרת משנה 2">
            <a:extLst>
              <a:ext uri="{FF2B5EF4-FFF2-40B4-BE49-F238E27FC236}">
                <a16:creationId xmlns:a16="http://schemas.microsoft.com/office/drawing/2014/main" id="{FE249E1B-A5CC-4B37-AB40-7E4DF93379F5}"/>
              </a:ext>
            </a:extLst>
          </p:cNvPr>
          <p:cNvSpPr txBox="1">
            <a:spLocks/>
          </p:cNvSpPr>
          <p:nvPr/>
        </p:nvSpPr>
        <p:spPr>
          <a:xfrm>
            <a:off x="5192038" y="1439996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F2C23325-98DC-49DA-961B-DE6DC0A23017}"/>
              </a:ext>
            </a:extLst>
          </p:cNvPr>
          <p:cNvSpPr/>
          <p:nvPr/>
        </p:nvSpPr>
        <p:spPr>
          <a:xfrm>
            <a:off x="5820439" y="1764768"/>
            <a:ext cx="2520754" cy="3109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2" name="Picture 4" descr="×ª××× × ×§×©××¨×">
            <a:extLst>
              <a:ext uri="{FF2B5EF4-FFF2-40B4-BE49-F238E27FC236}">
                <a16:creationId xmlns:a16="http://schemas.microsoft.com/office/drawing/2014/main" id="{2B71DABA-2ABB-473B-96A8-D04CF986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73" y="267334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1AE8AEFF-AEF0-44EB-A18F-A6DBDADB3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81761"/>
              </p:ext>
            </p:extLst>
          </p:nvPr>
        </p:nvGraphicFramePr>
        <p:xfrm>
          <a:off x="5820438" y="2925117"/>
          <a:ext cx="2562715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562715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20375"/>
                  </a:ext>
                </a:extLst>
              </a:tr>
            </a:tbl>
          </a:graphicData>
        </a:graphic>
      </p:graphicFrame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1F98B71-7664-450C-B6ED-8BB4B79DE5A5}"/>
              </a:ext>
            </a:extLst>
          </p:cNvPr>
          <p:cNvSpPr/>
          <p:nvPr/>
        </p:nvSpPr>
        <p:spPr>
          <a:xfrm>
            <a:off x="2336103" y="3447904"/>
            <a:ext cx="2520754" cy="197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תרת משנה 2">
            <a:extLst>
              <a:ext uri="{FF2B5EF4-FFF2-40B4-BE49-F238E27FC236}">
                <a16:creationId xmlns:a16="http://schemas.microsoft.com/office/drawing/2014/main" id="{FE249E1B-A5CC-4B37-AB40-7E4DF93379F5}"/>
              </a:ext>
            </a:extLst>
          </p:cNvPr>
          <p:cNvSpPr txBox="1">
            <a:spLocks/>
          </p:cNvSpPr>
          <p:nvPr/>
        </p:nvSpPr>
        <p:spPr>
          <a:xfrm>
            <a:off x="8704220" y="1439996"/>
            <a:ext cx="2874005" cy="175942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00" dirty="0">
                <a:latin typeface="+mj-lt"/>
              </a:rPr>
              <a:t>Event Number 350</a:t>
            </a:r>
          </a:p>
          <a:p>
            <a:r>
              <a:rPr lang="en-GB" sz="2300" dirty="0">
                <a:latin typeface="+mj-lt"/>
              </a:rPr>
              <a:t>Date: 19/11/2018 22:17</a:t>
            </a:r>
          </a:p>
          <a:p>
            <a:r>
              <a:rPr lang="en-GB" sz="2300" dirty="0">
                <a:latin typeface="+mj-lt"/>
              </a:rPr>
              <a:t>Status: In Process</a:t>
            </a:r>
            <a:endParaRPr lang="en-US" sz="2300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6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15EDF6-13FB-4157-9AA6-D1CFF4BF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25" y="1016054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Thanks for the report!</a:t>
            </a:r>
            <a:endParaRPr lang="he-IL" sz="8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B93343F-EE0D-4C04-9B82-153761EDC52C}"/>
              </a:ext>
            </a:extLst>
          </p:cNvPr>
          <p:cNvSpPr/>
          <p:nvPr/>
        </p:nvSpPr>
        <p:spPr>
          <a:xfrm>
            <a:off x="2595490" y="3075057"/>
            <a:ext cx="70010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event received in the system</a:t>
            </a:r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F0508E22-5462-446A-9480-203A1C9F10B7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Ok </a:t>
            </a:r>
            <a:endParaRPr lang="he-IL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4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8993C9E-42A1-41F2-B1DC-CDE21C6D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52" y="382713"/>
            <a:ext cx="2115495" cy="188382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A34B908-926D-4A54-BB8C-2B7B1EC4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36" y="1975953"/>
            <a:ext cx="3115326" cy="160338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491CF5D-CFC2-47F9-BCB0-8F1471316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702" y="3213548"/>
            <a:ext cx="3779848" cy="64623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8805D8A-F53B-4919-BEAE-B173B1A95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076" y="3711945"/>
            <a:ext cx="3718882" cy="38408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44F595A-DB37-4D4E-BBED-AFE978E8A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702" y="4127213"/>
            <a:ext cx="1749704" cy="64623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113DC01-ABE9-46B0-9AA9-23893E07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076" y="4690006"/>
            <a:ext cx="3718882" cy="384081"/>
          </a:xfrm>
          <a:prstGeom prst="rect">
            <a:avLst/>
          </a:prstGeom>
        </p:spPr>
      </p:pic>
      <p:pic>
        <p:nvPicPr>
          <p:cNvPr id="10" name="תמונה 9">
            <a:hlinkClick r:id="rId7" action="ppaction://hlinksldjump"/>
            <a:extLst>
              <a:ext uri="{FF2B5EF4-FFF2-40B4-BE49-F238E27FC236}">
                <a16:creationId xmlns:a16="http://schemas.microsoft.com/office/drawing/2014/main" id="{24DED110-2FC0-4A8C-80B3-CC1A37F92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6559" y="5679519"/>
            <a:ext cx="3718882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688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766</Words>
  <Application>Microsoft Office PowerPoint</Application>
  <PresentationFormat>מסך רחב</PresentationFormat>
  <Paragraphs>431</Paragraphs>
  <Slides>27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4" baseType="lpstr">
      <vt:lpstr>GulimChe</vt:lpstr>
      <vt:lpstr>Arial</vt:lpstr>
      <vt:lpstr>Arial Narrow</vt:lpstr>
      <vt:lpstr>Calibri</vt:lpstr>
      <vt:lpstr>Calibri Light</vt:lpstr>
      <vt:lpstr>Century Gothic</vt:lpstr>
      <vt:lpstr>ערכת נושא Office</vt:lpstr>
      <vt:lpstr>מצגת של PowerPoint‏</vt:lpstr>
      <vt:lpstr>Log in</vt:lpstr>
      <vt:lpstr>Profile</vt:lpstr>
      <vt:lpstr>Event number 335</vt:lpstr>
      <vt:lpstr>Event number 102 </vt:lpstr>
      <vt:lpstr>Event number 67 </vt:lpstr>
      <vt:lpstr>Add New Event</vt:lpstr>
      <vt:lpstr>Thanks for the report!</vt:lpstr>
      <vt:lpstr>מצגת של PowerPoint‏</vt:lpstr>
      <vt:lpstr> Manager Profile</vt:lpstr>
      <vt:lpstr>Add New Event</vt:lpstr>
      <vt:lpstr>Thanks for the report!</vt:lpstr>
      <vt:lpstr>Pending Events </vt:lpstr>
      <vt:lpstr>Event Number 335</vt:lpstr>
      <vt:lpstr>Event Number 334</vt:lpstr>
      <vt:lpstr>Event Number 328</vt:lpstr>
      <vt:lpstr>Closed Events </vt:lpstr>
      <vt:lpstr>All Events </vt:lpstr>
      <vt:lpstr>Analytics  </vt:lpstr>
      <vt:lpstr>Common Event </vt:lpstr>
      <vt:lpstr>Events By supervisor </vt:lpstr>
      <vt:lpstr>Pending Events By Supervisor </vt:lpstr>
      <vt:lpstr>Reports Parameters </vt:lpstr>
      <vt:lpstr>Report </vt:lpstr>
      <vt:lpstr>Do you want to exit ?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ofer11</dc:creator>
  <cp:lastModifiedBy>שי עידן</cp:lastModifiedBy>
  <cp:revision>78</cp:revision>
  <dcterms:created xsi:type="dcterms:W3CDTF">2018-10-29T18:01:50Z</dcterms:created>
  <dcterms:modified xsi:type="dcterms:W3CDTF">2018-11-28T17:14:15Z</dcterms:modified>
</cp:coreProperties>
</file>