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0" r:id="rId4"/>
    <p:sldId id="281" r:id="rId5"/>
    <p:sldId id="273" r:id="rId6"/>
    <p:sldId id="318" r:id="rId7"/>
    <p:sldId id="320" r:id="rId8"/>
    <p:sldId id="319" r:id="rId9"/>
    <p:sldId id="321" r:id="rId10"/>
    <p:sldId id="282" r:id="rId11"/>
    <p:sldId id="258" r:id="rId12"/>
    <p:sldId id="275" r:id="rId13"/>
    <p:sldId id="264" r:id="rId14"/>
    <p:sldId id="295" r:id="rId15"/>
    <p:sldId id="285" r:id="rId16"/>
    <p:sldId id="300" r:id="rId17"/>
    <p:sldId id="284" r:id="rId18"/>
    <p:sldId id="301" r:id="rId19"/>
    <p:sldId id="302" r:id="rId20"/>
    <p:sldId id="303" r:id="rId21"/>
    <p:sldId id="287" r:id="rId22"/>
    <p:sldId id="286" r:id="rId23"/>
    <p:sldId id="265" r:id="rId24"/>
    <p:sldId id="322" r:id="rId25"/>
    <p:sldId id="323" r:id="rId26"/>
    <p:sldId id="277" r:id="rId27"/>
    <p:sldId id="289" r:id="rId28"/>
    <p:sldId id="306" r:id="rId29"/>
    <p:sldId id="307" r:id="rId30"/>
    <p:sldId id="308" r:id="rId31"/>
    <p:sldId id="311" r:id="rId32"/>
    <p:sldId id="312" r:id="rId33"/>
    <p:sldId id="309" r:id="rId34"/>
    <p:sldId id="310" r:id="rId35"/>
    <p:sldId id="276" r:id="rId36"/>
    <p:sldId id="294" r:id="rId37"/>
    <p:sldId id="288" r:id="rId38"/>
    <p:sldId id="260" r:id="rId39"/>
    <p:sldId id="274" r:id="rId40"/>
    <p:sldId id="261" r:id="rId41"/>
    <p:sldId id="325" r:id="rId42"/>
    <p:sldId id="292" r:id="rId43"/>
    <p:sldId id="291" r:id="rId44"/>
    <p:sldId id="313" r:id="rId45"/>
    <p:sldId id="314" r:id="rId46"/>
    <p:sldId id="315" r:id="rId47"/>
    <p:sldId id="316" r:id="rId48"/>
    <p:sldId id="317" r:id="rId49"/>
    <p:sldId id="290" r:id="rId5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I:\Final%20Project\Statistics\1_by_1\Statistic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I:\Final%20Project\Statistics\1_by_1\Statistic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I:\Final%20Project\Statistics\1_by_1\Statistic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I:\Final%20Project\Statistics\1_by_1\Statistic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I:\Final%20Project\Statistics\1_by_1\Statistic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'Final Grades'!$F$2:$F$1379</cx:f>
        <cx:lvl ptCount="1378" formatCode="General">
          <cx:pt idx="0">0.83333333333333337</cx:pt>
          <cx:pt idx="1">0.8666666666666667</cx:pt>
          <cx:pt idx="2">1</cx:pt>
          <cx:pt idx="3">0.63636363636363635</cx:pt>
          <cx:pt idx="4">0.59999999999999998</cx:pt>
          <cx:pt idx="5">1</cx:pt>
          <cx:pt idx="6">1</cx:pt>
          <cx:pt idx="7">0.66666666666666663</cx:pt>
          <cx:pt idx="8">0.7142857142857143</cx:pt>
          <cx:pt idx="9">0.875</cx:pt>
          <cx:pt idx="10">0.81818181818181823</cx:pt>
          <cx:pt idx="11">0.83333333333333337</cx:pt>
          <cx:pt idx="12">0.84615384615384615</cx:pt>
          <cx:pt idx="13">0.8571428571428571</cx:pt>
          <cx:pt idx="14">1</cx:pt>
          <cx:pt idx="15">0.92307692307692324</cx:pt>
          <cx:pt idx="16">0.88888888888888884</cx:pt>
          <cx:pt idx="17">0.84999999999999998</cx:pt>
          <cx:pt idx="18">0.90000000000000002</cx:pt>
          <cx:pt idx="19">1</cx:pt>
          <cx:pt idx="20">0.8571428571428571</cx:pt>
          <cx:pt idx="21">0.66666666666666663</cx:pt>
          <cx:pt idx="22">0.88888888888888884</cx:pt>
          <cx:pt idx="23">0.83333333333333337</cx:pt>
          <cx:pt idx="24">0.90000000000000002</cx:pt>
          <cx:pt idx="25">1</cx:pt>
          <cx:pt idx="26">0.8571428571428571</cx:pt>
          <cx:pt idx="27">0.90000000000000002</cx:pt>
          <cx:pt idx="28">0.90000000000000002</cx:pt>
          <cx:pt idx="29">0.88888888888888884</cx:pt>
          <cx:pt idx="30">1</cx:pt>
          <cx:pt idx="31">0.875</cx:pt>
          <cx:pt idx="32">0.75</cx:pt>
          <cx:pt idx="33">0.8571428571428571</cx:pt>
          <cx:pt idx="34">0.44444444444444442</cx:pt>
          <cx:pt idx="35">0.80000000000000004</cx:pt>
          <cx:pt idx="36">0.94117647058823517</cx:pt>
          <cx:pt idx="37">1</cx:pt>
          <cx:pt idx="38">0.72727272727272729</cx:pt>
          <cx:pt idx="39">1</cx:pt>
          <cx:pt idx="40">0.9285714285714286</cx:pt>
          <cx:pt idx="41">0.7857142857142857</cx:pt>
          <cx:pt idx="42">0.88888888888888884</cx:pt>
          <cx:pt idx="43">0.77777777777777779</cx:pt>
          <cx:pt idx="44">0.90909090909090917</cx:pt>
          <cx:pt idx="45">0.90000000000000002</cx:pt>
          <cx:pt idx="46">1</cx:pt>
          <cx:pt idx="47">0.89473684210526316</cx:pt>
          <cx:pt idx="48">1</cx:pt>
          <cx:pt idx="49">0.72727272727272729</cx:pt>
          <cx:pt idx="50">1</cx:pt>
          <cx:pt idx="51">1</cx:pt>
          <cx:pt idx="52">0.88235294117647056</cx:pt>
          <cx:pt idx="53">1</cx:pt>
          <cx:pt idx="54">0.42857142857142855</cx:pt>
          <cx:pt idx="55">0.88888888888888884</cx:pt>
          <cx:pt idx="56">0.875</cx:pt>
          <cx:pt idx="57">0.78125</cx:pt>
          <cx:pt idx="58">0.90000000000000002</cx:pt>
          <cx:pt idx="59">0.77777777777777779</cx:pt>
          <cx:pt idx="60">1</cx:pt>
          <cx:pt idx="61">0.5</cx:pt>
          <cx:pt idx="62">1</cx:pt>
          <cx:pt idx="63">0.80000000000000004</cx:pt>
          <cx:pt idx="64">0.875</cx:pt>
          <cx:pt idx="65">0.59999999999999998</cx:pt>
          <cx:pt idx="66">0.90909090909090917</cx:pt>
          <cx:pt idx="67">0.66666666666666663</cx:pt>
          <cx:pt idx="68">1</cx:pt>
          <cx:pt idx="69">0.76470588235294112</cx:pt>
          <cx:pt idx="70">1</cx:pt>
          <cx:pt idx="71">0.88888888888888884</cx:pt>
          <cx:pt idx="72">0.5</cx:pt>
          <cx:pt idx="73">0.80000000000000004</cx:pt>
          <cx:pt idx="74">0.88888888888888884</cx:pt>
          <cx:pt idx="75">0.90909090909090917</cx:pt>
          <cx:pt idx="76">0.88888888888888884</cx:pt>
          <cx:pt idx="77">0.66666666666666663</cx:pt>
          <cx:pt idx="78">0.6875</cx:pt>
          <cx:pt idx="79">0.69230769230769229</cx:pt>
          <cx:pt idx="80">0.72727272727272729</cx:pt>
          <cx:pt idx="81">0.8571428571428571</cx:pt>
          <cx:pt idx="82">0.75</cx:pt>
          <cx:pt idx="83">1</cx:pt>
          <cx:pt idx="84">1</cx:pt>
          <cx:pt idx="85">0.88888888888888884</cx:pt>
          <cx:pt idx="86">0.5625</cx:pt>
          <cx:pt idx="87">0.77777777777777779</cx:pt>
          <cx:pt idx="88">0.875</cx:pt>
          <cx:pt idx="89">0.7857142857142857</cx:pt>
          <cx:pt idx="90">1</cx:pt>
          <cx:pt idx="91">0.84615384615384615</cx:pt>
          <cx:pt idx="92">1</cx:pt>
          <cx:pt idx="93">0.875</cx:pt>
          <cx:pt idx="94">0.90909090909090917</cx:pt>
          <cx:pt idx="95">0.75</cx:pt>
          <cx:pt idx="96">0.66666666666666663</cx:pt>
          <cx:pt idx="97">0.88888888888888884</cx:pt>
          <cx:pt idx="98">0.81818181818181823</cx:pt>
          <cx:pt idx="99">0.90000000000000002</cx:pt>
          <cx:pt idx="100">0.88888888888888884</cx:pt>
          <cx:pt idx="101">0.90000000000000002</cx:pt>
          <cx:pt idx="102">1</cx:pt>
          <cx:pt idx="103">1</cx:pt>
          <cx:pt idx="104">0.80000000000000004</cx:pt>
          <cx:pt idx="105">0.90000000000000002</cx:pt>
          <cx:pt idx="106">0.875</cx:pt>
          <cx:pt idx="107">0.59999999999999998</cx:pt>
          <cx:pt idx="108">1</cx:pt>
          <cx:pt idx="109">0.78947368421052633</cx:pt>
          <cx:pt idx="110">1</cx:pt>
          <cx:pt idx="111">1</cx:pt>
          <cx:pt idx="112">1</cx:pt>
          <cx:pt idx="113">1</cx:pt>
          <cx:pt idx="114">1</cx:pt>
          <cx:pt idx="115">0.88888888888888884</cx:pt>
          <cx:pt idx="116">1</cx:pt>
          <cx:pt idx="117">0.7857142857142857</cx:pt>
          <cx:pt idx="118">0.5</cx:pt>
          <cx:pt idx="119">0</cx:pt>
          <cx:pt idx="120">1</cx:pt>
          <cx:pt idx="121">0.76923076923076927</cx:pt>
          <cx:pt idx="122">0.90000000000000002</cx:pt>
          <cx:pt idx="123">0.5</cx:pt>
          <cx:pt idx="124">1</cx:pt>
          <cx:pt idx="125">0.89473684210526316</cx:pt>
          <cx:pt idx="126">0.69230769230769229</cx:pt>
          <cx:pt idx="127">0.80000000000000004</cx:pt>
          <cx:pt idx="128">1</cx:pt>
          <cx:pt idx="129">0.75</cx:pt>
          <cx:pt idx="130">1</cx:pt>
          <cx:pt idx="131">0</cx:pt>
          <cx:pt idx="132">1</cx:pt>
          <cx:pt idx="133">1</cx:pt>
          <cx:pt idx="134">0.66666666666666663</cx:pt>
          <cx:pt idx="135">1</cx:pt>
          <cx:pt idx="136">0.68421052631578949</cx:pt>
          <cx:pt idx="137">1</cx:pt>
          <cx:pt idx="138">0.75</cx:pt>
          <cx:pt idx="139">0.90000000000000002</cx:pt>
          <cx:pt idx="140">1</cx:pt>
          <cx:pt idx="141">0.90909090909090917</cx:pt>
          <cx:pt idx="142">1</cx:pt>
          <cx:pt idx="143">0.90000000000000002</cx:pt>
          <cx:pt idx="144">0.75</cx:pt>
          <cx:pt idx="145">0.69999999999999996</cx:pt>
          <cx:pt idx="146">1</cx:pt>
          <cx:pt idx="147">0.76923076923076927</cx:pt>
          <cx:pt idx="148">1</cx:pt>
          <cx:pt idx="149">0.77777777777777779</cx:pt>
          <cx:pt idx="150">0.8571428571428571</cx:pt>
          <cx:pt idx="151">0.90000000000000002</cx:pt>
          <cx:pt idx="152">1</cx:pt>
          <cx:pt idx="153">0.90909090909090917</cx:pt>
          <cx:pt idx="154">0.75</cx:pt>
          <cx:pt idx="155">0.93333333333333324</cx:pt>
          <cx:pt idx="156">0.90909090909090917</cx:pt>
          <cx:pt idx="157">1</cx:pt>
          <cx:pt idx="158">0.80000000000000004</cx:pt>
          <cx:pt idx="159">1</cx:pt>
          <cx:pt idx="160">0.52173913043478259</cx:pt>
          <cx:pt idx="161">0.7857142857142857</cx:pt>
          <cx:pt idx="162">1</cx:pt>
          <cx:pt idx="163">1</cx:pt>
          <cx:pt idx="164">0.80000000000000004</cx:pt>
          <cx:pt idx="165">1</cx:pt>
          <cx:pt idx="166">0.90000000000000002</cx:pt>
          <cx:pt idx="167">1</cx:pt>
          <cx:pt idx="168">0.73333333333333328</cx:pt>
          <cx:pt idx="169">0.5</cx:pt>
          <cx:pt idx="170">0.91666666666666663</cx:pt>
          <cx:pt idx="171">0</cx:pt>
          <cx:pt idx="172">0.90000000000000002</cx:pt>
          <cx:pt idx="173">1</cx:pt>
          <cx:pt idx="174">0.875</cx:pt>
          <cx:pt idx="175">0.88888888888888884</cx:pt>
          <cx:pt idx="176">0.94117647058823517</cx:pt>
          <cx:pt idx="177">0.90000000000000002</cx:pt>
          <cx:pt idx="178">0.75</cx:pt>
          <cx:pt idx="179">0.80000000000000004</cx:pt>
          <cx:pt idx="180">1</cx:pt>
          <cx:pt idx="181">0.90476190476190477</cx:pt>
          <cx:pt idx="182">0.90000000000000002</cx:pt>
          <cx:pt idx="183">0.93333333333333324</cx:pt>
          <cx:pt idx="184">0.875</cx:pt>
          <cx:pt idx="185">0.88888888888888884</cx:pt>
          <cx:pt idx="186">0.5714285714285714</cx:pt>
          <cx:pt idx="187">0.75</cx:pt>
          <cx:pt idx="188">0.75</cx:pt>
          <cx:pt idx="189">0.88888888888888884</cx:pt>
          <cx:pt idx="190">0.80000000000000004</cx:pt>
          <cx:pt idx="191">0.93333333333333324</cx:pt>
          <cx:pt idx="192">0.88888888888888884</cx:pt>
          <cx:pt idx="193">0.83333333333333337</cx:pt>
          <cx:pt idx="194">0.90000000000000002</cx:pt>
          <cx:pt idx="195">0.90909090909090917</cx:pt>
          <cx:pt idx="196">0.81818181818181823</cx:pt>
          <cx:pt idx="197">0.83333333333333337</cx:pt>
          <cx:pt idx="198">0.77142857142857146</cx:pt>
          <cx:pt idx="199">1</cx:pt>
          <cx:pt idx="200">0.8571428571428571</cx:pt>
          <cx:pt idx="201">1</cx:pt>
          <cx:pt idx="202">1</cx:pt>
          <cx:pt idx="203">0.90909090909090917</cx:pt>
          <cx:pt idx="204">0.875</cx:pt>
          <cx:pt idx="205">0.81818181818181823</cx:pt>
          <cx:pt idx="206">0.90000000000000002</cx:pt>
          <cx:pt idx="207">0.76923076923076927</cx:pt>
          <cx:pt idx="208">1</cx:pt>
          <cx:pt idx="209">1</cx:pt>
          <cx:pt idx="210">0.80000000000000004</cx:pt>
          <cx:pt idx="211">0.59999999999999998</cx:pt>
          <cx:pt idx="212">0.90909090909090917</cx:pt>
          <cx:pt idx="213">1</cx:pt>
          <cx:pt idx="214">0.90909090909090917</cx:pt>
          <cx:pt idx="215">1</cx:pt>
          <cx:pt idx="216">1</cx:pt>
          <cx:pt idx="217">0.72727272727272729</cx:pt>
          <cx:pt idx="218">0.8571428571428571</cx:pt>
          <cx:pt idx="219">0.73684210526315785</cx:pt>
          <cx:pt idx="220">1</cx:pt>
          <cx:pt idx="221">0.88888888888888884</cx:pt>
          <cx:pt idx="222">1</cx:pt>
          <cx:pt idx="223">1</cx:pt>
          <cx:pt idx="224">0.73913043478260865</cx:pt>
          <cx:pt idx="225">0.75</cx:pt>
          <cx:pt idx="226">1</cx:pt>
          <cx:pt idx="227">1</cx:pt>
          <cx:pt idx="228">1</cx:pt>
          <cx:pt idx="229">0.9285714285714286</cx:pt>
          <cx:pt idx="230">1</cx:pt>
          <cx:pt idx="231">0.75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0.82352941176470584</cx:pt>
          <cx:pt idx="240">1</cx:pt>
          <cx:pt idx="241">0.90000000000000002</cx:pt>
          <cx:pt idx="242">1</cx:pt>
          <cx:pt idx="243">0.875</cx:pt>
          <cx:pt idx="244">0.88888888888888884</cx:pt>
          <cx:pt idx="245">0.80952380952380953</cx:pt>
          <cx:pt idx="246">1</cx:pt>
          <cx:pt idx="247">1</cx:pt>
          <cx:pt idx="248">0.76470588235294112</cx:pt>
          <cx:pt idx="249">1</cx:pt>
          <cx:pt idx="250">0.83333333333333337</cx:pt>
          <cx:pt idx="251">0.7142857142857143</cx:pt>
          <cx:pt idx="252">0.8666666666666667</cx:pt>
          <cx:pt idx="253">0.83333333333333337</cx:pt>
          <cx:pt idx="254">1</cx:pt>
          <cx:pt idx="255">0.90000000000000002</cx:pt>
          <cx:pt idx="256">0.7142857142857143</cx:pt>
          <cx:pt idx="257">1</cx:pt>
          <cx:pt idx="258">0.83333333333333337</cx:pt>
          <cx:pt idx="259">0.58333333333333337</cx:pt>
          <cx:pt idx="260">0.77777777777777779</cx:pt>
          <cx:pt idx="261">1</cx:pt>
          <cx:pt idx="262">0.75</cx:pt>
          <cx:pt idx="263">0.77777777777777779</cx:pt>
          <cx:pt idx="264">1</cx:pt>
          <cx:pt idx="265">0.90000000000000002</cx:pt>
          <cx:pt idx="266">0.75</cx:pt>
          <cx:pt idx="267">0.75</cx:pt>
          <cx:pt idx="268">0.92307692307692324</cx:pt>
          <cx:pt idx="269">0.90909090909090917</cx:pt>
          <cx:pt idx="270">1</cx:pt>
          <cx:pt idx="271">0.875</cx:pt>
          <cx:pt idx="272">1</cx:pt>
          <cx:pt idx="273">0.82352941176470584</cx:pt>
          <cx:pt idx="274">0.90909090909090917</cx:pt>
          <cx:pt idx="275">0.66666666666666663</cx:pt>
          <cx:pt idx="276">0.75</cx:pt>
          <cx:pt idx="277">0.5</cx:pt>
          <cx:pt idx="278">0.66666666666666663</cx:pt>
          <cx:pt idx="279">0.55555555555555558</cx:pt>
          <cx:pt idx="280">0.8571428571428571</cx:pt>
          <cx:pt idx="281">1</cx:pt>
          <cx:pt idx="282">1</cx:pt>
          <cx:pt idx="283">0.81818181818181823</cx:pt>
          <cx:pt idx="284">0.8571428571428571</cx:pt>
          <cx:pt idx="285">0.875</cx:pt>
          <cx:pt idx="286">0.81818181818181823</cx:pt>
          <cx:pt idx="287">0.8125</cx:pt>
          <cx:pt idx="288">0.80000000000000004</cx:pt>
          <cx:pt idx="289">0.83333333333333337</cx:pt>
          <cx:pt idx="290">0.61538461538461542</cx:pt>
          <cx:pt idx="291">0.89473684210526316</cx:pt>
          <cx:pt idx="292">0.8571428571428571</cx:pt>
          <cx:pt idx="293">0.75</cx:pt>
          <cx:pt idx="294">1</cx:pt>
          <cx:pt idx="295">0.90000000000000002</cx:pt>
          <cx:pt idx="296">0.55555555555555558</cx:pt>
          <cx:pt idx="297">1</cx:pt>
          <cx:pt idx="298">0.69999999999999996</cx:pt>
          <cx:pt idx="299">1</cx:pt>
          <cx:pt idx="300">0.88888888888888884</cx:pt>
          <cx:pt idx="301">0.66666666666666663</cx:pt>
          <cx:pt idx="302">0.69999999999999996</cx:pt>
          <cx:pt idx="303">1</cx:pt>
          <cx:pt idx="304">0.90000000000000002</cx:pt>
          <cx:pt idx="305">0.81818181818181823</cx:pt>
          <cx:pt idx="306">1</cx:pt>
          <cx:pt idx="307">1</cx:pt>
          <cx:pt idx="308">0.83333333333333337</cx:pt>
          <cx:pt idx="309">0.7142857142857143</cx:pt>
          <cx:pt idx="310">0.875</cx:pt>
          <cx:pt idx="311">0.83333333333333337</cx:pt>
          <cx:pt idx="312">0.8571428571428571</cx:pt>
          <cx:pt idx="313">0.80000000000000004</cx:pt>
          <cx:pt idx="314">1</cx:pt>
          <cx:pt idx="315">0.84615384615384615</cx:pt>
          <cx:pt idx="316">0.77777777777777779</cx:pt>
          <cx:pt idx="317">0.82352941176470584</cx:pt>
          <cx:pt idx="318">0.875</cx:pt>
          <cx:pt idx="319">1</cx:pt>
          <cx:pt idx="320">0</cx:pt>
          <cx:pt idx="321">1</cx:pt>
          <cx:pt idx="322">0.90000000000000002</cx:pt>
          <cx:pt idx="323">1</cx:pt>
          <cx:pt idx="324">0.90909090909090917</cx:pt>
          <cx:pt idx="325">0.44444444444444442</cx:pt>
          <cx:pt idx="326">1</cx:pt>
          <cx:pt idx="327">0.875</cx:pt>
          <cx:pt idx="328">0.80000000000000004</cx:pt>
          <cx:pt idx="329">0.90000000000000002</cx:pt>
          <cx:pt idx="330">0.875</cx:pt>
          <cx:pt idx="331">0.80000000000000004</cx:pt>
          <cx:pt idx="332">0.66666666666666663</cx:pt>
          <cx:pt idx="333">0.5</cx:pt>
          <cx:pt idx="334">1</cx:pt>
          <cx:pt idx="335">0.90000000000000002</cx:pt>
          <cx:pt idx="336">1</cx:pt>
          <cx:pt idx="337">0.80000000000000004</cx:pt>
          <cx:pt idx="338">0.90000000000000002</cx:pt>
          <cx:pt idx="339">0.5</cx:pt>
          <cx:pt idx="340">0</cx:pt>
          <cx:pt idx="341">1</cx:pt>
          <cx:pt idx="342">0.81818181818181823</cx:pt>
          <cx:pt idx="343">0.90909090909090917</cx:pt>
          <cx:pt idx="344">0.875</cx:pt>
          <cx:pt idx="345">1</cx:pt>
          <cx:pt idx="346">0.82352941176470584</cx:pt>
          <cx:pt idx="347">0.80000000000000004</cx:pt>
          <cx:pt idx="348">0.8125</cx:pt>
          <cx:pt idx="349">0.84210526315789469</cx:pt>
          <cx:pt idx="350">0.90000000000000002</cx:pt>
          <cx:pt idx="351">0.84999999999999998</cx:pt>
          <cx:pt idx="352">0.84999999999999998</cx:pt>
          <cx:pt idx="353">0.90000000000000002</cx:pt>
          <cx:pt idx="354">0.53846153846153844</cx:pt>
          <cx:pt idx="355">1</cx:pt>
          <cx:pt idx="356">0.90909090909090917</cx:pt>
          <cx:pt idx="357">1</cx:pt>
          <cx:pt idx="358">0</cx:pt>
          <cx:pt idx="359">0.77777777777777779</cx:pt>
          <cx:pt idx="360">1</cx:pt>
          <cx:pt idx="361">1</cx:pt>
          <cx:pt idx="362">0.90000000000000002</cx:pt>
          <cx:pt idx="363">0.88888888888888884</cx:pt>
          <cx:pt idx="364">1</cx:pt>
          <cx:pt idx="365">1</cx:pt>
          <cx:pt idx="366">0.52941176470588236</cx:pt>
          <cx:pt idx="367">0.89473684210526316</cx:pt>
          <cx:pt idx="368">0.5</cx:pt>
          <cx:pt idx="369">1</cx:pt>
          <cx:pt idx="370">0.90909090909090917</cx:pt>
          <cx:pt idx="371">1</cx:pt>
          <cx:pt idx="372">1</cx:pt>
          <cx:pt idx="373">0.875</cx:pt>
          <cx:pt idx="374">0.90909090909090917</cx:pt>
          <cx:pt idx="375">0.80000000000000004</cx:pt>
          <cx:pt idx="376">0.45454545454545459</cx:pt>
          <cx:pt idx="377">0.80952380952380953</cx:pt>
          <cx:pt idx="378">0.75</cx:pt>
          <cx:pt idx="379">0.6875</cx:pt>
          <cx:pt idx="380">0.93333333333333324</cx:pt>
          <cx:pt idx="381">0.88888888888888884</cx:pt>
          <cx:pt idx="382">0.81818181818181823</cx:pt>
          <cx:pt idx="383">1</cx:pt>
          <cx:pt idx="384">1</cx:pt>
          <cx:pt idx="385">1</cx:pt>
          <cx:pt idx="386">0.74285714285714288</cx:pt>
          <cx:pt idx="387">0.90909090909090917</cx:pt>
          <cx:pt idx="388">0.5</cx:pt>
          <cx:pt idx="389">0.7931034482758621</cx:pt>
          <cx:pt idx="390">0.90000000000000002</cx:pt>
          <cx:pt idx="391">1</cx:pt>
          <cx:pt idx="392">1</cx:pt>
          <cx:pt idx="393">0</cx:pt>
          <cx:pt idx="394">0.77777777777777779</cx:pt>
          <cx:pt idx="395">0.75</cx:pt>
          <cx:pt idx="396">0.80000000000000004</cx:pt>
          <cx:pt idx="397">1</cx:pt>
          <cx:pt idx="398">1</cx:pt>
          <cx:pt idx="399">1</cx:pt>
          <cx:pt idx="400">0.84615384615384615</cx:pt>
          <cx:pt idx="401">0.83333333333333337</cx:pt>
          <cx:pt idx="402">1</cx:pt>
          <cx:pt idx="403">1</cx:pt>
          <cx:pt idx="404">0.88888888888888884</cx:pt>
          <cx:pt idx="405">1</cx:pt>
          <cx:pt idx="406">0.66666666666666663</cx:pt>
          <cx:pt idx="407">1</cx:pt>
          <cx:pt idx="408">0.81818181818181823</cx:pt>
          <cx:pt idx="409">0.91666666666666663</cx:pt>
          <cx:pt idx="410">0.90909090909090917</cx:pt>
          <cx:pt idx="411">1</cx:pt>
          <cx:pt idx="412">1</cx:pt>
          <cx:pt idx="413">1</cx:pt>
          <cx:pt idx="414">1</cx:pt>
          <cx:pt idx="415">0.77777777777777779</cx:pt>
          <cx:pt idx="416">0.875</cx:pt>
          <cx:pt idx="417">1</cx:pt>
          <cx:pt idx="418">0.59999999999999998</cx:pt>
          <cx:pt idx="419">0.80000000000000004</cx:pt>
          <cx:pt idx="420">0.78260869565217395</cx:pt>
          <cx:pt idx="421">0.90000000000000002</cx:pt>
          <cx:pt idx="422">0.89473684210526316</cx:pt>
          <cx:pt idx="423">1</cx:pt>
          <cx:pt idx="424">1</cx:pt>
          <cx:pt idx="425">0.7857142857142857</cx:pt>
          <cx:pt idx="426">0.90909090909090917</cx:pt>
          <cx:pt idx="427">1</cx:pt>
          <cx:pt idx="428">1</cx:pt>
          <cx:pt idx="429">1</cx:pt>
          <cx:pt idx="430">1</cx:pt>
          <cx:pt idx="431">0.76190476190476186</cx:pt>
          <cx:pt idx="432">1</cx:pt>
          <cx:pt idx="433">0.82352941176470584</cx:pt>
          <cx:pt idx="434">0.90909090909090917</cx:pt>
          <cx:pt idx="435">0.8125</cx:pt>
          <cx:pt idx="436">0.90909090909090917</cx:pt>
          <cx:pt idx="437">0.90000000000000002</cx:pt>
          <cx:pt idx="438">0.63636363636363635</cx:pt>
          <cx:pt idx="439">1</cx:pt>
          <cx:pt idx="440">0.8125</cx:pt>
          <cx:pt idx="441">0.56521739130434778</cx:pt>
          <cx:pt idx="442">1</cx:pt>
          <cx:pt idx="443">0.83333333333333337</cx:pt>
          <cx:pt idx="444">0.76470588235294112</cx:pt>
          <cx:pt idx="445">0.8571428571428571</cx:pt>
          <cx:pt idx="446">1</cx:pt>
          <cx:pt idx="447">0.44444444444444442</cx:pt>
          <cx:pt idx="448">0.75</cx:pt>
          <cx:pt idx="449">0.53846153846153844</cx:pt>
          <cx:pt idx="450">1</cx:pt>
          <cx:pt idx="451">0.33333333333333331</cx:pt>
          <cx:pt idx="452">0.91666666666666663</cx:pt>
          <cx:pt idx="453">0.8571428571428571</cx:pt>
          <cx:pt idx="454">0.7142857142857143</cx:pt>
          <cx:pt idx="455">1</cx:pt>
          <cx:pt idx="456">0.7567567567567568</cx:pt>
          <cx:pt idx="457">0.89473684210526316</cx:pt>
          <cx:pt idx="458">0.8571428571428571</cx:pt>
          <cx:pt idx="459">1</cx:pt>
          <cx:pt idx="460">0.90000000000000002</cx:pt>
          <cx:pt idx="461">0.7142857142857143</cx:pt>
          <cx:pt idx="462">0.8571428571428571</cx:pt>
          <cx:pt idx="463">1</cx:pt>
          <cx:pt idx="464">0.80000000000000004</cx:pt>
          <cx:pt idx="465">1</cx:pt>
          <cx:pt idx="466">0.66666666666666663</cx:pt>
          <cx:pt idx="467">1</cx:pt>
          <cx:pt idx="468">0.72727272727272729</cx:pt>
          <cx:pt idx="469">0.8571428571428571</cx:pt>
          <cx:pt idx="470">1</cx:pt>
          <cx:pt idx="471">0.82352941176470584</cx:pt>
          <cx:pt idx="472">0.81818181818181823</cx:pt>
          <cx:pt idx="473">1</cx:pt>
          <cx:pt idx="474">0.90909090909090917</cx:pt>
          <cx:pt idx="475">0.80952380952380953</cx:pt>
          <cx:pt idx="476">0.80000000000000004</cx:pt>
          <cx:pt idx="477">1</cx:pt>
          <cx:pt idx="478">0.69999999999999996</cx:pt>
          <cx:pt idx="479">1</cx:pt>
          <cx:pt idx="480">0.90000000000000002</cx:pt>
          <cx:pt idx="481">1</cx:pt>
          <cx:pt idx="482">0.66666666666666663</cx:pt>
          <cx:pt idx="483">1</cx:pt>
          <cx:pt idx="484">0.9285714285714286</cx:pt>
          <cx:pt idx="485">0.75</cx:pt>
          <cx:pt idx="486">0.90000000000000002</cx:pt>
          <cx:pt idx="487">0.72727272727272729</cx:pt>
          <cx:pt idx="488">0.59999999999999998</cx:pt>
          <cx:pt idx="489">1</cx:pt>
          <cx:pt idx="490">0.76470588235294112</cx:pt>
          <cx:pt idx="491">0.80000000000000004</cx:pt>
          <cx:pt idx="492">1</cx:pt>
          <cx:pt idx="493">1</cx:pt>
          <cx:pt idx="494">0</cx:pt>
          <cx:pt idx="495">0.66666666666666663</cx:pt>
          <cx:pt idx="496">1</cx:pt>
          <cx:pt idx="497">0.84090909090909094</cx:pt>
          <cx:pt idx="498">0.7857142857142857</cx:pt>
          <cx:pt idx="499">0.7857142857142857</cx:pt>
          <cx:pt idx="500">0.72727272727272729</cx:pt>
          <cx:pt idx="501">0.75</cx:pt>
          <cx:pt idx="502">0.75</cx:pt>
          <cx:pt idx="503">0.66666666666666663</cx:pt>
          <cx:pt idx="504">0.66666666666666663</cx:pt>
          <cx:pt idx="505">0.81481481481481477</cx:pt>
          <cx:pt idx="506">0.89473684210526316</cx:pt>
          <cx:pt idx="507">0.7142857142857143</cx:pt>
          <cx:pt idx="508">1</cx:pt>
          <cx:pt idx="509">0.88888888888888884</cx:pt>
          <cx:pt idx="510">0.8125</cx:pt>
          <cx:pt idx="511">0.5</cx:pt>
          <cx:pt idx="512">0.45454545454545459</cx:pt>
          <cx:pt idx="513">1</cx:pt>
          <cx:pt idx="514">0.91666666666666663</cx:pt>
          <cx:pt idx="515">1</cx:pt>
          <cx:pt idx="516">0.80000000000000004</cx:pt>
          <cx:pt idx="517">1</cx:pt>
          <cx:pt idx="518">0.90000000000000002</cx:pt>
          <cx:pt idx="519">0.84615384615384615</cx:pt>
          <cx:pt idx="520">0.90909090909090917</cx:pt>
          <cx:pt idx="521">1</cx:pt>
          <cx:pt idx="522">0.94117647058823517</cx:pt>
          <cx:pt idx="523">0.94117647058823517</cx:pt>
          <cx:pt idx="524">0.66666666666666663</cx:pt>
          <cx:pt idx="525">0.78947368421052633</cx:pt>
          <cx:pt idx="526">0.69230769230769229</cx:pt>
          <cx:pt idx="527">1</cx:pt>
          <cx:pt idx="528">0.85185185185185186</cx:pt>
          <cx:pt idx="529">0.77777777777777779</cx:pt>
          <cx:pt idx="530">0.90000000000000002</cx:pt>
          <cx:pt idx="531">1</cx:pt>
          <cx:pt idx="532">0.84615384615384615</cx:pt>
          <cx:pt idx="533">1</cx:pt>
          <cx:pt idx="534">0.65000000000000002</cx:pt>
          <cx:pt idx="535">1</cx:pt>
          <cx:pt idx="536">1</cx:pt>
          <cx:pt idx="537">0.7142857142857143</cx:pt>
          <cx:pt idx="538">0.88888888888888884</cx:pt>
          <cx:pt idx="539">0.83333333333333337</cx:pt>
          <cx:pt idx="540">1</cx:pt>
          <cx:pt idx="541">1</cx:pt>
          <cx:pt idx="542">1</cx:pt>
          <cx:pt idx="543">1</cx:pt>
          <cx:pt idx="544">0.75</cx:pt>
          <cx:pt idx="545">0.5</cx:pt>
          <cx:pt idx="546">1</cx:pt>
          <cx:pt idx="547">1</cx:pt>
          <cx:pt idx="548">0.90000000000000002</cx:pt>
          <cx:pt idx="549">0.80000000000000004</cx:pt>
          <cx:pt idx="550">0.47058823529411759</cx:pt>
          <cx:pt idx="551">0</cx:pt>
          <cx:pt idx="552">0.88888888888888884</cx:pt>
          <cx:pt idx="553">1</cx:pt>
          <cx:pt idx="554">0.90909090909090917</cx:pt>
          <cx:pt idx="555">0.86363636363636365</cx:pt>
          <cx:pt idx="556">0.69999999999999996</cx:pt>
          <cx:pt idx="557">0.91304347826086962</cx:pt>
          <cx:pt idx="558">0.90000000000000002</cx:pt>
          <cx:pt idx="559">0.53846153846153844</cx:pt>
          <cx:pt idx="560">1</cx:pt>
          <cx:pt idx="561">0.76923076923076927</cx:pt>
          <cx:pt idx="562">0.66666666666666663</cx:pt>
          <cx:pt idx="563">0.80952380952380953</cx:pt>
          <cx:pt idx="564">0.83333333333333337</cx:pt>
          <cx:pt idx="565">0.83333333333333337</cx:pt>
          <cx:pt idx="566">0.75</cx:pt>
          <cx:pt idx="567">0.72727272727272729</cx:pt>
          <cx:pt idx="568">0.7857142857142857</cx:pt>
          <cx:pt idx="569">1</cx:pt>
          <cx:pt idx="570">0.66666666666666663</cx:pt>
          <cx:pt idx="571">0.54545454545454541</cx:pt>
          <cx:pt idx="572">0.76923076923076927</cx:pt>
          <cx:pt idx="573">0.88888888888888884</cx:pt>
          <cx:pt idx="574">0</cx:pt>
          <cx:pt idx="575">0</cx:pt>
          <cx:pt idx="576">0.90000000000000002</cx:pt>
          <cx:pt idx="577">0.80000000000000004</cx:pt>
          <cx:pt idx="578">1</cx:pt>
          <cx:pt idx="579">0.8571428571428571</cx:pt>
          <cx:pt idx="580">0.81818181818181823</cx:pt>
          <cx:pt idx="581">0.75</cx:pt>
          <cx:pt idx="582">0.75</cx:pt>
          <cx:pt idx="583">0.91666666666666663</cx:pt>
          <cx:pt idx="584">1</cx:pt>
          <cx:pt idx="585">1</cx:pt>
          <cx:pt idx="586">0</cx:pt>
          <cx:pt idx="587">0.88888888888888884</cx:pt>
          <cx:pt idx="588">1</cx:pt>
          <cx:pt idx="589">0.88888888888888884</cx:pt>
          <cx:pt idx="590">0</cx:pt>
          <cx:pt idx="591">0.8571428571428571</cx:pt>
          <cx:pt idx="592">0.75</cx:pt>
          <cx:pt idx="593">0.76190476190476186</cx:pt>
          <cx:pt idx="594">0.83333333333333337</cx:pt>
          <cx:pt idx="595">1</cx:pt>
          <cx:pt idx="596">1</cx:pt>
          <cx:pt idx="597">0.75</cx:pt>
          <cx:pt idx="598">0.72727272727272729</cx:pt>
          <cx:pt idx="599">0.73684210526315785</cx:pt>
          <cx:pt idx="600">0.77777777777777779</cx:pt>
          <cx:pt idx="601">0.55555555555555558</cx:pt>
          <cx:pt idx="602">0.75</cx:pt>
          <cx:pt idx="603">1</cx:pt>
          <cx:pt idx="604">0.77777777777777779</cx:pt>
          <cx:pt idx="605">0.90000000000000002</cx:pt>
          <cx:pt idx="606">1</cx:pt>
          <cx:pt idx="607">1</cx:pt>
          <cx:pt idx="608">1</cx:pt>
          <cx:pt idx="609">0</cx:pt>
          <cx:pt idx="610">1</cx:pt>
          <cx:pt idx="611">0.88888888888888884</cx:pt>
          <cx:pt idx="612">1</cx:pt>
          <cx:pt idx="613">0.90000000000000002</cx:pt>
          <cx:pt idx="614">0.75</cx:pt>
          <cx:pt idx="615">0.66666666666666663</cx:pt>
          <cx:pt idx="616">0.44444444444444442</cx:pt>
          <cx:pt idx="617">0.84999999999999998</cx:pt>
          <cx:pt idx="618">1</cx:pt>
          <cx:pt idx="619">1</cx:pt>
          <cx:pt idx="620">0.90000000000000002</cx:pt>
          <cx:pt idx="621">1</cx:pt>
          <cx:pt idx="622">0.875</cx:pt>
          <cx:pt idx="623">1</cx:pt>
          <cx:pt idx="624">0.72727272727272729</cx:pt>
          <cx:pt idx="625">0.81818181818181823</cx:pt>
          <cx:pt idx="626">1</cx:pt>
          <cx:pt idx="627">0.45454545454545459</cx:pt>
          <cx:pt idx="628">0.80000000000000004</cx:pt>
          <cx:pt idx="629">0.59999999999999998</cx:pt>
          <cx:pt idx="630">1</cx:pt>
          <cx:pt idx="631">0.88888888888888884</cx:pt>
          <cx:pt idx="632">0.80000000000000004</cx:pt>
          <cx:pt idx="633">1</cx:pt>
          <cx:pt idx="634">1</cx:pt>
          <cx:pt idx="635">0.53846153846153844</cx:pt>
          <cx:pt idx="636">1</cx:pt>
          <cx:pt idx="637">0.80000000000000004</cx:pt>
          <cx:pt idx="638">0.68181818181818177</cx:pt>
          <cx:pt idx="639">1</cx:pt>
          <cx:pt idx="640">1</cx:pt>
          <cx:pt idx="641">1</cx:pt>
          <cx:pt idx="642">0.90000000000000002</cx:pt>
          <cx:pt idx="643">0.76923076923076927</cx:pt>
          <cx:pt idx="644">1</cx:pt>
          <cx:pt idx="645">0.91666666666666663</cx:pt>
          <cx:pt idx="646">0.5</cx:pt>
          <cx:pt idx="647">0.8125</cx:pt>
          <cx:pt idx="648">0.90000000000000002</cx:pt>
          <cx:pt idx="649">0.91666666666666663</cx:pt>
          <cx:pt idx="650">0</cx:pt>
          <cx:pt idx="651">0.875</cx:pt>
          <cx:pt idx="652">0.53846153846153844</cx:pt>
          <cx:pt idx="653">1</cx:pt>
          <cx:pt idx="654">0.78260869565217395</cx:pt>
          <cx:pt idx="655">0.78947368421052633</cx:pt>
          <cx:pt idx="656">1</cx:pt>
          <cx:pt idx="657">1</cx:pt>
          <cx:pt idx="658">1</cx:pt>
          <cx:pt idx="659">0.88235294117647056</cx:pt>
          <cx:pt idx="660">0.5</cx:pt>
          <cx:pt idx="661">1</cx:pt>
          <cx:pt idx="662">0.90909090909090917</cx:pt>
          <cx:pt idx="663">0.875</cx:pt>
          <cx:pt idx="664">0.90000000000000002</cx:pt>
          <cx:pt idx="665">1</cx:pt>
          <cx:pt idx="666">0.875</cx:pt>
          <cx:pt idx="667">1</cx:pt>
          <cx:pt idx="668">0.83333333333333337</cx:pt>
          <cx:pt idx="669">0.875</cx:pt>
          <cx:pt idx="670">0.81818181818181823</cx:pt>
          <cx:pt idx="671">1</cx:pt>
          <cx:pt idx="672">0.82352941176470584</cx:pt>
          <cx:pt idx="673">1</cx:pt>
          <cx:pt idx="674">0.91666666666666663</cx:pt>
          <cx:pt idx="675">0</cx:pt>
          <cx:pt idx="676">0.80000000000000004</cx:pt>
          <cx:pt idx="677">0</cx:pt>
          <cx:pt idx="678">0.81818181818181823</cx:pt>
          <cx:pt idx="679">0.80000000000000004</cx:pt>
          <cx:pt idx="680">0.90909090909090917</cx:pt>
          <cx:pt idx="681">0.88888888888888884</cx:pt>
          <cx:pt idx="682">0.5</cx:pt>
          <cx:pt idx="683">1</cx:pt>
          <cx:pt idx="684">1</cx:pt>
          <cx:pt idx="685">0.66666666666666663</cx:pt>
          <cx:pt idx="686">1</cx:pt>
          <cx:pt idx="687">0.75</cx:pt>
          <cx:pt idx="688">0.80000000000000004</cx:pt>
          <cx:pt idx="689">0.8571428571428571</cx:pt>
          <cx:pt idx="690">0.83333333333333337</cx:pt>
          <cx:pt idx="691">1</cx:pt>
          <cx:pt idx="692">0.80000000000000004</cx:pt>
          <cx:pt idx="693">0.8571428571428571</cx:pt>
          <cx:pt idx="694">0.80000000000000004</cx:pt>
          <cx:pt idx="695">0.77777777777777779</cx:pt>
          <cx:pt idx="696">0.95238095238095244</cx:pt>
          <cx:pt idx="697">0.75</cx:pt>
          <cx:pt idx="698">0.45454545454545459</cx:pt>
          <cx:pt idx="699">0.90909090909090917</cx:pt>
          <cx:pt idx="700">0.73333333333333328</cx:pt>
          <cx:pt idx="701">0.45454545454545459</cx:pt>
          <cx:pt idx="702">0.875</cx:pt>
          <cx:pt idx="703">1</cx:pt>
          <cx:pt idx="704">0.66666666666666663</cx:pt>
          <cx:pt idx="705">1</cx:pt>
          <cx:pt idx="706">1</cx:pt>
          <cx:pt idx="707">0.68571428571428572</cx:pt>
          <cx:pt idx="708">0.9285714285714286</cx:pt>
          <cx:pt idx="709">1</cx:pt>
          <cx:pt idx="710">0.82352941176470584</cx:pt>
          <cx:pt idx="711">1</cx:pt>
          <cx:pt idx="712">1</cx:pt>
          <cx:pt idx="713">0.90000000000000002</cx:pt>
          <cx:pt idx="714">0.75</cx:pt>
          <cx:pt idx="715">1</cx:pt>
          <cx:pt idx="716">0.80952380952380953</cx:pt>
          <cx:pt idx="717">1</cx:pt>
          <cx:pt idx="718">0.75</cx:pt>
          <cx:pt idx="719">0</cx:pt>
          <cx:pt idx="720">1</cx:pt>
          <cx:pt idx="721">0.90000000000000002</cx:pt>
          <cx:pt idx="722">0.75</cx:pt>
          <cx:pt idx="723">1</cx:pt>
          <cx:pt idx="724">0.90000000000000002</cx:pt>
          <cx:pt idx="725">0.84999999999999998</cx:pt>
          <cx:pt idx="726">0.90909090909090917</cx:pt>
          <cx:pt idx="727">0.5714285714285714</cx:pt>
          <cx:pt idx="728">1</cx:pt>
          <cx:pt idx="729">0.66666666666666663</cx:pt>
          <cx:pt idx="730">0.69999999999999996</cx:pt>
          <cx:pt idx="731">0.88888888888888884</cx:pt>
          <cx:pt idx="732">1</cx:pt>
          <cx:pt idx="733">0.88235294117647056</cx:pt>
          <cx:pt idx="734">1</cx:pt>
          <cx:pt idx="735">0.88888888888888884</cx:pt>
          <cx:pt idx="736">1</cx:pt>
          <cx:pt idx="737">0.875</cx:pt>
          <cx:pt idx="738">0.875</cx:pt>
          <cx:pt idx="739">0.75</cx:pt>
          <cx:pt idx="740">0.83333333333333337</cx:pt>
          <cx:pt idx="741">1</cx:pt>
          <cx:pt idx="742">0.90909090909090917</cx:pt>
          <cx:pt idx="743">0.75</cx:pt>
          <cx:pt idx="744">1</cx:pt>
          <cx:pt idx="745">1</cx:pt>
          <cx:pt idx="746">0.5</cx:pt>
          <cx:pt idx="747">0.84615384615384615</cx:pt>
          <cx:pt idx="748">1</cx:pt>
          <cx:pt idx="749">1</cx:pt>
          <cx:pt idx="750">0.7857142857142857</cx:pt>
          <cx:pt idx="751">0.45454545454545459</cx:pt>
          <cx:pt idx="752">0.80000000000000004</cx:pt>
          <cx:pt idx="753">0.88888888888888884</cx:pt>
          <cx:pt idx="754">1</cx:pt>
          <cx:pt idx="755">0.8571428571428571</cx:pt>
          <cx:pt idx="756">0.93333333333333324</cx:pt>
          <cx:pt idx="757">0.80000000000000004</cx:pt>
          <cx:pt idx="758">0.90909090909090917</cx:pt>
          <cx:pt idx="759">1</cx:pt>
          <cx:pt idx="760">1</cx:pt>
          <cx:pt idx="761">0.69999999999999996</cx:pt>
          <cx:pt idx="762">0.76923076923076927</cx:pt>
          <cx:pt idx="763">0.63636363636363635</cx:pt>
          <cx:pt idx="764">0.75</cx:pt>
          <cx:pt idx="765">1</cx:pt>
          <cx:pt idx="766">0.8666666666666667</cx:pt>
          <cx:pt idx="767">0.5</cx:pt>
          <cx:pt idx="768">0.8571428571428571</cx:pt>
          <cx:pt idx="769">0.5714285714285714</cx:pt>
          <cx:pt idx="770">1</cx:pt>
          <cx:pt idx="771">1</cx:pt>
          <cx:pt idx="772">0.53333333333333333</cx:pt>
          <cx:pt idx="773">0.90909090909090917</cx:pt>
          <cx:pt idx="774">0.63636363636363635</cx:pt>
          <cx:pt idx="775">0</cx:pt>
          <cx:pt idx="776">0.9285714285714286</cx:pt>
          <cx:pt idx="777">0.59999999999999998</cx:pt>
          <cx:pt idx="778">0.72727272727272729</cx:pt>
          <cx:pt idx="779">0.90909090909090917</cx:pt>
          <cx:pt idx="780">0.69999999999999996</cx:pt>
          <cx:pt idx="781">0.875</cx:pt>
          <cx:pt idx="782">0.81818181818181823</cx:pt>
          <cx:pt idx="783">0.8125</cx:pt>
          <cx:pt idx="784">1</cx:pt>
          <cx:pt idx="785">0</cx:pt>
          <cx:pt idx="786">1</cx:pt>
          <cx:pt idx="787">0.8666666666666667</cx:pt>
          <cx:pt idx="788">1</cx:pt>
          <cx:pt idx="789">1</cx:pt>
          <cx:pt idx="790">0.9375</cx:pt>
          <cx:pt idx="791">0.75</cx:pt>
          <cx:pt idx="792">1</cx:pt>
          <cx:pt idx="793">0.75</cx:pt>
          <cx:pt idx="794">0.88888888888888884</cx:pt>
          <cx:pt idx="795">0.90000000000000002</cx:pt>
          <cx:pt idx="796">1</cx:pt>
          <cx:pt idx="797">0.5714285714285714</cx:pt>
          <cx:pt idx="798">0</cx:pt>
          <cx:pt idx="799">0.90909090909090917</cx:pt>
          <cx:pt idx="800">1</cx:pt>
          <cx:pt idx="801">1</cx:pt>
          <cx:pt idx="802">0.90909090909090917</cx:pt>
          <cx:pt idx="803">1</cx:pt>
          <cx:pt idx="804">0.88888888888888884</cx:pt>
          <cx:pt idx="805">1</cx:pt>
          <cx:pt idx="806">0.69999999999999996</cx:pt>
          <cx:pt idx="807">0.88888888888888884</cx:pt>
          <cx:pt idx="808">1</cx:pt>
          <cx:pt idx="809">0</cx:pt>
          <cx:pt idx="810">0</cx:pt>
          <cx:pt idx="811">0.90000000000000002</cx:pt>
          <cx:pt idx="812">0.75</cx:pt>
          <cx:pt idx="813">1</cx:pt>
          <cx:pt idx="814">1</cx:pt>
          <cx:pt idx="815">1</cx:pt>
          <cx:pt idx="816">1</cx:pt>
          <cx:pt idx="817">0.72222222222222221</cx:pt>
          <cx:pt idx="818">0</cx:pt>
          <cx:pt idx="819">1</cx:pt>
          <cx:pt idx="820">1</cx:pt>
          <cx:pt idx="821">0.7142857142857143</cx:pt>
          <cx:pt idx="822">0.88888888888888884</cx:pt>
          <cx:pt idx="823">1</cx:pt>
          <cx:pt idx="824">1</cx:pt>
          <cx:pt idx="825">0</cx:pt>
          <cx:pt idx="826">1</cx:pt>
          <cx:pt idx="827">0.84999999999999998</cx:pt>
          <cx:pt idx="828">1</cx:pt>
          <cx:pt idx="829">0.90000000000000002</cx:pt>
          <cx:pt idx="830">0.75</cx:pt>
          <cx:pt idx="831">1</cx:pt>
          <cx:pt idx="832">0.69999999999999996</cx:pt>
          <cx:pt idx="833">1</cx:pt>
          <cx:pt idx="834">0.33333333333333331</cx:pt>
          <cx:pt idx="835">0.91666666666666663</cx:pt>
          <cx:pt idx="836">0.875</cx:pt>
          <cx:pt idx="837">1</cx:pt>
          <cx:pt idx="838">1</cx:pt>
          <cx:pt idx="839">0.8571428571428571</cx:pt>
          <cx:pt idx="840">0.94444444444444442</cx:pt>
          <cx:pt idx="841">0.80000000000000004</cx:pt>
          <cx:pt idx="842">0.77777777777777779</cx:pt>
          <cx:pt idx="843">1</cx:pt>
          <cx:pt idx="844">1</cx:pt>
          <cx:pt idx="845">0.94999999999999996</cx:pt>
          <cx:pt idx="846">0.69999999999999996</cx:pt>
          <cx:pt idx="847">0.90000000000000002</cx:pt>
          <cx:pt idx="848">0.88888888888888884</cx:pt>
          <cx:pt idx="849">0.63636363636363635</cx:pt>
          <cx:pt idx="850">0.77777777777777779</cx:pt>
          <cx:pt idx="851">0.875</cx:pt>
          <cx:pt idx="852">0.875</cx:pt>
          <cx:pt idx="853">1</cx:pt>
          <cx:pt idx="854">0.83333333333333337</cx:pt>
          <cx:pt idx="855">1</cx:pt>
          <cx:pt idx="856">0.94117647058823517</cx:pt>
          <cx:pt idx="857">0.875</cx:pt>
          <cx:pt idx="858">1</cx:pt>
          <cx:pt idx="859">1</cx:pt>
          <cx:pt idx="860">1</cx:pt>
          <cx:pt idx="861">0.88235294117647056</cx:pt>
          <cx:pt idx="862">0.90909090909090917</cx:pt>
          <cx:pt idx="863">0.66666666666666663</cx:pt>
          <cx:pt idx="864">0.80000000000000004</cx:pt>
          <cx:pt idx="865">1</cx:pt>
          <cx:pt idx="866">0.84615384615384615</cx:pt>
          <cx:pt idx="867">0.66666666666666663</cx:pt>
          <cx:pt idx="868">0.66666666666666663</cx:pt>
          <cx:pt idx="869">0.75</cx:pt>
          <cx:pt idx="870">0.80000000000000004</cx:pt>
          <cx:pt idx="871">0.90000000000000002</cx:pt>
          <cx:pt idx="872">0.7857142857142857</cx:pt>
          <cx:pt idx="873">0.86363636363636365</cx:pt>
          <cx:pt idx="874">1</cx:pt>
          <cx:pt idx="875">1</cx:pt>
          <cx:pt idx="876">0.75</cx:pt>
          <cx:pt idx="877">0.90909090909090917</cx:pt>
          <cx:pt idx="878">0.80000000000000004</cx:pt>
          <cx:pt idx="879">0.53333333333333333</cx:pt>
          <cx:pt idx="880">0.72727272727272729</cx:pt>
          <cx:pt idx="881">1</cx:pt>
          <cx:pt idx="882">1</cx:pt>
          <cx:pt idx="883">0.72727272727272729</cx:pt>
          <cx:pt idx="884">0</cx:pt>
          <cx:pt idx="885">0.75</cx:pt>
          <cx:pt idx="886">1</cx:pt>
          <cx:pt idx="887">0.8125</cx:pt>
          <cx:pt idx="888">0.75</cx:pt>
          <cx:pt idx="889">0.84615384615384615</cx:pt>
          <cx:pt idx="890">1</cx:pt>
          <cx:pt idx="891">1</cx:pt>
          <cx:pt idx="892">0.83333333333333337</cx:pt>
          <cx:pt idx="893">0.52941176470588236</cx:pt>
          <cx:pt idx="894">0.75</cx:pt>
          <cx:pt idx="895">0.66666666666666663</cx:pt>
          <cx:pt idx="896">0.90000000000000002</cx:pt>
          <cx:pt idx="897">0.83333333333333337</cx:pt>
          <cx:pt idx="898">1</cx:pt>
          <cx:pt idx="899">0.9285714285714286</cx:pt>
          <cx:pt idx="900">0.90000000000000002</cx:pt>
          <cx:pt idx="901">0.90000000000000002</cx:pt>
          <cx:pt idx="902">0.88235294117647056</cx:pt>
          <cx:pt idx="903">1</cx:pt>
          <cx:pt idx="904">1</cx:pt>
          <cx:pt idx="905">0.875</cx:pt>
          <cx:pt idx="906">0.90000000000000002</cx:pt>
          <cx:pt idx="907">0.90000000000000002</cx:pt>
          <cx:pt idx="908">0.90000000000000002</cx:pt>
          <cx:pt idx="909">0.53333333333333333</cx:pt>
          <cx:pt idx="910">1</cx:pt>
          <cx:pt idx="911">1</cx:pt>
          <cx:pt idx="912">0.8666666666666667</cx:pt>
          <cx:pt idx="913">0.81818181818181823</cx:pt>
          <cx:pt idx="914">0.90909090909090917</cx:pt>
          <cx:pt idx="915">0.90909090909090917</cx:pt>
          <cx:pt idx="916">1</cx:pt>
          <cx:pt idx="917">0.77777777777777779</cx:pt>
          <cx:pt idx="918">1</cx:pt>
          <cx:pt idx="919">0.81818181818181823</cx:pt>
          <cx:pt idx="920">0.80000000000000004</cx:pt>
          <cx:pt idx="921">1</cx:pt>
          <cx:pt idx="922">0.90000000000000002</cx:pt>
          <cx:pt idx="923">0.93333333333333324</cx:pt>
          <cx:pt idx="924">0.72727272727272729</cx:pt>
          <cx:pt idx="925">0.66666666666666663</cx:pt>
          <cx:pt idx="926">0.76470588235294112</cx:pt>
          <cx:pt idx="927">0.90909090909090917</cx:pt>
          <cx:pt idx="928">0.91666666666666663</cx:pt>
          <cx:pt idx="929">1</cx:pt>
          <cx:pt idx="930">1</cx:pt>
          <cx:pt idx="931">0.80000000000000004</cx:pt>
          <cx:pt idx="932">1</cx:pt>
          <cx:pt idx="933">1</cx:pt>
          <cx:pt idx="934">1</cx:pt>
          <cx:pt idx="935">1</cx:pt>
          <cx:pt idx="936">0.53333333333333333</cx:pt>
          <cx:pt idx="937">0.69230769230769229</cx:pt>
          <cx:pt idx="938">0.7857142857142857</cx:pt>
          <cx:pt idx="939">1</cx:pt>
          <cx:pt idx="940">0.88888888888888884</cx:pt>
          <cx:pt idx="941">0.94117647058823517</cx:pt>
          <cx:pt idx="942">0.88461538461538458</cx:pt>
          <cx:pt idx="943">1</cx:pt>
          <cx:pt idx="944">0.90000000000000002</cx:pt>
          <cx:pt idx="945">0.73333333333333328</cx:pt>
          <cx:pt idx="946">0.76923076923076927</cx:pt>
          <cx:pt idx="947">0.83333333333333337</cx:pt>
          <cx:pt idx="948">0.90000000000000002</cx:pt>
          <cx:pt idx="949">0.90000000000000002</cx:pt>
          <cx:pt idx="950">0.8571428571428571</cx:pt>
          <cx:pt idx="951">0.75</cx:pt>
          <cx:pt idx="952">0.71875</cx:pt>
          <cx:pt idx="953">0.8666666666666667</cx:pt>
          <cx:pt idx="954">1</cx:pt>
          <cx:pt idx="955">0.88888888888888884</cx:pt>
          <cx:pt idx="956">0.52941176470588236</cx:pt>
          <cx:pt idx="957">0.45454545454545459</cx:pt>
          <cx:pt idx="958">1</cx:pt>
          <cx:pt idx="959">0.84615384615384615</cx:pt>
          <cx:pt idx="960">0.875</cx:pt>
          <cx:pt idx="961">1</cx:pt>
          <cx:pt idx="962">0.625</cx:pt>
          <cx:pt idx="963">0.8666666666666667</cx:pt>
          <cx:pt idx="964">0.63636363636363635</cx:pt>
          <cx:pt idx="965">1</cx:pt>
          <cx:pt idx="966">0.91666666666666663</cx:pt>
          <cx:pt idx="967">1</cx:pt>
          <cx:pt idx="968">0.7857142857142857</cx:pt>
          <cx:pt idx="969">1</cx:pt>
          <cx:pt idx="970">1</cx:pt>
          <cx:pt idx="971">0.8666666666666667</cx:pt>
          <cx:pt idx="972">0.80000000000000004</cx:pt>
          <cx:pt idx="973">1</cx:pt>
          <cx:pt idx="974">0.75</cx:pt>
          <cx:pt idx="975">0.8125</cx:pt>
          <cx:pt idx="976">0.81818181818181823</cx:pt>
          <cx:pt idx="977">0.90000000000000002</cx:pt>
          <cx:pt idx="978">0.86956521739130432</cx:pt>
          <cx:pt idx="979">1</cx:pt>
          <cx:pt idx="980">1</cx:pt>
          <cx:pt idx="981">0.66666666666666663</cx:pt>
          <cx:pt idx="982">0.76923076923076927</cx:pt>
          <cx:pt idx="983">1</cx:pt>
          <cx:pt idx="984">1</cx:pt>
          <cx:pt idx="985">0.7857142857142857</cx:pt>
          <cx:pt idx="986">0.90000000000000002</cx:pt>
          <cx:pt idx="987">0.625</cx:pt>
          <cx:pt idx="988">1</cx:pt>
          <cx:pt idx="989">0.81818181818181823</cx:pt>
          <cx:pt idx="990">1</cx:pt>
          <cx:pt idx="991">0.69999999999999996</cx:pt>
          <cx:pt idx="992">1</cx:pt>
          <cx:pt idx="993">1</cx:pt>
          <cx:pt idx="994">0.90000000000000002</cx:pt>
          <cx:pt idx="995">0.72727272727272729</cx:pt>
          <cx:pt idx="996">0</cx:pt>
          <cx:pt idx="997">1</cx:pt>
          <cx:pt idx="998">1</cx:pt>
          <cx:pt idx="999">0.80000000000000004</cx:pt>
          <cx:pt idx="1000">0.90909090909090917</cx:pt>
          <cx:pt idx="1001">0.91666666666666663</cx:pt>
          <cx:pt idx="1002">1</cx:pt>
          <cx:pt idx="1003">0.90000000000000002</cx:pt>
          <cx:pt idx="1004">0.875</cx:pt>
          <cx:pt idx="1005">1</cx:pt>
          <cx:pt idx="1006">0.66666666666666663</cx:pt>
          <cx:pt idx="1007">0.63636363636363635</cx:pt>
          <cx:pt idx="1008">1</cx:pt>
          <cx:pt idx="1009">0.88888888888888884</cx:pt>
          <cx:pt idx="1010">1</cx:pt>
          <cx:pt idx="1011">1</cx:pt>
          <cx:pt idx="1012">0.90909090909090917</cx:pt>
          <cx:pt idx="1013">0.81481481481481477</cx:pt>
          <cx:pt idx="1014">1</cx:pt>
          <cx:pt idx="1015">1</cx:pt>
          <cx:pt idx="1016">0.8571428571428571</cx:pt>
          <cx:pt idx="1017">1</cx:pt>
          <cx:pt idx="1018">0.75</cx:pt>
          <cx:pt idx="1019">0.90909090909090917</cx:pt>
          <cx:pt idx="1020">1</cx:pt>
          <cx:pt idx="1021">1</cx:pt>
          <cx:pt idx="1022">0.84210526315789469</cx:pt>
          <cx:pt idx="1023">0.74193548387096775</cx:pt>
          <cx:pt idx="1024">1</cx:pt>
          <cx:pt idx="1025">0.63636363636363635</cx:pt>
          <cx:pt idx="1026">1</cx:pt>
          <cx:pt idx="1027">0.72222222222222221</cx:pt>
          <cx:pt idx="1028">0.90000000000000002</cx:pt>
          <cx:pt idx="1029">0.89473684210526316</cx:pt>
          <cx:pt idx="1030">0.6875</cx:pt>
          <cx:pt idx="1031">1</cx:pt>
          <cx:pt idx="1032">0.66666666666666663</cx:pt>
          <cx:pt idx="1033">0.75</cx:pt>
          <cx:pt idx="1034">1</cx:pt>
          <cx:pt idx="1035">0.5714285714285714</cx:pt>
          <cx:pt idx="1036">1</cx:pt>
          <cx:pt idx="1037">0.93333333333333324</cx:pt>
          <cx:pt idx="1038">0.75</cx:pt>
          <cx:pt idx="1039">1</cx:pt>
          <cx:pt idx="1040">0.75</cx:pt>
          <cx:pt idx="1041">0.83333333333333337</cx:pt>
          <cx:pt idx="1042">1</cx:pt>
          <cx:pt idx="1043">0.83333333333333337</cx:pt>
          <cx:pt idx="1044">0.53333333333333333</cx:pt>
          <cx:pt idx="1045">0.7407407407407407</cx:pt>
          <cx:pt idx="1046">0.5</cx:pt>
          <cx:pt idx="1047">0</cx:pt>
          <cx:pt idx="1048">0.90909090909090917</cx:pt>
          <cx:pt idx="1049">1</cx:pt>
          <cx:pt idx="1050">0.77777777777777779</cx:pt>
          <cx:pt idx="1051">0.5</cx:pt>
          <cx:pt idx="1052">1</cx:pt>
          <cx:pt idx="1053">0.90476190476190477</cx:pt>
          <cx:pt idx="1054">0.9285714285714286</cx:pt>
          <cx:pt idx="1055">1</cx:pt>
          <cx:pt idx="1056">1</cx:pt>
          <cx:pt idx="1057">1</cx:pt>
          <cx:pt idx="1058">0.93333333333333324</cx:pt>
          <cx:pt idx="1059">1</cx:pt>
          <cx:pt idx="1060">0.69999999999999996</cx:pt>
          <cx:pt idx="1061">0.69999999999999996</cx:pt>
          <cx:pt idx="1062">1</cx:pt>
          <cx:pt idx="1063">1</cx:pt>
          <cx:pt idx="1064">0.5</cx:pt>
          <cx:pt idx="1065">1</cx:pt>
          <cx:pt idx="1066">0.77777777777777779</cx:pt>
          <cx:pt idx="1067">0.90909090909090917</cx:pt>
          <cx:pt idx="1068">1</cx:pt>
          <cx:pt idx="1069">0.69999999999999996</cx:pt>
          <cx:pt idx="1070">0.66666666666666663</cx:pt>
          <cx:pt idx="1071">0.75</cx:pt>
          <cx:pt idx="1072">0.80000000000000004</cx:pt>
          <cx:pt idx="1073">1</cx:pt>
          <cx:pt idx="1074">1</cx:pt>
          <cx:pt idx="1075">0.66666666666666663</cx:pt>
          <cx:pt idx="1076">0.92307692307692324</cx:pt>
          <cx:pt idx="1077">0.88888888888888884</cx:pt>
          <cx:pt idx="1078">0.75</cx:pt>
          <cx:pt idx="1079">0.90909090909090917</cx:pt>
          <cx:pt idx="1080">0.5</cx:pt>
          <cx:pt idx="1081">1</cx:pt>
          <cx:pt idx="1082">0.90000000000000002</cx:pt>
          <cx:pt idx="1083">0.90909090909090917</cx:pt>
          <cx:pt idx="1084">0.90909090909090917</cx:pt>
          <cx:pt idx="1085">0.8125</cx:pt>
          <cx:pt idx="1086">0.63636363636363635</cx:pt>
          <cx:pt idx="1087">0.91666666666666663</cx:pt>
          <cx:pt idx="1088">1</cx:pt>
          <cx:pt idx="1089">0.8571428571428571</cx:pt>
          <cx:pt idx="1090">1</cx:pt>
          <cx:pt idx="1091">1</cx:pt>
          <cx:pt idx="1092">0.77777777777777779</cx:pt>
          <cx:pt idx="1093">1</cx:pt>
          <cx:pt idx="1094">0.72727272727272729</cx:pt>
          <cx:pt idx="1095">0.90909090909090917</cx:pt>
          <cx:pt idx="1096">0.70588235294117652</cx:pt>
          <cx:pt idx="1097">0.76923076923076927</cx:pt>
          <cx:pt idx="1098">0.91666666666666663</cx:pt>
          <cx:pt idx="1099">0.90000000000000002</cx:pt>
          <cx:pt idx="1100">0.74193548387096775</cx:pt>
          <cx:pt idx="1101">0.45454545454545459</cx:pt>
          <cx:pt idx="1102">0.875</cx:pt>
          <cx:pt idx="1103">0.66666666666666663</cx:pt>
          <cx:pt idx="1104">1</cx:pt>
          <cx:pt idx="1105">0.5</cx:pt>
          <cx:pt idx="1106">1</cx:pt>
          <cx:pt idx="1107">1</cx:pt>
          <cx:pt idx="1108">0.75</cx:pt>
          <cx:pt idx="1109">0.90000000000000002</cx:pt>
          <cx:pt idx="1110">1</cx:pt>
          <cx:pt idx="1111">0.80000000000000004</cx:pt>
          <cx:pt idx="1112">0.7142857142857143</cx:pt>
          <cx:pt idx="1113">1</cx:pt>
          <cx:pt idx="1114">1</cx:pt>
          <cx:pt idx="1115">0.78947368421052633</cx:pt>
          <cx:pt idx="1116">0.88888888888888884</cx:pt>
          <cx:pt idx="1117">1</cx:pt>
          <cx:pt idx="1118">1</cx:pt>
          <cx:pt idx="1119">0.93333333333333324</cx:pt>
          <cx:pt idx="1120">0.90000000000000002</cx:pt>
          <cx:pt idx="1121">1</cx:pt>
          <cx:pt idx="1122">1</cx:pt>
          <cx:pt idx="1123">0.83333333333333337</cx:pt>
          <cx:pt idx="1124">1</cx:pt>
          <cx:pt idx="1125">1</cx:pt>
          <cx:pt idx="1126">0.75</cx:pt>
          <cx:pt idx="1127">0.54545454545454541</cx:pt>
          <cx:pt idx="1128">0.77272727272727271</cx:pt>
          <cx:pt idx="1129">1</cx:pt>
          <cx:pt idx="1130">0.33333333333333331</cx:pt>
          <cx:pt idx="1131">1</cx:pt>
          <cx:pt idx="1132">0.84615384615384615</cx:pt>
          <cx:pt idx="1133">0.75</cx:pt>
          <cx:pt idx="1134">0.7142857142857143</cx:pt>
          <cx:pt idx="1135">1</cx:pt>
          <cx:pt idx="1136">0.83333333333333337</cx:pt>
          <cx:pt idx="1137">0.86363636363636365</cx:pt>
          <cx:pt idx="1138">0.53333333333333333</cx:pt>
          <cx:pt idx="1139">1</cx:pt>
          <cx:pt idx="1140">0.88888888888888884</cx:pt>
          <cx:pt idx="1141">0.69230769230769229</cx:pt>
          <cx:pt idx="1142">1</cx:pt>
          <cx:pt idx="1143">0.7142857142857143</cx:pt>
          <cx:pt idx="1144">1</cx:pt>
          <cx:pt idx="1145">0.7857142857142857</cx:pt>
          <cx:pt idx="1146">0.7142857142857143</cx:pt>
          <cx:pt idx="1147">0.66666666666666663</cx:pt>
          <cx:pt idx="1148">0.90909090909090917</cx:pt>
          <cx:pt idx="1149">0.875</cx:pt>
          <cx:pt idx="1150">0.59999999999999998</cx:pt>
          <cx:pt idx="1151">0.72727272727272729</cx:pt>
          <cx:pt idx="1152">0.875</cx:pt>
          <cx:pt idx="1153">0.66666666666666663</cx:pt>
          <cx:pt idx="1154">0.5</cx:pt>
          <cx:pt idx="1155">0.79166666666666663</cx:pt>
          <cx:pt idx="1156">0.40000000000000002</cx:pt>
          <cx:pt idx="1157">1</cx:pt>
          <cx:pt idx="1158">0.88888888888888884</cx:pt>
          <cx:pt idx="1159">0.66666666666666663</cx:pt>
          <cx:pt idx="1160">0.75</cx:pt>
          <cx:pt idx="1161">1</cx:pt>
          <cx:pt idx="1162">0.5</cx:pt>
          <cx:pt idx="1163">0.84615384615384615</cx:pt>
          <cx:pt idx="1164">1</cx:pt>
          <cx:pt idx="1165">1</cx:pt>
          <cx:pt idx="1166">0.72727272727272729</cx:pt>
          <cx:pt idx="1167">1</cx:pt>
          <cx:pt idx="1168">0.80000000000000004</cx:pt>
          <cx:pt idx="1169">1</cx:pt>
          <cx:pt idx="1170">0.92307692307692324</cx:pt>
          <cx:pt idx="1171">1</cx:pt>
          <cx:pt idx="1172">0.63636363636363635</cx:pt>
          <cx:pt idx="1173">0.5714285714285714</cx:pt>
          <cx:pt idx="1174">0.69230769230769229</cx:pt>
          <cx:pt idx="1175">0.63636363636363635</cx:pt>
          <cx:pt idx="1176">1</cx:pt>
          <cx:pt idx="1177">0.5</cx:pt>
          <cx:pt idx="1178">1</cx:pt>
          <cx:pt idx="1179">0.90000000000000002</cx:pt>
          <cx:pt idx="1180">0.77777777777777779</cx:pt>
          <cx:pt idx="1181">0.92307692307692324</cx:pt>
          <cx:pt idx="1182">1</cx:pt>
          <cx:pt idx="1183">1</cx:pt>
          <cx:pt idx="1184">1</cx:pt>
          <cx:pt idx="1185">0.45454545454545459</cx:pt>
          <cx:pt idx="1186">0.8571428571428571</cx:pt>
          <cx:pt idx="1187">1</cx:pt>
          <cx:pt idx="1188">1</cx:pt>
          <cx:pt idx="1189">1</cx:pt>
          <cx:pt idx="1190">1</cx:pt>
          <cx:pt idx="1191">0.91666666666666663</cx:pt>
          <cx:pt idx="1192">0.75</cx:pt>
          <cx:pt idx="1193">0.90000000000000002</cx:pt>
          <cx:pt idx="1194">0.72727272727272729</cx:pt>
          <cx:pt idx="1195">0.875</cx:pt>
          <cx:pt idx="1196">0.69230769230769229</cx:pt>
          <cx:pt idx="1197">1</cx:pt>
          <cx:pt idx="1198">0.72727272727272729</cx:pt>
          <cx:pt idx="1199">0.77777777777777779</cx:pt>
          <cx:pt idx="1200">0.9285714285714286</cx:pt>
          <cx:pt idx="1201">0.83333333333333337</cx:pt>
          <cx:pt idx="1202">1</cx:pt>
          <cx:pt idx="1203">1</cx:pt>
          <cx:pt idx="1204">1</cx:pt>
          <cx:pt idx="1205">0.81818181818181823</cx:pt>
          <cx:pt idx="1206">0.75</cx:pt>
          <cx:pt idx="1207">1</cx:pt>
          <cx:pt idx="1208">0.66666666666666663</cx:pt>
          <cx:pt idx="1209">0.88888888888888884</cx:pt>
          <cx:pt idx="1210">0.88888888888888884</cx:pt>
          <cx:pt idx="1211">0.5</cx:pt>
          <cx:pt idx="1212">0.90909090909090917</cx:pt>
          <cx:pt idx="1213">1</cx:pt>
          <cx:pt idx="1214">1</cx:pt>
          <cx:pt idx="1215">0.5714285714285714</cx:pt>
          <cx:pt idx="1216">1</cx:pt>
          <cx:pt idx="1217">1</cx:pt>
          <cx:pt idx="1218">0.77777777777777779</cx:pt>
          <cx:pt idx="1219">1</cx:pt>
          <cx:pt idx="1220">0.77777777777777779</cx:pt>
          <cx:pt idx="1221">1</cx:pt>
          <cx:pt idx="1222">0.7857142857142857</cx:pt>
          <cx:pt idx="1223">1</cx:pt>
          <cx:pt idx="1224">1</cx:pt>
          <cx:pt idx="1225">0.35999999999999999</cx:pt>
          <cx:pt idx="1226">1</cx:pt>
          <cx:pt idx="1227">1</cx:pt>
          <cx:pt idx="1228">1</cx:pt>
          <cx:pt idx="1229">0.875</cx:pt>
          <cx:pt idx="1230">1</cx:pt>
          <cx:pt idx="1231">0.69999999999999996</cx:pt>
          <cx:pt idx="1232">1</cx:pt>
          <cx:pt idx="1233">0.71999999999999997</cx:pt>
          <cx:pt idx="1234">0.88888888888888884</cx:pt>
          <cx:pt idx="1235">1</cx:pt>
          <cx:pt idx="1236">0.88888888888888884</cx:pt>
          <cx:pt idx="1237">0.90000000000000002</cx:pt>
          <cx:pt idx="1238">0.86363636363636365</cx:pt>
          <cx:pt idx="1239">0.93333333333333324</cx:pt>
          <cx:pt idx="1240">1</cx:pt>
          <cx:pt idx="1241">0.76470588235294112</cx:pt>
          <cx:pt idx="1242">0.90000000000000002</cx:pt>
          <cx:pt idx="1243">0.90000000000000002</cx:pt>
          <cx:pt idx="1244">0.80000000000000004</cx:pt>
          <cx:pt idx="1245">0.88888888888888884</cx:pt>
          <cx:pt idx="1246">1</cx:pt>
          <cx:pt idx="1247">0.69999999999999996</cx:pt>
          <cx:pt idx="1248">0.81818181818181823</cx:pt>
          <cx:pt idx="1249">1</cx:pt>
          <cx:pt idx="1250">1</cx:pt>
          <cx:pt idx="1251">0.72727272727272729</cx:pt>
          <cx:pt idx="1252">1</cx:pt>
          <cx:pt idx="1253">0.77777777777777779</cx:pt>
          <cx:pt idx="1254">0.75757575757575757</cx:pt>
          <cx:pt idx="1255">0.45454545454545459</cx:pt>
          <cx:pt idx="1256">0.90000000000000002</cx:pt>
          <cx:pt idx="1257">0.7857142857142857</cx:pt>
          <cx:pt idx="1258">0.88888888888888884</cx:pt>
          <cx:pt idx="1259">1</cx:pt>
          <cx:pt idx="1260">0.5</cx:pt>
          <cx:pt idx="1261">0.8571428571428571</cx:pt>
          <cx:pt idx="1262">0.75</cx:pt>
          <cx:pt idx="1263">0.7142857142857143</cx:pt>
          <cx:pt idx="1264">0.90000000000000002</cx:pt>
          <cx:pt idx="1265">0.35999999999999999</cx:pt>
          <cx:pt idx="1266">1</cx:pt>
          <cx:pt idx="1267">1</cx:pt>
          <cx:pt idx="1268">0.90909090909090917</cx:pt>
          <cx:pt idx="1269">1</cx:pt>
          <cx:pt idx="1270">0.66666666666666663</cx:pt>
          <cx:pt idx="1271">0.72727272727272729</cx:pt>
          <cx:pt idx="1272">1</cx:pt>
          <cx:pt idx="1273">0.90909090909090917</cx:pt>
          <cx:pt idx="1274">1</cx:pt>
          <cx:pt idx="1275">0.63157894736842102</cx:pt>
          <cx:pt idx="1276">1</cx:pt>
          <cx:pt idx="1277">0.875</cx:pt>
          <cx:pt idx="1278">0.75</cx:pt>
          <cx:pt idx="1279">0.90909090909090917</cx:pt>
          <cx:pt idx="1280">0.90000000000000002</cx:pt>
          <cx:pt idx="1281">0.88888888888888884</cx:pt>
          <cx:pt idx="1282">0</cx:pt>
          <cx:pt idx="1283">0.90909090909090917</cx:pt>
          <cx:pt idx="1284">0.69999999999999996</cx:pt>
          <cx:pt idx="1285">0.91176470588235281</cx:pt>
          <cx:pt idx="1286">0.875</cx:pt>
          <cx:pt idx="1287">1</cx:pt>
          <cx:pt idx="1288">1</cx:pt>
          <cx:pt idx="1289">0.75</cx:pt>
          <cx:pt idx="1290">1</cx:pt>
          <cx:pt idx="1291">0.77777777777777779</cx:pt>
          <cx:pt idx="1292">0.66666666666666663</cx:pt>
          <cx:pt idx="1293">1</cx:pt>
          <cx:pt idx="1294">0.72727272727272729</cx:pt>
          <cx:pt idx="1295">1</cx:pt>
          <cx:pt idx="1296">1</cx:pt>
          <cx:pt idx="1297">0.53846153846153844</cx:pt>
          <cx:pt idx="1298">1</cx:pt>
          <cx:pt idx="1299">1</cx:pt>
          <cx:pt idx="1300">0.35294117647058826</cx:pt>
          <cx:pt idx="1301">0.80000000000000004</cx:pt>
          <cx:pt idx="1302">1</cx:pt>
          <cx:pt idx="1303">0.66666666666666663</cx:pt>
          <cx:pt idx="1304">0.90909090909090917</cx:pt>
          <cx:pt idx="1305">0.5</cx:pt>
          <cx:pt idx="1306">0.90909090909090917</cx:pt>
          <cx:pt idx="1307">0.90909090909090917</cx:pt>
          <cx:pt idx="1308">1</cx:pt>
          <cx:pt idx="1309">0.90909090909090917</cx:pt>
          <cx:pt idx="1310">0.72727272727272729</cx:pt>
          <cx:pt idx="1311">0.53333333333333333</cx:pt>
          <cx:pt idx="1312">0.90000000000000002</cx:pt>
          <cx:pt idx="1313">0.89473684210526316</cx:pt>
          <cx:pt idx="1314">1</cx:pt>
          <cx:pt idx="1315">1</cx:pt>
          <cx:pt idx="1316">0.8571428571428571</cx:pt>
          <cx:pt idx="1317">1</cx:pt>
          <cx:pt idx="1318">1</cx:pt>
          <cx:pt idx="1319">0.75</cx:pt>
          <cx:pt idx="1320">1</cx:pt>
          <cx:pt idx="1321">0.90909090909090917</cx:pt>
          <cx:pt idx="1322">1</cx:pt>
          <cx:pt idx="1323">0.90000000000000002</cx:pt>
          <cx:pt idx="1324">0.9285714285714286</cx:pt>
          <cx:pt idx="1325">0.81818181818181823</cx:pt>
          <cx:pt idx="1326">0.90909090909090917</cx:pt>
          <cx:pt idx="1327">1</cx:pt>
          <cx:pt idx="1328">0.88888888888888884</cx:pt>
          <cx:pt idx="1329">0.53846153846153844</cx:pt>
          <cx:pt idx="1330">0.7857142857142857</cx:pt>
          <cx:pt idx="1331">1</cx:pt>
          <cx:pt idx="1332">0.83333333333333337</cx:pt>
          <cx:pt idx="1333">0.90909090909090917</cx:pt>
          <cx:pt idx="1334">0.75</cx:pt>
          <cx:pt idx="1335">1</cx:pt>
          <cx:pt idx="1336">0.80000000000000004</cx:pt>
          <cx:pt idx="1337">0.65517241379310343</cx:pt>
          <cx:pt idx="1338">0.93333333333333324</cx:pt>
          <cx:pt idx="1339">1</cx:pt>
          <cx:pt idx="1340">0.90000000000000002</cx:pt>
          <cx:pt idx="1341">0</cx:pt>
          <cx:pt idx="1342">1</cx:pt>
          <cx:pt idx="1343">0.8571428571428571</cx:pt>
          <cx:pt idx="1344">0.66666666666666663</cx:pt>
          <cx:pt idx="1345">0.7142857142857143</cx:pt>
          <cx:pt idx="1346">0.80000000000000004</cx:pt>
          <cx:pt idx="1347">0.72727272727272729</cx:pt>
          <cx:pt idx="1348">0.83333333333333337</cx:pt>
          <cx:pt idx="1349">0.84615384615384615</cx:pt>
          <cx:pt idx="1350">1</cx:pt>
          <cx:pt idx="1351">1</cx:pt>
          <cx:pt idx="1352">0.75</cx:pt>
          <cx:pt idx="1353">0.72727272727272729</cx:pt>
          <cx:pt idx="1354">0</cx:pt>
          <cx:pt idx="1355">0.72727272727272729</cx:pt>
          <cx:pt idx="1356">0.90000000000000002</cx:pt>
          <cx:pt idx="1357">1</cx:pt>
          <cx:pt idx="1358">1</cx:pt>
          <cx:pt idx="1359">1</cx:pt>
          <cx:pt idx="1360">0.90000000000000002</cx:pt>
          <cx:pt idx="1361">0.93333333333333324</cx:pt>
          <cx:pt idx="1362">0.73684210526315785</cx:pt>
          <cx:pt idx="1363">1</cx:pt>
          <cx:pt idx="1364">0.7857142857142857</cx:pt>
          <cx:pt idx="1365">0.91666666666666663</cx:pt>
          <cx:pt idx="1366">1</cx:pt>
          <cx:pt idx="1367">0.90000000000000002</cx:pt>
          <cx:pt idx="1368">0.76470588235294112</cx:pt>
          <cx:pt idx="1369">0.90000000000000002</cx:pt>
          <cx:pt idx="1370">0.76923076923076927</cx:pt>
          <cx:pt idx="1371">1</cx:pt>
          <cx:pt idx="1372">0.7142857142857143</cx:pt>
          <cx:pt idx="1373">1</cx:pt>
          <cx:pt idx="1374">1</cx:pt>
          <cx:pt idx="1375">1</cx:pt>
          <cx:pt idx="1376">0.75</cx:pt>
          <cx:pt idx="1377">1</cx:pt>
        </cx:lvl>
      </cx:numDim>
    </cx:data>
  </cx:chartData>
  <cx:chart>
    <cx:title pos="t" align="ctr" overlay="0">
      <cx:tx>
        <cx:txData>
          <cx:v>Mnemonic match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Mnemonic match Histogram</a:t>
          </a:r>
        </a:p>
      </cx:txPr>
    </cx:title>
    <cx:plotArea>
      <cx:plotAreaRegion>
        <cx:series layoutId="clusteredColumn" uniqueId="{00000000-6873-4461-B82A-22DD493B1CFA}">
          <cx:tx>
            <cx:txData>
              <cx:f>'Final Grades'!$F$1</cx:f>
              <cx:v>Value.Mnemonic match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'Final Grades'!$E$2:$E$1379</cx:f>
        <cx:lvl ptCount="1378" formatCode="General">
          <cx:pt idx="0">0.875</cx:pt>
          <cx:pt idx="1">1</cx:pt>
          <cx:pt idx="2">1</cx:pt>
          <cx:pt idx="3">1</cx:pt>
          <cx:pt idx="4">1</cx:pt>
          <cx:pt idx="5">1</cx:pt>
          <cx:pt idx="6">1</cx:pt>
          <cx:pt idx="7">1</cx:pt>
          <cx:pt idx="8">0.5</cx:pt>
          <cx:pt idx="9">1</cx:pt>
          <cx:pt idx="10">1</cx:pt>
          <cx:pt idx="11">1</cx:pt>
          <cx:pt idx="12">0.80000000000000004</cx:pt>
          <cx:pt idx="13">1</cx:pt>
          <cx:pt idx="14">1</cx:pt>
          <cx:pt idx="15">0.019230769230769232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0.01</cx:pt>
          <cx:pt idx="26">1</cx:pt>
          <cx:pt idx="27">0.33333333333333331</cx:pt>
          <cx:pt idx="28">0.5</cx:pt>
          <cx:pt idx="29">1</cx:pt>
          <cx:pt idx="30">1</cx:pt>
          <cx:pt idx="31">0</cx:pt>
          <cx:pt idx="32">0.33333333333333331</cx:pt>
          <cx:pt idx="33">0.625</cx:pt>
          <cx:pt idx="34">0</cx:pt>
          <cx:pt idx="35">1</cx:pt>
          <cx:pt idx="36">0.83333333333333337</cx:pt>
          <cx:pt idx="37">1</cx:pt>
          <cx:pt idx="38">0.5</cx:pt>
          <cx:pt idx="39">1</cx:pt>
          <cx:pt idx="40">1</cx:pt>
          <cx:pt idx="41">0.625</cx:pt>
          <cx:pt idx="42">1</cx:pt>
          <cx:pt idx="43">0</cx:pt>
          <cx:pt idx="44">1</cx:pt>
          <cx:pt idx="45">0.33333333333333331</cx:pt>
          <cx:pt idx="46">1</cx:pt>
          <cx:pt idx="47">1</cx:pt>
          <cx:pt idx="48">1</cx:pt>
          <cx:pt idx="49">0.5</cx:pt>
          <cx:pt idx="50">1</cx:pt>
          <cx:pt idx="51">1</cx:pt>
          <cx:pt idx="52">0.80000000000000004</cx:pt>
          <cx:pt idx="53">1</cx:pt>
          <cx:pt idx="54">1</cx:pt>
          <cx:pt idx="55">1</cx:pt>
          <cx:pt idx="56">1</cx:pt>
          <cx:pt idx="57">0.84999999999999998</cx:pt>
          <cx:pt idx="58">1</cx:pt>
          <cx:pt idx="59">1</cx:pt>
          <cx:pt idx="60">1</cx:pt>
          <cx:pt idx="61">1</cx:pt>
          <cx:pt idx="62">1</cx:pt>
          <cx:pt idx="63">0</cx:pt>
          <cx:pt idx="64">0.59999999999999998</cx:pt>
          <cx:pt idx="65">0.25</cx:pt>
          <cx:pt idx="66">1</cx:pt>
          <cx:pt idx="67">0.33333333333333331</cx:pt>
          <cx:pt idx="68">1</cx:pt>
          <cx:pt idx="69">1</cx:pt>
          <cx:pt idx="70">1</cx:pt>
          <cx:pt idx="71">0</cx:pt>
          <cx:pt idx="72">0</cx:pt>
          <cx:pt idx="73">0.59999999999999998</cx:pt>
          <cx:pt idx="74">1</cx:pt>
          <cx:pt idx="75">1</cx:pt>
          <cx:pt idx="76">0.5</cx:pt>
          <cx:pt idx="77">1</cx:pt>
          <cx:pt idx="78">1</cx:pt>
          <cx:pt idx="79">1</cx:pt>
          <cx:pt idx="80">0.5</cx:pt>
          <cx:pt idx="81">1</cx:pt>
          <cx:pt idx="82">0.33333333333333331</cx:pt>
          <cx:pt idx="83">1</cx:pt>
          <cx:pt idx="84">1</cx:pt>
          <cx:pt idx="85">1</cx:pt>
          <cx:pt idx="86">1</cx:pt>
          <cx:pt idx="87">0</cx:pt>
          <cx:pt idx="88">1</cx:pt>
          <cx:pt idx="89">0.75</cx:pt>
          <cx:pt idx="90">1</cx:pt>
          <cx:pt idx="91">1</cx:pt>
          <cx:pt idx="92">1</cx:pt>
          <cx:pt idx="93">1</cx:pt>
          <cx:pt idx="94">1</cx:pt>
          <cx:pt idx="95">1</cx:pt>
          <cx:pt idx="96">0</cx:pt>
          <cx:pt idx="97">1</cx:pt>
          <cx:pt idx="98">0.75</cx:pt>
          <cx:pt idx="99">1</cx:pt>
          <cx:pt idx="100">1</cx:pt>
          <cx:pt idx="101">1</cx:pt>
          <cx:pt idx="102">1</cx:pt>
          <cx:pt idx="103">1</cx:pt>
          <cx:pt idx="104">1</cx:pt>
          <cx:pt idx="105">0.63636363636363635</cx:pt>
          <cx:pt idx="106">1</cx:pt>
          <cx:pt idx="107">1</cx:pt>
          <cx:pt idx="108">1</cx:pt>
          <cx:pt idx="109">0.5</cx:pt>
          <cx:pt idx="110">1</cx:pt>
          <cx:pt idx="111">0.33333333333333331</cx:pt>
          <cx:pt idx="112">1</cx:pt>
          <cx:pt idx="113">1</cx:pt>
          <cx:pt idx="114">1</cx:pt>
          <cx:pt idx="115">0</cx:pt>
          <cx:pt idx="116">1</cx:pt>
          <cx:pt idx="117">0.83333333333333337</cx:pt>
          <cx:pt idx="118">1</cx:pt>
          <cx:pt idx="119">0</cx:pt>
          <cx:pt idx="120">1</cx:pt>
          <cx:pt idx="121">0.80000000000000004</cx:pt>
          <cx:pt idx="122">1</cx:pt>
          <cx:pt idx="123">1</cx:pt>
          <cx:pt idx="124">1</cx:pt>
          <cx:pt idx="125">0.89473684210526316</cx:pt>
          <cx:pt idx="126">0.8571428571428571</cx:pt>
          <cx:pt idx="127">0.5</cx:pt>
          <cx:pt idx="128">1</cx:pt>
          <cx:pt idx="129">0.82608695652173914</cx:pt>
          <cx:pt idx="130">1</cx:pt>
          <cx:pt idx="131">0</cx:pt>
          <cx:pt idx="132">1</cx:pt>
          <cx:pt idx="133">1</cx:pt>
          <cx:pt idx="134">1</cx:pt>
          <cx:pt idx="135">1</cx:pt>
          <cx:pt idx="136">0.5714285714285714</cx:pt>
          <cx:pt idx="137">1</cx:pt>
          <cx:pt idx="138">0.33333333333333331</cx:pt>
          <cx:pt idx="139">1</cx:pt>
          <cx:pt idx="140">1</cx:pt>
          <cx:pt idx="141">1</cx:pt>
          <cx:pt idx="142">1</cx:pt>
          <cx:pt idx="143">1</cx:pt>
          <cx:pt idx="144">0.33333333333333331</cx:pt>
          <cx:pt idx="145">1</cx:pt>
          <cx:pt idx="146">1</cx:pt>
          <cx:pt idx="147">0.83333333333333337</cx:pt>
          <cx:pt idx="148">1</cx:pt>
          <cx:pt idx="149">0</cx:pt>
          <cx:pt idx="150">0.22666666666666663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0.5</cx:pt>
          <cx:pt idx="162">1</cx:pt>
          <cx:pt idx="163">1</cx:pt>
          <cx:pt idx="164">0</cx:pt>
          <cx:pt idx="165">1</cx:pt>
          <cx:pt idx="166">1</cx:pt>
          <cx:pt idx="167">1</cx:pt>
          <cx:pt idx="168">0.83333333333333337</cx:pt>
          <cx:pt idx="169">0</cx:pt>
          <cx:pt idx="170">1</cx:pt>
          <cx:pt idx="171">0</cx:pt>
          <cx:pt idx="172">0.90476190476190477</cx:pt>
          <cx:pt idx="173">1</cx:pt>
          <cx:pt idx="174">1</cx:pt>
          <cx:pt idx="175">1</cx:pt>
          <cx:pt idx="176">0.42857142857142855</cx:pt>
          <cx:pt idx="177">1</cx:pt>
          <cx:pt idx="178">1</cx:pt>
          <cx:pt idx="179">1</cx:pt>
          <cx:pt idx="180">1</cx:pt>
          <cx:pt idx="181">1</cx:pt>
          <cx:pt idx="182">0.39473684210526322</cx:pt>
          <cx:pt idx="183">0.59999999999999998</cx:pt>
          <cx:pt idx="184">0</cx:pt>
          <cx:pt idx="185">1</cx:pt>
          <cx:pt idx="186">0.5</cx:pt>
          <cx:pt idx="187">0.59999999999999998</cx:pt>
          <cx:pt idx="188">0</cx:pt>
          <cx:pt idx="189">0.20895522388059701</cx:pt>
          <cx:pt idx="190">0</cx:pt>
          <cx:pt idx="191">1</cx:pt>
          <cx:pt idx="192">1</cx:pt>
          <cx:pt idx="193">1</cx:pt>
          <cx:pt idx="194">1</cx:pt>
          <cx:pt idx="195">1</cx:pt>
          <cx:pt idx="196">0.61904761904761907</cx:pt>
          <cx:pt idx="197">1</cx:pt>
          <cx:pt idx="198">0.73913043478260865</cx:pt>
          <cx:pt idx="199">1</cx:pt>
          <cx:pt idx="200">0.66666666666666663</cx:pt>
          <cx:pt idx="201">1</cx:pt>
          <cx:pt idx="202">1</cx:pt>
          <cx:pt idx="203">1</cx:pt>
          <cx:pt idx="204">0</cx:pt>
          <cx:pt idx="205">1</cx:pt>
          <cx:pt idx="206">0.33333333333333331</cx:pt>
          <cx:pt idx="207">0.5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0</cx:pt>
          <cx:pt idx="219">0.54545454545454541</cx:pt>
          <cx:pt idx="220">1</cx:pt>
          <cx:pt idx="221">0.5</cx:pt>
          <cx:pt idx="222">1</cx:pt>
          <cx:pt idx="223">1</cx:pt>
          <cx:pt idx="224">1</cx:pt>
          <cx:pt idx="225">0</cx:pt>
          <cx:pt idx="226">1</cx:pt>
          <cx:pt idx="227">0.90000000000000002</cx:pt>
          <cx:pt idx="228">1</cx:pt>
          <cx:pt idx="229">1</cx:pt>
          <cx:pt idx="230">1</cx:pt>
          <cx:pt idx="231">1</cx:pt>
          <cx:pt idx="232">0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0</cx:pt>
          <cx:pt idx="244">1</cx:pt>
          <cx:pt idx="245">0.7142857142857143</cx:pt>
          <cx:pt idx="246">1</cx:pt>
          <cx:pt idx="247">1</cx:pt>
          <cx:pt idx="248">0.88888888888888884</cx:pt>
          <cx:pt idx="249">0.12727272727272726</cx:pt>
          <cx:pt idx="250">0.625</cx:pt>
          <cx:pt idx="251">1</cx:pt>
          <cx:pt idx="252">0.092592592592592601</cx:pt>
          <cx:pt idx="253">1</cx:pt>
          <cx:pt idx="254">1</cx:pt>
          <cx:pt idx="255">1</cx:pt>
          <cx:pt idx="256">0.75</cx:pt>
          <cx:pt idx="257">1</cx:pt>
          <cx:pt idx="258">0.66666666666666663</cx:pt>
          <cx:pt idx="259">0.5</cx:pt>
          <cx:pt idx="260">0</cx:pt>
          <cx:pt idx="261">1</cx:pt>
          <cx:pt idx="262">0</cx:pt>
          <cx:pt idx="263">0.5</cx:pt>
          <cx:pt idx="264">1</cx:pt>
          <cx:pt idx="265">1</cx:pt>
          <cx:pt idx="266">0.33333333333333331</cx:pt>
          <cx:pt idx="267">1</cx:pt>
          <cx:pt idx="268">0.66666666666666663</cx:pt>
          <cx:pt idx="269">1</cx:pt>
          <cx:pt idx="270">1</cx:pt>
          <cx:pt idx="271">0</cx:pt>
          <cx:pt idx="272">1</cx:pt>
          <cx:pt idx="273">1</cx:pt>
          <cx:pt idx="274">1</cx:pt>
          <cx:pt idx="275">0</cx:pt>
          <cx:pt idx="276">1</cx:pt>
          <cx:pt idx="277">1</cx:pt>
          <cx:pt idx="278">1</cx:pt>
          <cx:pt idx="279">0.25</cx:pt>
          <cx:pt idx="280">0.053571428571428568</cx:pt>
          <cx:pt idx="281">1</cx:pt>
          <cx:pt idx="282">1</cx:pt>
          <cx:pt idx="283">1</cx:pt>
          <cx:pt idx="284">0.5</cx:pt>
          <cx:pt idx="285">1</cx:pt>
          <cx:pt idx="286">1</cx:pt>
          <cx:pt idx="287">1</cx:pt>
          <cx:pt idx="288">0</cx:pt>
          <cx:pt idx="289">0.25423728813559321</cx:pt>
          <cx:pt idx="290">1</cx:pt>
          <cx:pt idx="291">1</cx:pt>
          <cx:pt idx="292">0.78947368421052633</cx:pt>
          <cx:pt idx="293">1</cx:pt>
          <cx:pt idx="294">1</cx:pt>
          <cx:pt idx="295">0.33333333333333331</cx:pt>
          <cx:pt idx="296">0.16666666666666666</cx:pt>
          <cx:pt idx="297">1</cx:pt>
          <cx:pt idx="298">1</cx:pt>
          <cx:pt idx="299">1</cx:pt>
          <cx:pt idx="300">0</cx:pt>
          <cx:pt idx="301">1</cx:pt>
          <cx:pt idx="302">0.5</cx:pt>
          <cx:pt idx="303">1</cx:pt>
          <cx:pt idx="304">0.57894736842105265</cx:pt>
          <cx:pt idx="305">1</cx:pt>
          <cx:pt idx="306">1</cx:pt>
          <cx:pt idx="307">1</cx:pt>
          <cx:pt idx="308">0.59999999999999998</cx:pt>
          <cx:pt idx="309">1</cx:pt>
          <cx:pt idx="310">1</cx:pt>
          <cx:pt idx="311">0.27160493827160492</cx:pt>
          <cx:pt idx="312">1</cx:pt>
          <cx:pt idx="313">1</cx:pt>
          <cx:pt idx="314">1</cx:pt>
          <cx:pt idx="315">1</cx:pt>
          <cx:pt idx="316">0.5</cx:pt>
          <cx:pt idx="317">0.035087719298245612</cx:pt>
          <cx:pt idx="318">0.66666666666666663</cx:pt>
          <cx:pt idx="319">1</cx:pt>
          <cx:pt idx="320">0</cx:pt>
          <cx:pt idx="321">1</cx:pt>
          <cx:pt idx="322">1</cx:pt>
          <cx:pt idx="323">1</cx:pt>
          <cx:pt idx="324">1</cx:pt>
          <cx:pt idx="325">0</cx:pt>
          <cx:pt idx="326">1</cx:pt>
          <cx:pt idx="327">1</cx:pt>
          <cx:pt idx="328">1</cx:pt>
          <cx:pt idx="329">0.5</cx:pt>
          <cx:pt idx="330">1</cx:pt>
          <cx:pt idx="331">0</cx:pt>
          <cx:pt idx="332">0.5</cx:pt>
          <cx:pt idx="333">0</cx:pt>
          <cx:pt idx="334">1</cx:pt>
          <cx:pt idx="335">1</cx:pt>
          <cx:pt idx="336">1</cx:pt>
          <cx:pt idx="337">1</cx:pt>
          <cx:pt idx="338">1</cx:pt>
          <cx:pt idx="339">0</cx:pt>
          <cx:pt idx="340">0</cx:pt>
          <cx:pt idx="341">1</cx:pt>
          <cx:pt idx="342">1</cx:pt>
          <cx:pt idx="343">0.75</cx:pt>
          <cx:pt idx="344">0</cx:pt>
          <cx:pt idx="345">1</cx:pt>
          <cx:pt idx="346">0.81818181818181823</cx:pt>
          <cx:pt idx="347">0.78260869565217395</cx:pt>
          <cx:pt idx="348">0.77777777777777779</cx:pt>
          <cx:pt idx="349">1</cx:pt>
          <cx:pt idx="350">1</cx:pt>
          <cx:pt idx="351">0.70588235294117652</cx:pt>
          <cx:pt idx="352">0.11926605504587157</cx:pt>
          <cx:pt idx="353">1</cx:pt>
          <cx:pt idx="354">1</cx:pt>
          <cx:pt idx="355">0.19047619047619049</cx:pt>
          <cx:pt idx="356">1</cx:pt>
          <cx:pt idx="357">1</cx:pt>
          <cx:pt idx="358">0</cx:pt>
          <cx:pt idx="359">0.66666666666666663</cx:pt>
          <cx:pt idx="360">1</cx:pt>
          <cx:pt idx="361">1</cx:pt>
          <cx:pt idx="362">1</cx:pt>
          <cx:pt idx="363">1</cx:pt>
          <cx:pt idx="364">1</cx:pt>
          <cx:pt idx="365">0</cx:pt>
          <cx:pt idx="366">1</cx:pt>
          <cx:pt idx="367">1</cx:pt>
          <cx:pt idx="368">0</cx:pt>
          <cx:pt idx="369">1</cx:pt>
          <cx:pt idx="370">1</cx:pt>
          <cx:pt idx="371">1</cx:pt>
          <cx:pt idx="372">1</cx:pt>
          <cx:pt idx="373">1</cx:pt>
          <cx:pt idx="374">1</cx:pt>
          <cx:pt idx="375">0.5</cx:pt>
          <cx:pt idx="376">0</cx:pt>
          <cx:pt idx="377">1</cx:pt>
          <cx:pt idx="378">0.33333333333333331</cx:pt>
          <cx:pt idx="379">1</cx:pt>
          <cx:pt idx="380">0.61538461538461542</cx:pt>
          <cx:pt idx="381">0</cx:pt>
          <cx:pt idx="382">1</cx:pt>
          <cx:pt idx="383">1</cx:pt>
          <cx:pt idx="384">1</cx:pt>
          <cx:pt idx="385">1</cx:pt>
          <cx:pt idx="386">0.70588235294117652</cx:pt>
          <cx:pt idx="387">0.5</cx:pt>
          <cx:pt idx="388">0</cx:pt>
          <cx:pt idx="389">0.67647058823529416</cx:pt>
          <cx:pt idx="390">0.33333333333333331</cx:pt>
          <cx:pt idx="391">1</cx:pt>
          <cx:pt idx="392">1</cx:pt>
          <cx:pt idx="393">0</cx:pt>
          <cx:pt idx="394">0.25</cx:pt>
          <cx:pt idx="395">1</cx:pt>
          <cx:pt idx="396">1</cx:pt>
          <cx:pt idx="397">1</cx:pt>
          <cx:pt idx="398">0.5</cx:pt>
          <cx:pt idx="399">1</cx:pt>
          <cx:pt idx="400">0.59999999999999998</cx:pt>
          <cx:pt idx="401">1</cx:pt>
          <cx:pt idx="402">1</cx:pt>
          <cx:pt idx="403">1</cx:pt>
          <cx:pt idx="404">0.40000000000000002</cx:pt>
          <cx:pt idx="405">1</cx:pt>
          <cx:pt idx="406">0.33333333333333331</cx:pt>
          <cx:pt idx="407">1</cx:pt>
          <cx:pt idx="408">0</cx:pt>
          <cx:pt idx="409">0.80000000000000004</cx:pt>
          <cx:pt idx="410">1</cx:pt>
          <cx:pt idx="411">1</cx:pt>
          <cx:pt idx="412">1</cx:pt>
          <cx:pt idx="413">1</cx:pt>
          <cx:pt idx="414">1</cx:pt>
          <cx:pt idx="415">0.5</cx:pt>
          <cx:pt idx="416">0</cx:pt>
          <cx:pt idx="417">1</cx:pt>
          <cx:pt idx="418">1</cx:pt>
          <cx:pt idx="419">0</cx:pt>
          <cx:pt idx="420">0.88888888888888884</cx:pt>
          <cx:pt idx="421">1</cx:pt>
          <cx:pt idx="422">1</cx:pt>
          <cx:pt idx="423">1</cx:pt>
          <cx:pt idx="424">1</cx:pt>
          <cx:pt idx="425">0.25</cx:pt>
          <cx:pt idx="426">1</cx:pt>
          <cx:pt idx="427">1</cx:pt>
          <cx:pt idx="428">0.89473684210526316</cx:pt>
          <cx:pt idx="429">1</cx:pt>
          <cx:pt idx="430">1</cx:pt>
          <cx:pt idx="431">0.44444444444444442</cx:pt>
          <cx:pt idx="432">1</cx:pt>
          <cx:pt idx="433">0.77777777777777779</cx:pt>
          <cx:pt idx="434">1</cx:pt>
          <cx:pt idx="435">0.037735849056603772</cx:pt>
          <cx:pt idx="436">0.59999999999999998</cx:pt>
          <cx:pt idx="437">1</cx:pt>
          <cx:pt idx="438">0</cx:pt>
          <cx:pt idx="439">1</cx:pt>
          <cx:pt idx="440">0.18461538461538465</cx:pt>
          <cx:pt idx="441">0.79452054794520544</cx:pt>
          <cx:pt idx="442">1</cx:pt>
          <cx:pt idx="443">0.5</cx:pt>
          <cx:pt idx="444">1</cx:pt>
          <cx:pt idx="445">0.55555555555555558</cx:pt>
          <cx:pt idx="446">1</cx:pt>
          <cx:pt idx="447">0</cx:pt>
          <cx:pt idx="448">1</cx:pt>
          <cx:pt idx="449">1</cx:pt>
          <cx:pt idx="450">1</cx:pt>
          <cx:pt idx="451">0</cx:pt>
          <cx:pt idx="452">0.5</cx:pt>
          <cx:pt idx="453">1</cx:pt>
          <cx:pt idx="454">0.80000000000000004</cx:pt>
          <cx:pt idx="455">1</cx:pt>
          <cx:pt idx="456">0.78260869565217395</cx:pt>
          <cx:pt idx="457">0.94999999999999996</cx:pt>
          <cx:pt idx="458">0.84615384615384615</cx:pt>
          <cx:pt idx="459">1</cx:pt>
          <cx:pt idx="460">1</cx:pt>
          <cx:pt idx="461">0.33333333333333331</cx:pt>
          <cx:pt idx="462">1</cx:pt>
          <cx:pt idx="463">1</cx:pt>
          <cx:pt idx="464">1</cx:pt>
          <cx:pt idx="465">1</cx:pt>
          <cx:pt idx="466">0.25</cx:pt>
          <cx:pt idx="467">1</cx:pt>
          <cx:pt idx="468">1</cx:pt>
          <cx:pt idx="469">0.83333333333333337</cx:pt>
          <cx:pt idx="470">1</cx:pt>
          <cx:pt idx="471">0.089285714285714288</cx:pt>
          <cx:pt idx="472">0.72222222222222221</cx:pt>
          <cx:pt idx="473">0.35897435897435898</cx:pt>
          <cx:pt idx="474">1</cx:pt>
          <cx:pt idx="475">1</cx:pt>
          <cx:pt idx="476">0.33333333333333331</cx:pt>
          <cx:pt idx="477">1</cx:pt>
          <cx:pt idx="478">0.5</cx:pt>
          <cx:pt idx="479">1</cx:pt>
          <cx:pt idx="480">1</cx:pt>
          <cx:pt idx="481">0.25</cx:pt>
          <cx:pt idx="482">0.5</cx:pt>
          <cx:pt idx="483">1</cx:pt>
          <cx:pt idx="484">1</cx:pt>
          <cx:pt idx="485">0.38461538461538464</cx:pt>
          <cx:pt idx="486">0.33333333333333331</cx:pt>
          <cx:pt idx="487">0</cx:pt>
          <cx:pt idx="488">0.33333333333333331</cx:pt>
          <cx:pt idx="489">1</cx:pt>
          <cx:pt idx="490">1</cx:pt>
          <cx:pt idx="491">0.8571428571428571</cx:pt>
          <cx:pt idx="492">0.084905660377358486</cx:pt>
          <cx:pt idx="493">1</cx:pt>
          <cx:pt idx="494">0</cx:pt>
          <cx:pt idx="495">0</cx:pt>
          <cx:pt idx="496">1</cx:pt>
          <cx:pt idx="497">0.84210526315789469</cx:pt>
          <cx:pt idx="498">0.83333333333333337</cx:pt>
          <cx:pt idx="499">0.33333333333333331</cx:pt>
          <cx:pt idx="500">0.66666666666666663</cx:pt>
          <cx:pt idx="501">0.33333333333333331</cx:pt>
          <cx:pt idx="502">0.33333333333333331</cx:pt>
          <cx:pt idx="503">0</cx:pt>
          <cx:pt idx="504">1</cx:pt>
          <cx:pt idx="505">0.8125</cx:pt>
          <cx:pt idx="506">0.80000000000000004</cx:pt>
          <cx:pt idx="507">0</cx:pt>
          <cx:pt idx="508">1</cx:pt>
          <cx:pt idx="509">1</cx:pt>
          <cx:pt idx="510">1</cx:pt>
          <cx:pt idx="511">0</cx:pt>
          <cx:pt idx="512">0</cx:pt>
          <cx:pt idx="513">1</cx:pt>
          <cx:pt idx="514">0.83333333333333337</cx:pt>
          <cx:pt idx="515">1</cx:pt>
          <cx:pt idx="516">0.59999999999999998</cx:pt>
          <cx:pt idx="517">1</cx:pt>
          <cx:pt idx="518">1</cx:pt>
          <cx:pt idx="519">1</cx:pt>
          <cx:pt idx="520">1</cx:pt>
          <cx:pt idx="521">1</cx:pt>
          <cx:pt idx="522">0.17460317460317459</cx:pt>
          <cx:pt idx="523">1</cx:pt>
          <cx:pt idx="524">1</cx:pt>
          <cx:pt idx="525">0.68000000000000005</cx:pt>
          <cx:pt idx="526">0.66666666666666663</cx:pt>
          <cx:pt idx="527">1</cx:pt>
          <cx:pt idx="528">0.58847736625514402</cx:pt>
          <cx:pt idx="529">0.5</cx:pt>
          <cx:pt idx="530">0.5</cx:pt>
          <cx:pt idx="531">1</cx:pt>
          <cx:pt idx="532">1</cx:pt>
          <cx:pt idx="533">1</cx:pt>
          <cx:pt idx="534">0.90909090909090917</cx:pt>
          <cx:pt idx="535">1</cx:pt>
          <cx:pt idx="536">1</cx:pt>
          <cx:pt idx="537">0.44444444444444442</cx:pt>
          <cx:pt idx="538">0.17543859649122806</cx:pt>
          <cx:pt idx="539">1</cx:pt>
          <cx:pt idx="540">1</cx:pt>
          <cx:pt idx="541">1</cx:pt>
          <cx:pt idx="542">1</cx:pt>
          <cx:pt idx="543">1</cx:pt>
          <cx:pt idx="544">0.20000000000000001</cx:pt>
          <cx:pt idx="545">0</cx:pt>
          <cx:pt idx="546">1</cx:pt>
          <cx:pt idx="547">0.89473684210526316</cx:pt>
          <cx:pt idx="548">0</cx:pt>
          <cx:pt idx="549">1</cx:pt>
          <cx:pt idx="550">1</cx:pt>
          <cx:pt idx="551">0</cx:pt>
          <cx:pt idx="552">1</cx:pt>
          <cx:pt idx="553">1</cx:pt>
          <cx:pt idx="554">1</cx:pt>
          <cx:pt idx="555">0.2318840579710145</cx:pt>
          <cx:pt idx="556">1</cx:pt>
          <cx:pt idx="557">0.78378378378378377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0.94736842105263164</cx:pt>
          <cx:pt idx="566">1</cx:pt>
          <cx:pt idx="567">1</cx:pt>
          <cx:pt idx="568">0.69999999999999996</cx:pt>
          <cx:pt idx="569">0.35897435897435898</cx:pt>
          <cx:pt idx="570">1</cx:pt>
          <cx:pt idx="571">0</cx:pt>
          <cx:pt idx="572">1</cx:pt>
          <cx:pt idx="573">1</cx:pt>
          <cx:pt idx="574">0</cx:pt>
          <cx:pt idx="575">0</cx:pt>
          <cx:pt idx="576">1</cx:pt>
          <cx:pt idx="577">0.45454545454545459</cx:pt>
          <cx:pt idx="578">1</cx:pt>
          <cx:pt idx="579">1</cx:pt>
          <cx:pt idx="580">0.5</cx:pt>
          <cx:pt idx="581">0.66666666666666663</cx:pt>
          <cx:pt idx="582">0.83333333333333337</cx:pt>
          <cx:pt idx="583">1</cx:pt>
          <cx:pt idx="584">1</cx:pt>
          <cx:pt idx="585">1</cx:pt>
          <cx:pt idx="586">0</cx:pt>
          <cx:pt idx="587">1</cx:pt>
          <cx:pt idx="588">1</cx:pt>
          <cx:pt idx="589">1</cx:pt>
          <cx:pt idx="590">0</cx:pt>
          <cx:pt idx="591">1</cx:pt>
          <cx:pt idx="592">0.5</cx:pt>
          <cx:pt idx="593">0.80000000000000004</cx:pt>
          <cx:pt idx="594">1</cx:pt>
          <cx:pt idx="595">1</cx:pt>
          <cx:pt idx="596">1</cx:pt>
          <cx:pt idx="597">1</cx:pt>
          <cx:pt idx="598">1</cx:pt>
          <cx:pt idx="599">0.86363636363636365</cx:pt>
          <cx:pt idx="600">0.5</cx:pt>
          <cx:pt idx="601">0.40000000000000002</cx:pt>
          <cx:pt idx="602">1</cx:pt>
          <cx:pt idx="603">1</cx:pt>
          <cx:pt idx="604">0.5</cx:pt>
          <cx:pt idx="605">1</cx:pt>
          <cx:pt idx="606">1</cx:pt>
          <cx:pt idx="607">1</cx:pt>
          <cx:pt idx="608">1</cx:pt>
          <cx:pt idx="609">0</cx:pt>
          <cx:pt idx="610">1</cx:pt>
          <cx:pt idx="611">1</cx:pt>
          <cx:pt idx="612">1</cx:pt>
          <cx:pt idx="613">1</cx:pt>
          <cx:pt idx="614">0.20000000000000001</cx:pt>
          <cx:pt idx="615">0</cx:pt>
          <cx:pt idx="616">0</cx:pt>
          <cx:pt idx="617">0.83333333333333337</cx:pt>
          <cx:pt idx="618">0</cx:pt>
          <cx:pt idx="619">1</cx:pt>
          <cx:pt idx="620">1</cx:pt>
          <cx:pt idx="621">1</cx:pt>
          <cx:pt idx="622">0</cx:pt>
          <cx:pt idx="623">1</cx:pt>
          <cx:pt idx="624">1</cx:pt>
          <cx:pt idx="625">0.5</cx:pt>
          <cx:pt idx="626">0.35897435897435898</cx:pt>
          <cx:pt idx="627">0</cx:pt>
          <cx:pt idx="628">0</cx:pt>
          <cx:pt idx="629">1</cx:pt>
          <cx:pt idx="630">1</cx:pt>
          <cx:pt idx="631">1</cx:pt>
          <cx:pt idx="632">0</cx:pt>
          <cx:pt idx="633">1</cx:pt>
          <cx:pt idx="634">1</cx:pt>
          <cx:pt idx="635">1</cx:pt>
          <cx:pt idx="636">1</cx:pt>
          <cx:pt idx="637">0.80000000000000004</cx:pt>
          <cx:pt idx="638">0.58333333333333337</cx:pt>
          <cx:pt idx="639">1</cx:pt>
          <cx:pt idx="640">1</cx:pt>
          <cx:pt idx="641">1</cx:pt>
          <cx:pt idx="642">0.33333333333333331</cx:pt>
          <cx:pt idx="643">1</cx:pt>
          <cx:pt idx="644">1</cx:pt>
          <cx:pt idx="645">0.75</cx:pt>
          <cx:pt idx="646">0</cx:pt>
          <cx:pt idx="647">0.625</cx:pt>
          <cx:pt idx="648">1</cx:pt>
          <cx:pt idx="649">1</cx:pt>
          <cx:pt idx="650">0</cx:pt>
          <cx:pt idx="651">1</cx:pt>
          <cx:pt idx="652">1</cx:pt>
          <cx:pt idx="653">1</cx:pt>
          <cx:pt idx="654">0.3253012048192771</cx:pt>
          <cx:pt idx="655">0.75</cx:pt>
          <cx:pt idx="656">1</cx:pt>
          <cx:pt idx="657">1</cx:pt>
          <cx:pt idx="658">0.5</cx:pt>
          <cx:pt idx="659">0.76923076923076927</cx:pt>
          <cx:pt idx="660">0</cx:pt>
          <cx:pt idx="661">1</cx:pt>
          <cx:pt idx="662">1</cx:pt>
          <cx:pt idx="663">1</cx:pt>
          <cx:pt idx="664">1</cx:pt>
          <cx:pt idx="665">1</cx:pt>
          <cx:pt idx="666">1</cx:pt>
          <cx:pt idx="667">0.33333333333333331</cx:pt>
          <cx:pt idx="668">1</cx:pt>
          <cx:pt idx="669">0.77777777777777779</cx:pt>
          <cx:pt idx="670">0</cx:pt>
          <cx:pt idx="671">1</cx:pt>
          <cx:pt idx="672">1</cx:pt>
          <cx:pt idx="673">1</cx:pt>
          <cx:pt idx="674">1</cx:pt>
          <cx:pt idx="675">0</cx:pt>
          <cx:pt idx="676">1</cx:pt>
          <cx:pt idx="677">0</cx:pt>
          <cx:pt idx="678">1</cx:pt>
          <cx:pt idx="679">0.83333333333333337</cx:pt>
          <cx:pt idx="680">1</cx:pt>
          <cx:pt idx="681">1</cx:pt>
          <cx:pt idx="682">1</cx:pt>
          <cx:pt idx="683">1</cx:pt>
          <cx:pt idx="684">1</cx:pt>
          <cx:pt idx="685">1</cx:pt>
          <cx:pt idx="686">1</cx:pt>
          <cx:pt idx="687">0</cx:pt>
          <cx:pt idx="688">1</cx:pt>
          <cx:pt idx="689">0.5</cx:pt>
          <cx:pt idx="690">0.8571428571428571</cx:pt>
          <cx:pt idx="691">1</cx:pt>
          <cx:pt idx="692">0.66666666666666663</cx:pt>
          <cx:pt idx="693">1</cx:pt>
          <cx:pt idx="694">0</cx:pt>
          <cx:pt idx="695">0.33333333333333331</cx:pt>
          <cx:pt idx="696">1</cx:pt>
          <cx:pt idx="697">0.33333333333333331</cx:pt>
          <cx:pt idx="698">0</cx:pt>
          <cx:pt idx="699">1</cx:pt>
          <cx:pt idx="700">0.92307692307692324</cx:pt>
          <cx:pt idx="701">0</cx:pt>
          <cx:pt idx="702">0</cx:pt>
          <cx:pt idx="703">1</cx:pt>
          <cx:pt idx="704">1</cx:pt>
          <cx:pt idx="705">1</cx:pt>
          <cx:pt idx="706">1</cx:pt>
          <cx:pt idx="707">0.71851851851851856</cx:pt>
          <cx:pt idx="708">1</cx:pt>
          <cx:pt idx="709">1</cx:pt>
          <cx:pt idx="710">0.42857142857142855</cx:pt>
          <cx:pt idx="711">1</cx:pt>
          <cx:pt idx="712">1</cx:pt>
          <cx:pt idx="713">1</cx:pt>
          <cx:pt idx="714">1</cx:pt>
          <cx:pt idx="715">1</cx:pt>
          <cx:pt idx="716">0.73195876288659789</cx:pt>
          <cx:pt idx="717">1</cx:pt>
          <cx:pt idx="718">1</cx:pt>
          <cx:pt idx="719">0</cx:pt>
          <cx:pt idx="720">1</cx:pt>
          <cx:pt idx="721">1</cx:pt>
          <cx:pt idx="722">0.84285714285714286</cx:pt>
          <cx:pt idx="723">1</cx:pt>
          <cx:pt idx="724">1</cx:pt>
          <cx:pt idx="725">1</cx:pt>
          <cx:pt idx="726">1</cx:pt>
          <cx:pt idx="727">0.75</cx:pt>
          <cx:pt idx="728">1</cx:pt>
          <cx:pt idx="729">0.66666666666666663</cx:pt>
          <cx:pt idx="730">0.5</cx:pt>
          <cx:pt idx="731">1</cx:pt>
          <cx:pt idx="732">1</cx:pt>
          <cx:pt idx="733">0.625</cx:pt>
          <cx:pt idx="734">1</cx:pt>
          <cx:pt idx="735">0.5</cx:pt>
          <cx:pt idx="736">1</cx:pt>
          <cx:pt idx="737">1</cx:pt>
          <cx:pt idx="738">1</cx:pt>
          <cx:pt idx="739">0</cx:pt>
          <cx:pt idx="740">0.66666666666666663</cx:pt>
          <cx:pt idx="741">1</cx:pt>
          <cx:pt idx="742">1</cx:pt>
          <cx:pt idx="743">0.5</cx:pt>
          <cx:pt idx="744">1</cx:pt>
          <cx:pt idx="745">1</cx:pt>
          <cx:pt idx="746">1</cx:pt>
          <cx:pt idx="747">0.5</cx:pt>
          <cx:pt idx="748">1</cx:pt>
          <cx:pt idx="749">1</cx:pt>
          <cx:pt idx="750">0.66666666666666663</cx:pt>
          <cx:pt idx="751">0</cx:pt>
          <cx:pt idx="752">1</cx:pt>
          <cx:pt idx="753">1</cx:pt>
          <cx:pt idx="754">0</cx:pt>
          <cx:pt idx="755">1</cx:pt>
          <cx:pt idx="756">0.61538461538461542</cx:pt>
          <cx:pt idx="757">1</cx:pt>
          <cx:pt idx="758">1</cx:pt>
          <cx:pt idx="759">0.68421052631578949</cx:pt>
          <cx:pt idx="760">1</cx:pt>
          <cx:pt idx="761">0.5</cx:pt>
          <cx:pt idx="762">1</cx:pt>
          <cx:pt idx="763">0.75</cx:pt>
          <cx:pt idx="764">1</cx:pt>
          <cx:pt idx="765">1</cx:pt>
          <cx:pt idx="766">0.54545454545454541</cx:pt>
          <cx:pt idx="767">0</cx:pt>
          <cx:pt idx="768">0.75</cx:pt>
          <cx:pt idx="769">1</cx:pt>
          <cx:pt idx="770">1</cx:pt>
          <cx:pt idx="771">1</cx:pt>
          <cx:pt idx="772">1</cx:pt>
          <cx:pt idx="773">1</cx:pt>
          <cx:pt idx="774">0.14285714285714285</cx:pt>
          <cx:pt idx="775">0</cx:pt>
          <cx:pt idx="776">1</cx:pt>
          <cx:pt idx="777">0.33333333333333331</cx:pt>
          <cx:pt idx="778">1</cx:pt>
          <cx:pt idx="779">1</cx:pt>
          <cx:pt idx="780">0.5</cx:pt>
          <cx:pt idx="781">1</cx:pt>
          <cx:pt idx="782">1</cx:pt>
          <cx:pt idx="783">0.75</cx:pt>
          <cx:pt idx="784">1</cx:pt>
          <cx:pt idx="785">0</cx:pt>
          <cx:pt idx="786">1</cx:pt>
          <cx:pt idx="787">0.9375</cx:pt>
          <cx:pt idx="788">1</cx:pt>
          <cx:pt idx="789">0</cx:pt>
          <cx:pt idx="790">1</cx:pt>
          <cx:pt idx="791">1</cx:pt>
          <cx:pt idx="792">1</cx:pt>
          <cx:pt idx="793">0.86956521739130432</cx:pt>
          <cx:pt idx="794">1</cx:pt>
          <cx:pt idx="795">1</cx:pt>
          <cx:pt idx="796">1</cx:pt>
          <cx:pt idx="797">1</cx:pt>
          <cx:pt idx="798">0</cx:pt>
          <cx:pt idx="799">0.69999999999999996</cx:pt>
          <cx:pt idx="800">1</cx:pt>
          <cx:pt idx="801">1</cx:pt>
          <cx:pt idx="802">1</cx:pt>
          <cx:pt idx="803">1</cx:pt>
          <cx:pt idx="804">0.66666666666666663</cx:pt>
          <cx:pt idx="805">1</cx:pt>
          <cx:pt idx="806">0.5</cx:pt>
          <cx:pt idx="807">1</cx:pt>
          <cx:pt idx="808">1</cx:pt>
          <cx:pt idx="809">0</cx:pt>
          <cx:pt idx="810">0</cx:pt>
          <cx:pt idx="811">1</cx:pt>
          <cx:pt idx="812">0.40000000000000002</cx:pt>
          <cx:pt idx="813">1</cx:pt>
          <cx:pt idx="814">1</cx:pt>
          <cx:pt idx="815">1</cx:pt>
          <cx:pt idx="816">1</cx:pt>
          <cx:pt idx="817">0.5</cx:pt>
          <cx:pt idx="818">0</cx:pt>
          <cx:pt idx="819">1</cx:pt>
          <cx:pt idx="820">1</cx:pt>
          <cx:pt idx="821">1</cx:pt>
          <cx:pt idx="822">1</cx:pt>
          <cx:pt idx="823">1</cx:pt>
          <cx:pt idx="824">1</cx:pt>
          <cx:pt idx="825">0</cx:pt>
          <cx:pt idx="826">1</cx:pt>
          <cx:pt idx="827">0.75</cx:pt>
          <cx:pt idx="828">1</cx:pt>
          <cx:pt idx="829">1</cx:pt>
          <cx:pt idx="830">0.27848101265822783</cx:pt>
          <cx:pt idx="831">1</cx:pt>
          <cx:pt idx="832">0.5</cx:pt>
          <cx:pt idx="833">1</cx:pt>
          <cx:pt idx="834">0</cx:pt>
          <cx:pt idx="835">0.83333333333333337</cx:pt>
          <cx:pt idx="836">1</cx:pt>
          <cx:pt idx="837">1</cx:pt>
          <cx:pt idx="838">1</cx:pt>
          <cx:pt idx="839">1</cx:pt>
          <cx:pt idx="840">1</cx:pt>
          <cx:pt idx="841">0.5</cx:pt>
          <cx:pt idx="842">0.54545454545454541</cx:pt>
          <cx:pt idx="843">1</cx:pt>
          <cx:pt idx="844">1</cx:pt>
          <cx:pt idx="845">0.88888888888888884</cx:pt>
          <cx:pt idx="846">0.5</cx:pt>
          <cx:pt idx="847">1</cx:pt>
          <cx:pt idx="848">1</cx:pt>
          <cx:pt idx="849">0</cx:pt>
          <cx:pt idx="850">1</cx:pt>
          <cx:pt idx="851">0</cx:pt>
          <cx:pt idx="852">1</cx:pt>
          <cx:pt idx="853">1</cx:pt>
          <cx:pt idx="854">0.80000000000000004</cx:pt>
          <cx:pt idx="855">1</cx:pt>
          <cx:pt idx="856">0.17543859649122806</cx:pt>
          <cx:pt idx="857">1</cx:pt>
          <cx:pt idx="858">1</cx:pt>
          <cx:pt idx="859">1</cx:pt>
          <cx:pt idx="860">1</cx:pt>
          <cx:pt idx="861">0.66666666666666663</cx:pt>
          <cx:pt idx="862">1</cx:pt>
          <cx:pt idx="863">0</cx:pt>
          <cx:pt idx="864">1</cx:pt>
          <cx:pt idx="865">1</cx:pt>
          <cx:pt idx="866">0.02</cx:pt>
          <cx:pt idx="867">0.33333333333333331</cx:pt>
          <cx:pt idx="868">1</cx:pt>
          <cx:pt idx="869">1</cx:pt>
          <cx:pt idx="870">1</cx:pt>
          <cx:pt idx="871">1</cx:pt>
          <cx:pt idx="872">0.5</cx:pt>
          <cx:pt idx="873">0.184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0.5</cx:pt>
          <cx:pt idx="884">0</cx:pt>
          <cx:pt idx="885">1</cx:pt>
          <cx:pt idx="886">1</cx:pt>
          <cx:pt idx="887">1</cx:pt>
          <cx:pt idx="888">0.5</cx:pt>
          <cx:pt idx="889">0.057692307692307696</cx:pt>
          <cx:pt idx="890">0.35897435897435898</cx:pt>
          <cx:pt idx="891">1</cx:pt>
          <cx:pt idx="892">1</cx:pt>
          <cx:pt idx="893">1</cx:pt>
          <cx:pt idx="894">1</cx:pt>
          <cx:pt idx="895">0</cx:pt>
          <cx:pt idx="896">1</cx:pt>
          <cx:pt idx="897">1</cx:pt>
          <cx:pt idx="898">1</cx:pt>
          <cx:pt idx="899">0.61538461538461542</cx:pt>
          <cx:pt idx="900">1</cx:pt>
          <cx:pt idx="901">0.33333333333333331</cx:pt>
          <cx:pt idx="902">0.25</cx:pt>
          <cx:pt idx="903">1</cx:pt>
          <cx:pt idx="904">1</cx:pt>
          <cx:pt idx="905">1</cx:pt>
          <cx:pt idx="906">1</cx:pt>
          <cx:pt idx="907">0.25</cx:pt>
          <cx:pt idx="908">1</cx:pt>
          <cx:pt idx="909">1</cx:pt>
          <cx:pt idx="910">1</cx:pt>
          <cx:pt idx="911">1</cx:pt>
          <cx:pt idx="912">0.038461538461538464</cx:pt>
          <cx:pt idx="913">1</cx:pt>
          <cx:pt idx="914">0.5</cx:pt>
          <cx:pt idx="915">1</cx:pt>
          <cx:pt idx="916">1</cx:pt>
          <cx:pt idx="917">0.5</cx:pt>
          <cx:pt idx="918">1</cx:pt>
          <cx:pt idx="919">0.80000000000000004</cx:pt>
          <cx:pt idx="920">1</cx:pt>
          <cx:pt idx="921">1</cx:pt>
          <cx:pt idx="922">1</cx:pt>
          <cx:pt idx="923">1</cx:pt>
          <cx:pt idx="924">1</cx:pt>
          <cx:pt idx="925">1</cx:pt>
          <cx:pt idx="926">0.59999999999999998</cx:pt>
          <cx:pt idx="927">1</cx:pt>
          <cx:pt idx="928">0.83333333333333337</cx:pt>
          <cx:pt idx="929">1</cx:pt>
          <cx:pt idx="930">1</cx:pt>
          <cx:pt idx="931">1</cx:pt>
          <cx:pt idx="932">1</cx:pt>
          <cx:pt idx="933">1</cx:pt>
          <cx:pt idx="934">1</cx:pt>
          <cx:pt idx="935">1</cx:pt>
          <cx:pt idx="936">1</cx:pt>
          <cx:pt idx="937">0.5</cx:pt>
          <cx:pt idx="938">1</cx:pt>
          <cx:pt idx="939">1</cx:pt>
          <cx:pt idx="940">1</cx:pt>
          <cx:pt idx="941">0.625</cx:pt>
          <cx:pt idx="942">0.72727272727272729</cx:pt>
          <cx:pt idx="943">1</cx:pt>
          <cx:pt idx="944">0.5</cx:pt>
          <cx:pt idx="945">1</cx:pt>
          <cx:pt idx="946">0.83333333333333337</cx:pt>
          <cx:pt idx="947">0.90000000000000002</cx:pt>
          <cx:pt idx="948">1</cx:pt>
          <cx:pt idx="949">1</cx:pt>
          <cx:pt idx="950">1</cx:pt>
          <cx:pt idx="951">0.25</cx:pt>
          <cx:pt idx="952">1</cx:pt>
          <cx:pt idx="953">0.5</cx:pt>
          <cx:pt idx="954">1</cx:pt>
          <cx:pt idx="955">1</cx:pt>
          <cx:pt idx="956">1</cx:pt>
          <cx:pt idx="957">0</cx:pt>
          <cx:pt idx="958">1</cx:pt>
          <cx:pt idx="959">0.40000000000000002</cx:pt>
          <cx:pt idx="960">0.40000000000000002</cx:pt>
          <cx:pt idx="961">1</cx:pt>
          <cx:pt idx="962">1</cx:pt>
          <cx:pt idx="963">0.625</cx:pt>
          <cx:pt idx="964">0.25</cx:pt>
          <cx:pt idx="965">1</cx:pt>
          <cx:pt idx="966">0.66666666666666663</cx:pt>
          <cx:pt idx="967">1</cx:pt>
          <cx:pt idx="968">1</cx:pt>
          <cx:pt idx="969">1</cx:pt>
          <cx:pt idx="970">1</cx:pt>
          <cx:pt idx="971">0.72727272727272729</cx:pt>
          <cx:pt idx="972">0.5</cx:pt>
          <cx:pt idx="973">1</cx:pt>
          <cx:pt idx="974">1</cx:pt>
          <cx:pt idx="975">1</cx:pt>
          <cx:pt idx="976">0.5</cx:pt>
          <cx:pt idx="977">1</cx:pt>
          <cx:pt idx="978">0.79545454545454541</cx:pt>
          <cx:pt idx="979">1</cx:pt>
          <cx:pt idx="980">0</cx:pt>
          <cx:pt idx="981">1</cx:pt>
          <cx:pt idx="982">0.5</cx:pt>
          <cx:pt idx="983">1</cx:pt>
          <cx:pt idx="984">1</cx:pt>
          <cx:pt idx="985">1</cx:pt>
          <cx:pt idx="986">1</cx:pt>
          <cx:pt idx="987">0.25</cx:pt>
          <cx:pt idx="988">1</cx:pt>
          <cx:pt idx="989">1</cx:pt>
          <cx:pt idx="990">1</cx:pt>
          <cx:pt idx="991">0.5</cx:pt>
          <cx:pt idx="992">1</cx:pt>
          <cx:pt idx="993">1</cx:pt>
          <cx:pt idx="994">1</cx:pt>
          <cx:pt idx="995">1</cx:pt>
          <cx:pt idx="996">0</cx:pt>
          <cx:pt idx="997">1</cx:pt>
          <cx:pt idx="998">1</cx:pt>
          <cx:pt idx="999">0</cx:pt>
          <cx:pt idx="1000">1</cx:pt>
          <cx:pt idx="1001">1</cx:pt>
          <cx:pt idx="1002">1</cx:pt>
          <cx:pt idx="1003">0.33333333333333331</cx:pt>
          <cx:pt idx="1004">1</cx:pt>
          <cx:pt idx="1005">1</cx:pt>
          <cx:pt idx="1006">0.875</cx:pt>
          <cx:pt idx="1007">0.33333333333333331</cx:pt>
          <cx:pt idx="1008">1</cx:pt>
          <cx:pt idx="1009">0.125</cx:pt>
          <cx:pt idx="1010">1</cx:pt>
          <cx:pt idx="1011">1</cx:pt>
          <cx:pt idx="1012">0.75</cx:pt>
          <cx:pt idx="1013">0.4375</cx:pt>
          <cx:pt idx="1014">1</cx:pt>
          <cx:pt idx="1015">1</cx:pt>
          <cx:pt idx="1016">0.42857142857142855</cx:pt>
          <cx:pt idx="1017">1</cx:pt>
          <cx:pt idx="1018">1</cx:pt>
          <cx:pt idx="1019">1</cx:pt>
          <cx:pt idx="1020">1</cx:pt>
          <cx:pt idx="1021">1</cx:pt>
          <cx:pt idx="1022">1</cx:pt>
          <cx:pt idx="1023">0.46153846153846162</cx:pt>
          <cx:pt idx="1024">1</cx:pt>
          <cx:pt idx="1025">0</cx:pt>
          <cx:pt idx="1026">1</cx:pt>
          <cx:pt idx="1027">0.7142857142857143</cx:pt>
          <cx:pt idx="1028">1</cx:pt>
          <cx:pt idx="1029">1</cx:pt>
          <cx:pt idx="1030">0</cx:pt>
          <cx:pt idx="1031">0.83333333333333337</cx:pt>
          <cx:pt idx="1032">1</cx:pt>
          <cx:pt idx="1033">1</cx:pt>
          <cx:pt idx="1034">1</cx:pt>
          <cx:pt idx="1035">1</cx:pt>
          <cx:pt idx="1036">1</cx:pt>
          <cx:pt idx="1037">1</cx:pt>
          <cx:pt idx="1038">1</cx:pt>
          <cx:pt idx="1039">1</cx:pt>
          <cx:pt idx="1040">0.5</cx:pt>
          <cx:pt idx="1041">0.66666666666666663</cx:pt>
          <cx:pt idx="1042">1</cx:pt>
          <cx:pt idx="1043">0.1206896551724138</cx:pt>
          <cx:pt idx="1044">1</cx:pt>
          <cx:pt idx="1045">0.91666666666666663</cx:pt>
          <cx:pt idx="1046">1</cx:pt>
          <cx:pt idx="1047">0</cx:pt>
          <cx:pt idx="1048">0.33333333333333331</cx:pt>
          <cx:pt idx="1049">1</cx:pt>
          <cx:pt idx="1050">1</cx:pt>
          <cx:pt idx="1051">0</cx:pt>
          <cx:pt idx="1052">1</cx:pt>
          <cx:pt idx="1053">1</cx:pt>
          <cx:pt idx="1054">1</cx:pt>
          <cx:pt idx="1055">1</cx:pt>
          <cx:pt idx="1056">1</cx:pt>
          <cx:pt idx="1057">1</cx:pt>
          <cx:pt idx="1058">0.69999999999999996</cx:pt>
          <cx:pt idx="1059">1</cx:pt>
          <cx:pt idx="1060">0.5</cx:pt>
          <cx:pt idx="1061">1</cx:pt>
          <cx:pt idx="1062">1</cx:pt>
          <cx:pt idx="1063">1</cx:pt>
          <cx:pt idx="1064">1</cx:pt>
          <cx:pt idx="1065">1</cx:pt>
          <cx:pt idx="1066">0.5</cx:pt>
          <cx:pt idx="1067">1</cx:pt>
          <cx:pt idx="1068">1</cx:pt>
          <cx:pt idx="1069">1</cx:pt>
          <cx:pt idx="1070">0</cx:pt>
          <cx:pt idx="1071">0.33333333333333331</cx:pt>
          <cx:pt idx="1072">0</cx:pt>
          <cx:pt idx="1073">1</cx:pt>
          <cx:pt idx="1074">1</cx:pt>
          <cx:pt idx="1075">0.75</cx:pt>
          <cx:pt idx="1076">0.75</cx:pt>
          <cx:pt idx="1077">1</cx:pt>
          <cx:pt idx="1078">0.83333333333333337</cx:pt>
          <cx:pt idx="1079">1</cx:pt>
          <cx:pt idx="1080">1</cx:pt>
          <cx:pt idx="1081">1</cx:pt>
          <cx:pt idx="1082">1</cx:pt>
          <cx:pt idx="1083">1</cx:pt>
          <cx:pt idx="1084">1</cx:pt>
          <cx:pt idx="1085">0.66666666666666663</cx:pt>
          <cx:pt idx="1086">0</cx:pt>
          <cx:pt idx="1087">0.5</cx:pt>
          <cx:pt idx="1088">1</cx:pt>
          <cx:pt idx="1089">0.01</cx:pt>
          <cx:pt idx="1090">1</cx:pt>
          <cx:pt idx="1091">1</cx:pt>
          <cx:pt idx="1092">0.5</cx:pt>
          <cx:pt idx="1093">1</cx:pt>
          <cx:pt idx="1094">1</cx:pt>
          <cx:pt idx="1095">1</cx:pt>
          <cx:pt idx="1096">0.5714285714285714</cx:pt>
          <cx:pt idx="1097">0.83333333333333337</cx:pt>
          <cx:pt idx="1098">1</cx:pt>
          <cx:pt idx="1099">1</cx:pt>
          <cx:pt idx="1100">0.66666666666666663</cx:pt>
          <cx:pt idx="1101">0</cx:pt>
          <cx:pt idx="1102">1</cx:pt>
          <cx:pt idx="1103">0.8833333333333333</cx:pt>
          <cx:pt idx="1104">1</cx:pt>
          <cx:pt idx="1105">1</cx:pt>
          <cx:pt idx="1106">1</cx:pt>
          <cx:pt idx="1107">0</cx:pt>
          <cx:pt idx="1108">0.08771929824561403</cx:pt>
          <cx:pt idx="1109">1</cx:pt>
          <cx:pt idx="1110">1</cx:pt>
          <cx:pt idx="1111">0</cx:pt>
          <cx:pt idx="1112">0.75</cx:pt>
          <cx:pt idx="1113">1</cx:pt>
          <cx:pt idx="1114">1</cx:pt>
          <cx:pt idx="1115">1</cx:pt>
          <cx:pt idx="1116">1</cx:pt>
          <cx:pt idx="1117">1</cx:pt>
          <cx:pt idx="1118">1</cx:pt>
          <cx:pt idx="1119">0.1111111111111111</cx:pt>
          <cx:pt idx="1120">1</cx:pt>
          <cx:pt idx="1121">1</cx:pt>
          <cx:pt idx="1122">1</cx:pt>
          <cx:pt idx="1123">1</cx:pt>
          <cx:pt idx="1124">1</cx:pt>
          <cx:pt idx="1125">0.5</cx:pt>
          <cx:pt idx="1126">1</cx:pt>
          <cx:pt idx="1127">1</cx:pt>
          <cx:pt idx="1128">0.80952380952380953</cx:pt>
          <cx:pt idx="1129">0</cx:pt>
          <cx:pt idx="1130">0</cx:pt>
          <cx:pt idx="1131">0.90000000000000002</cx:pt>
          <cx:pt idx="1132">1</cx:pt>
          <cx:pt idx="1133">1</cx:pt>
          <cx:pt idx="1134">0.375</cx:pt>
          <cx:pt idx="1135">1</cx:pt>
          <cx:pt idx="1136">1</cx:pt>
          <cx:pt idx="1137">0.86046511627906974</cx:pt>
          <cx:pt idx="1138">1</cx:pt>
          <cx:pt idx="1139">1</cx:pt>
          <cx:pt idx="1140">1</cx:pt>
          <cx:pt idx="1141">0.5</cx:pt>
          <cx:pt idx="1142">1</cx:pt>
          <cx:pt idx="1143">1</cx:pt>
          <cx:pt idx="1144">1</cx:pt>
          <cx:pt idx="1145">0.25</cx:pt>
          <cx:pt idx="1146">1</cx:pt>
          <cx:pt idx="1147">0</cx:pt>
          <cx:pt idx="1148">1</cx:pt>
          <cx:pt idx="1149">0.40000000000000002</cx:pt>
          <cx:pt idx="1150">1</cx:pt>
          <cx:pt idx="1151">1</cx:pt>
          <cx:pt idx="1152">0</cx:pt>
          <cx:pt idx="1153">0</cx:pt>
          <cx:pt idx="1154">0</cx:pt>
          <cx:pt idx="1155">0.76923076923076927</cx:pt>
          <cx:pt idx="1156">1</cx:pt>
          <cx:pt idx="1157">1</cx:pt>
          <cx:pt idx="1158">1</cx:pt>
          <cx:pt idx="1159">1</cx:pt>
          <cx:pt idx="1160">1</cx:pt>
          <cx:pt idx="1161">1</cx:pt>
          <cx:pt idx="1162">0</cx:pt>
          <cx:pt idx="1163">1</cx:pt>
          <cx:pt idx="1164">1</cx:pt>
          <cx:pt idx="1165">1</cx:pt>
          <cx:pt idx="1166">1</cx:pt>
          <cx:pt idx="1167">1</cx:pt>
          <cx:pt idx="1168">0</cx:pt>
          <cx:pt idx="1169">1</cx:pt>
          <cx:pt idx="1170">0.69230769230769229</cx:pt>
          <cx:pt idx="1171">1</cx:pt>
          <cx:pt idx="1172">0</cx:pt>
          <cx:pt idx="1173">1</cx:pt>
          <cx:pt idx="1174">0.83333333333333337</cx:pt>
          <cx:pt idx="1175">0</cx:pt>
          <cx:pt idx="1176">1</cx:pt>
          <cx:pt idx="1177">0</cx:pt>
          <cx:pt idx="1178">1</cx:pt>
          <cx:pt idx="1179">1</cx:pt>
          <cx:pt idx="1180">0</cx:pt>
          <cx:pt idx="1181">0.83333333333333337</cx:pt>
          <cx:pt idx="1182">1</cx:pt>
          <cx:pt idx="1183">1</cx:pt>
          <cx:pt idx="1184">1</cx:pt>
          <cx:pt idx="1185">0</cx:pt>
          <cx:pt idx="1186">1</cx:pt>
          <cx:pt idx="1187">1</cx:pt>
          <cx:pt idx="1188">1</cx:pt>
          <cx:pt idx="1189">1</cx:pt>
          <cx:pt idx="1190">0</cx:pt>
          <cx:pt idx="1191">0.8571428571428571</cx:pt>
          <cx:pt idx="1192">0</cx:pt>
          <cx:pt idx="1193">1</cx:pt>
          <cx:pt idx="1194">1</cx:pt>
          <cx:pt idx="1195">1</cx:pt>
          <cx:pt idx="1196">0.83333333333333337</cx:pt>
          <cx:pt idx="1197">1</cx:pt>
          <cx:pt idx="1198">1</cx:pt>
          <cx:pt idx="1199">0.25</cx:pt>
          <cx:pt idx="1200">1</cx:pt>
          <cx:pt idx="1201">0.5</cx:pt>
          <cx:pt idx="1202">1</cx:pt>
          <cx:pt idx="1203">1</cx:pt>
          <cx:pt idx="1204">1</cx:pt>
          <cx:pt idx="1205">1</cx:pt>
          <cx:pt idx="1206">0.5</cx:pt>
          <cx:pt idx="1207">1</cx:pt>
          <cx:pt idx="1208">1</cx:pt>
          <cx:pt idx="1209">0.6428571428571429</cx:pt>
          <cx:pt idx="1210">1</cx:pt>
          <cx:pt idx="1211">1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0.83333333333333337</cx:pt>
          <cx:pt idx="1223">1</cx:pt>
          <cx:pt idx="1224">1</cx:pt>
          <cx:pt idx="1225">1</cx:pt>
          <cx:pt idx="1226">1</cx:pt>
          <cx:pt idx="1227">1</cx:pt>
          <cx:pt idx="1228">1</cx:pt>
          <cx:pt idx="1229">0</cx:pt>
          <cx:pt idx="1230">1</cx:pt>
          <cx:pt idx="1231">0.5</cx:pt>
          <cx:pt idx="1232">1</cx:pt>
          <cx:pt idx="1233">0.72222222222222221</cx:pt>
          <cx:pt idx="1234">1</cx:pt>
          <cx:pt idx="1235">1</cx:pt>
          <cx:pt idx="1236">0</cx:pt>
          <cx:pt idx="1237">1</cx:pt>
          <cx:pt idx="1238">1</cx:pt>
          <cx:pt idx="1239">1</cx:pt>
          <cx:pt idx="1240">1</cx:pt>
          <cx:pt idx="1241">0.40000000000000002</cx:pt>
          <cx:pt idx="1242">1</cx:pt>
          <cx:pt idx="1243">1</cx:pt>
          <cx:pt idx="1244">0</cx:pt>
          <cx:pt idx="1245">0</cx:pt>
          <cx:pt idx="1246">1</cx:pt>
          <cx:pt idx="1247">0.33333333333333331</cx:pt>
          <cx:pt idx="1248">0.5</cx:pt>
          <cx:pt idx="1249">1</cx:pt>
          <cx:pt idx="1250">1</cx:pt>
          <cx:pt idx="1251">1</cx:pt>
          <cx:pt idx="1252">1</cx:pt>
          <cx:pt idx="1253">0</cx:pt>
          <cx:pt idx="1254">1</cx:pt>
          <cx:pt idx="1255">0</cx:pt>
          <cx:pt idx="1256">1</cx:pt>
          <cx:pt idx="1257">0.80000000000000004</cx:pt>
          <cx:pt idx="1258">0.7857142857142857</cx:pt>
          <cx:pt idx="1259">1</cx:pt>
          <cx:pt idx="1260">1</cx:pt>
          <cx:pt idx="1261">1</cx:pt>
          <cx:pt idx="1262">0.75</cx:pt>
          <cx:pt idx="1263">1</cx:pt>
          <cx:pt idx="1264">1</cx:pt>
          <cx:pt idx="1265">1</cx:pt>
          <cx:pt idx="1266">1</cx:pt>
          <cx:pt idx="1267">1</cx:pt>
          <cx:pt idx="1268">1</cx:pt>
          <cx:pt idx="1269">1</cx:pt>
          <cx:pt idx="1270">1</cx:pt>
          <cx:pt idx="1271">1</cx:pt>
          <cx:pt idx="1272">1</cx:pt>
          <cx:pt idx="1273">1</cx:pt>
          <cx:pt idx="1274">1</cx:pt>
          <cx:pt idx="1275">1</cx:pt>
          <cx:pt idx="1276">1</cx:pt>
          <cx:pt idx="1277">1</cx:pt>
          <cx:pt idx="1278">0.5</cx:pt>
          <cx:pt idx="1279">1</cx:pt>
          <cx:pt idx="1280">0.33333333333333331</cx:pt>
          <cx:pt idx="1281">1</cx:pt>
          <cx:pt idx="1282">0</cx:pt>
          <cx:pt idx="1283">1</cx:pt>
          <cx:pt idx="1284">0.5</cx:pt>
          <cx:pt idx="1285">0.89690721649484539</cx:pt>
          <cx:pt idx="1286">1</cx:pt>
          <cx:pt idx="1287">1</cx:pt>
          <cx:pt idx="1288">1</cx:pt>
          <cx:pt idx="1289">0.33333333333333331</cx:pt>
          <cx:pt idx="1290">1</cx:pt>
          <cx:pt idx="1291">0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0</cx:pt>
          <cx:pt idx="1301">0</cx:pt>
          <cx:pt idx="1302">1</cx:pt>
          <cx:pt idx="1303">1</cx:pt>
          <cx:pt idx="1304">1</cx:pt>
          <cx:pt idx="1305">1</cx:pt>
          <cx:pt idx="1306">1</cx:pt>
          <cx:pt idx="1307">1</cx:pt>
          <cx:pt idx="1308">1</cx:pt>
          <cx:pt idx="1309">1</cx:pt>
          <cx:pt idx="1310">1</cx:pt>
          <cx:pt idx="1311">1</cx:pt>
          <cx:pt idx="1312">1</cx:pt>
          <cx:pt idx="1313">0.72727272727272729</cx:pt>
          <cx:pt idx="1314">0</cx:pt>
          <cx:pt idx="1315">1</cx:pt>
          <cx:pt idx="1316">1</cx:pt>
          <cx:pt idx="1317">1</cx:pt>
          <cx:pt idx="1318">1</cx:pt>
          <cx:pt idx="1319">0.33333333333333331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0</cx:pt>
          <cx:pt idx="1333">1</cx:pt>
          <cx:pt idx="1334">0.33333333333333331</cx:pt>
          <cx:pt idx="1335">1</cx:pt>
          <cx:pt idx="1336">0.33333333333333331</cx:pt>
          <cx:pt idx="1337">1</cx:pt>
          <cx:pt idx="1338">0.66666666666666663</cx:pt>
          <cx:pt idx="1339">0.025316455696202531</cx:pt>
          <cx:pt idx="1340">1</cx:pt>
          <cx:pt idx="1341">0</cx:pt>
          <cx:pt idx="1342">1</cx:pt>
          <cx:pt idx="1343">0.375</cx:pt>
          <cx:pt idx="1344">0</cx:pt>
          <cx:pt idx="1345">0.8571428571428571</cx:pt>
          <cx:pt idx="1346">1</cx:pt>
          <cx:pt idx="1347">0.25</cx:pt>
          <cx:pt idx="1348">0.875</cx:pt>
          <cx:pt idx="1349">0.84848484848484851</cx:pt>
          <cx:pt idx="1350">1</cx:pt>
          <cx:pt idx="1351">1</cx:pt>
          <cx:pt idx="1352">1</cx:pt>
          <cx:pt idx="1353">1</cx:pt>
          <cx:pt idx="1354">0</cx:pt>
          <cx:pt idx="1355">1</cx:pt>
          <cx:pt idx="1356">0.90476190476190477</cx:pt>
          <cx:pt idx="1357">1</cx:pt>
          <cx:pt idx="1358">1</cx:pt>
          <cx:pt idx="1359">1</cx:pt>
          <cx:pt idx="1360">1</cx:pt>
          <cx:pt idx="1361">1</cx:pt>
          <cx:pt idx="1362">0.86363636363636365</cx:pt>
          <cx:pt idx="1363">1</cx:pt>
          <cx:pt idx="1364">0.59999999999999998</cx:pt>
          <cx:pt idx="1365">0.75</cx:pt>
          <cx:pt idx="1366">1</cx:pt>
          <cx:pt idx="1367">1</cx:pt>
          <cx:pt idx="1368">0.7857142857142857</cx:pt>
          <cx:pt idx="1369">1</cx:pt>
          <cx:pt idx="1370">0.5</cx:pt>
          <cx:pt idx="1371">1</cx:pt>
          <cx:pt idx="1372">0.6071428571428571</cx:pt>
          <cx:pt idx="1373">1</cx:pt>
          <cx:pt idx="1374">1</cx:pt>
          <cx:pt idx="1375">1</cx:pt>
          <cx:pt idx="1376">1</cx:pt>
          <cx:pt idx="1377">1</cx:pt>
        </cx:lvl>
      </cx:numDim>
    </cx:data>
  </cx:chartData>
  <cx:chart>
    <cx:title pos="t" align="ctr" overlay="0">
      <cx:tx>
        <cx:txData>
          <cx:v>Jump match Hstogram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Jump match Hstogram</a:t>
          </a:r>
        </a:p>
      </cx:txPr>
    </cx:title>
    <cx:plotArea>
      <cx:plotAreaRegion>
        <cx:series layoutId="clusteredColumn" uniqueId="{00000000-6873-4461-B82A-22DD493B1CFA}">
          <cx:tx>
            <cx:txData>
              <cx:f>'Final Grades'!$E$1</cx:f>
              <cx:v>Value.Jump match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'Final Grades'!$I$2:$I$1379</cx:f>
        <cx:lvl ptCount="1378" formatCode="General">
          <cx:pt idx="0">0.70068027210884354</cx:pt>
          <cx:pt idx="1">0.74736842105263157</cx:pt>
          <cx:pt idx="2">0</cx:pt>
          <cx:pt idx="3">0.7407407407407407</cx:pt>
          <cx:pt idx="4">0.83999999999999997</cx:pt>
          <cx:pt idx="5">1</cx:pt>
          <cx:pt idx="6">0</cx:pt>
          <cx:pt idx="7">0.61290322580645162</cx:pt>
          <cx:pt idx="8">0.83333333333333337</cx:pt>
          <cx:pt idx="9">0.8571428571428571</cx:pt>
          <cx:pt idx="10">0.8571428571428571</cx:pt>
          <cx:pt idx="11">0.78125</cx:pt>
          <cx:pt idx="12">0.80128205128205132</cx:pt>
          <cx:pt idx="13">0.86046511627906974</cx:pt>
          <cx:pt idx="14">1</cx:pt>
          <cx:pt idx="15">0.8833333333333333</cx:pt>
          <cx:pt idx="16">0.93877551020408156</cx:pt>
          <cx:pt idx="17">0.68156424581005581</cx:pt>
          <cx:pt idx="18">0.88764044943820219</cx:pt>
          <cx:pt idx="19">1</cx:pt>
          <cx:pt idx="20">0.78260869565217395</cx:pt>
          <cx:pt idx="21">0.63736263736263732</cx:pt>
          <cx:pt idx="22">0.93877551020408156</cx:pt>
          <cx:pt idx="23">0.8125</cx:pt>
          <cx:pt idx="24">0.91044776119402981</cx:pt>
          <cx:pt idx="25">0.9552238805970148</cx:pt>
          <cx:pt idx="26">0.8571428571428571</cx:pt>
          <cx:pt idx="27">0.83783783783783783</cx:pt>
          <cx:pt idx="28">0.94444444444444442</cx:pt>
          <cx:pt idx="29">0.83720930232558144</cx:pt>
          <cx:pt idx="30">0</cx:pt>
          <cx:pt idx="31">0.86206896551724133</cx:pt>
          <cx:pt idx="32">0.89130434782608692</cx:pt>
          <cx:pt idx="33">0.75225225225225223</cx:pt>
          <cx:pt idx="34">0.34693877551020408</cx:pt>
          <cx:pt idx="35">0.92000000000000004</cx:pt>
          <cx:pt idx="36">0.5859375</cx:pt>
          <cx:pt idx="37">1</cx:pt>
          <cx:pt idx="38">0.80882352941176472</cx:pt>
          <cx:pt idx="39">0.8571428571428571</cx:pt>
          <cx:pt idx="40">0.875</cx:pt>
          <cx:pt idx="41">0.73949579831932777</cx:pt>
          <cx:pt idx="42">0.65573770491803274</cx:pt>
          <cx:pt idx="43">0.86111111111111116</cx:pt>
          <cx:pt idx="44">0.90322580645161277</cx:pt>
          <cx:pt idx="45">0.81578947368421051</cx:pt>
          <cx:pt idx="46">1</cx:pt>
          <cx:pt idx="47">0.66909090909090907</cx:pt>
          <cx:pt idx="48">1</cx:pt>
          <cx:pt idx="49">0.67213114754098358</cx:pt>
          <cx:pt idx="50">0.86956521739130432</cx:pt>
          <cx:pt idx="51">0.91666666666666663</cx:pt>
          <cx:pt idx="52">0.80952380952380953</cx:pt>
          <cx:pt idx="53">1</cx:pt>
          <cx:pt idx="54">0.20995670995670995</cx:pt>
          <cx:pt idx="55">0.93877551020408156</cx:pt>
          <cx:pt idx="56">0.78260869565217395</cx:pt>
          <cx:pt idx="57">0.68314606741573036</cx:pt>
          <cx:pt idx="58">0.90000000000000002</cx:pt>
          <cx:pt idx="59">0.77941176470588236</cx:pt>
          <cx:pt idx="60">0</cx:pt>
          <cx:pt idx="61">0.25106382978723402</cx:pt>
          <cx:pt idx="62">1</cx:pt>
          <cx:pt idx="63">0.8125</cx:pt>
          <cx:pt idx="64">0.75510204081632648</cx:pt>
          <cx:pt idx="65">0.75</cx:pt>
          <cx:pt idx="66">0.90322580645161277</cx:pt>
          <cx:pt idx="67">0.59055118110236215</cx:pt>
          <cx:pt idx="68">0.88095238095238093</cx:pt>
          <cx:pt idx="69">0.62841530054644812</cx:pt>
          <cx:pt idx="70">1</cx:pt>
          <cx:pt idx="71">0.93181818181818177</cx:pt>
          <cx:pt idx="72">0.48749999999999999</cx:pt>
          <cx:pt idx="73">0.72115384615384615</cx:pt>
          <cx:pt idx="74">0.91071428571428559</cx:pt>
          <cx:pt idx="75">0.90322580645161277</cx:pt>
          <cx:pt idx="76">0.94029850746268662</cx:pt>
          <cx:pt idx="77">0.89473684210526316</cx:pt>
          <cx:pt idx="78">0.74358974358974361</cx:pt>
          <cx:pt idx="79">0.75187969924812026</cx:pt>
          <cx:pt idx="80">0.67213114754098358</cx:pt>
          <cx:pt idx="81">0.84615384615384615</cx:pt>
          <cx:pt idx="82">0.85416666666666663</cx:pt>
          <cx:pt idx="83">0.81395348837209303</cx:pt>
          <cx:pt idx="84">0</cx:pt>
          <cx:pt idx="85">0.93877551020408156</cx:pt>
          <cx:pt idx="86">0.30705394190871371</cx:pt>
          <cx:pt idx="87">0.75247524752475248</cx:pt>
          <cx:pt idx="88">0.80701754385964908</cx:pt>
          <cx:pt idx="89">0.65263157894736845</cx:pt>
          <cx:pt idx="90">1</cx:pt>
          <cx:pt idx="91">0.79393939393939394</cx:pt>
          <cx:pt idx="92">1</cx:pt>
          <cx:pt idx="93">0.70342205323193918</cx:pt>
          <cx:pt idx="94">0.90322580645161277</cx:pt>
          <cx:pt idx="95">0.6132075471698113</cx:pt>
          <cx:pt idx="96">0.63636363636363635</cx:pt>
          <cx:pt idx="97">0.93877551020408156</cx:pt>
          <cx:pt idx="98">0.80612244897959184</cx:pt>
          <cx:pt idx="99">0.91044776119402981</cx:pt>
          <cx:pt idx="100">0.93877551020408156</cx:pt>
          <cx:pt idx="101">0.91044776119402981</cx:pt>
          <cx:pt idx="102">0.9285714285714286</cx:pt>
          <cx:pt idx="103">1</cx:pt>
          <cx:pt idx="104">0.80281690140845074</cx:pt>
          <cx:pt idx="105">0.80000000000000004</cx:pt>
          <cx:pt idx="106">0.97894736842105279</cx:pt>
          <cx:pt idx="107">0.73684210526315785</cx:pt>
          <cx:pt idx="108">0.9285714285714286</cx:pt>
          <cx:pt idx="109">0.5572519083969466</cx:pt>
          <cx:pt idx="110">0.9285714285714286</cx:pt>
          <cx:pt idx="111">0.88888888888888884</cx:pt>
          <cx:pt idx="112">1</cx:pt>
          <cx:pt idx="113">1</cx:pt>
          <cx:pt idx="114">0.8125</cx:pt>
          <cx:pt idx="115">0.86842105263157898</cx:pt>
          <cx:pt idx="116">1</cx:pt>
          <cx:pt idx="117">0.81679389312977102</cx:pt>
          <cx:pt idx="118">0.7142857142857143</cx:pt>
          <cx:pt idx="119">0.66666666666666663</cx:pt>
          <cx:pt idx="120">0</cx:pt>
          <cx:pt idx="121">0.64444444444444449</cx:pt>
          <cx:pt idx="122">0.91044776119402981</cx:pt>
          <cx:pt idx="123">0.7142857142857143</cx:pt>
          <cx:pt idx="124">0</cx:pt>
          <cx:pt idx="125">0.77078085642317384</cx:pt>
          <cx:pt idx="126">0.59482758620689657</cx:pt>
          <cx:pt idx="127">0.72807017543859653</cx:pt>
          <cx:pt idx="128">0.9285714285714286</cx:pt>
          <cx:pt idx="129">0.70575692963752668</cx:pt>
          <cx:pt idx="130">1</cx:pt>
          <cx:pt idx="131">0.33333333333333331</cx:pt>
          <cx:pt idx="132">0</cx:pt>
          <cx:pt idx="133">0.9285714285714286</cx:pt>
          <cx:pt idx="134">0.75</cx:pt>
          <cx:pt idx="135">1</cx:pt>
          <cx:pt idx="136">0.6741573033707865</cx:pt>
          <cx:pt idx="137">1</cx:pt>
          <cx:pt idx="138">0.85416666666666663</cx:pt>
          <cx:pt idx="139">0.91044776119402981</cx:pt>
          <cx:pt idx="140">0.80000000000000004</cx:pt>
          <cx:pt idx="141">0.68807339449541283</cx:pt>
          <cx:pt idx="142">1</cx:pt>
          <cx:pt idx="143">0.90000000000000002</cx:pt>
          <cx:pt idx="144">0.85416666666666663</cx:pt>
          <cx:pt idx="145">0.21161495624502785</cx:pt>
          <cx:pt idx="146">1</cx:pt>
          <cx:pt idx="147">0.60515021459227469</cx:pt>
          <cx:pt idx="148">1</cx:pt>
          <cx:pt idx="149">0.72340425531914898</cx:pt>
          <cx:pt idx="150">0.80509745127436283</cx:pt>
          <cx:pt idx="151">0.90000000000000002</cx:pt>
          <cx:pt idx="152">0.84999999999999998</cx:pt>
          <cx:pt idx="153">0.90322580645161277</cx:pt>
          <cx:pt idx="154">0.8666666666666667</cx:pt>
          <cx:pt idx="155">0.74509803921568629</cx:pt>
          <cx:pt idx="156">0.90322580645161277</cx:pt>
          <cx:pt idx="157">0</cx:pt>
          <cx:pt idx="158">0.64772727272727271</cx:pt>
          <cx:pt idx="159">0.9285714285714286</cx:pt>
          <cx:pt idx="160">0.42857142857142855</cx:pt>
          <cx:pt idx="161">0.77108433734939763</cx:pt>
          <cx:pt idx="162">1</cx:pt>
          <cx:pt idx="163">0</cx:pt>
          <cx:pt idx="164">0.69999999999999996</cx:pt>
          <cx:pt idx="165">0</cx:pt>
          <cx:pt idx="166">0.91044776119402981</cx:pt>
          <cx:pt idx="167">0.79005524861878451</cx:pt>
          <cx:pt idx="168">0.73913043478260865</cx:pt>
          <cx:pt idx="169">0.25</cx:pt>
          <cx:pt idx="170">0.78021978021978022</cx:pt>
          <cx:pt idx="171">0.66666666666666663</cx:pt>
          <cx:pt idx="172">0.6897048236141109</cx:pt>
          <cx:pt idx="173">1</cx:pt>
          <cx:pt idx="174">0.703125</cx:pt>
          <cx:pt idx="175">0.93877551020408156</cx:pt>
          <cx:pt idx="176">0.74285714285714288</cx:pt>
          <cx:pt idx="177">0.90000000000000002</cx:pt>
          <cx:pt idx="178">0.69387755102040816</cx:pt>
          <cx:pt idx="179">0.5714285714285714</cx:pt>
          <cx:pt idx="180">1</cx:pt>
          <cx:pt idx="181">0.65951742627345844</cx:pt>
          <cx:pt idx="182">0.77692307692307694</cx:pt>
          <cx:pt idx="183">0.76543209876543206</cx:pt>
          <cx:pt idx="184">0.7589285714285714</cx:pt>
          <cx:pt idx="185">0.93877551020408156</cx:pt>
          <cx:pt idx="186">0.68965517241379315</cx:pt>
          <cx:pt idx="187">0.70512820512820518</cx:pt>
          <cx:pt idx="188">0.84999999999999998</cx:pt>
          <cx:pt idx="189">0.78181818181818186</cx:pt>
          <cx:pt idx="190">0.8125</cx:pt>
          <cx:pt idx="191">0.74509803921568629</cx:pt>
          <cx:pt idx="192">0.93877551020408156</cx:pt>
          <cx:pt idx="193">0.97222222222222221</cx:pt>
          <cx:pt idx="194">0.91044776119402981</cx:pt>
          <cx:pt idx="195">0.90322580645161277</cx:pt>
          <cx:pt idx="196">0.65934065934065933</cx:pt>
          <cx:pt idx="197">0.90909090909090917</cx:pt>
          <cx:pt idx="198">0.66749999999999998</cx:pt>
          <cx:pt idx="199">1</cx:pt>
          <cx:pt idx="200">0.67307692307692313</cx:pt>
          <cx:pt idx="201">1</cx:pt>
          <cx:pt idx="202">1</cx:pt>
          <cx:pt idx="203">0.83582089552238803</cx:pt>
          <cx:pt idx="204">0.78301886792452835</cx:pt>
          <cx:pt idx="205">0.81318681318681318</cx:pt>
          <cx:pt idx="206">0.81578947368421051</cx:pt>
          <cx:pt idx="207">0.81521739130434778</cx:pt>
          <cx:pt idx="208">1</cx:pt>
          <cx:pt idx="209">0</cx:pt>
          <cx:pt idx="210">0.71250000000000002</cx:pt>
          <cx:pt idx="211">0.83999999999999997</cx:pt>
          <cx:pt idx="212">0.96551724137931039</cx:pt>
          <cx:pt idx="213">1</cx:pt>
          <cx:pt idx="214">0.90322580645161277</cx:pt>
          <cx:pt idx="215">1</cx:pt>
          <cx:pt idx="216">0</cx:pt>
          <cx:pt idx="217">0.69902912621359226</cx:pt>
          <cx:pt idx="218">0.85185185185185186</cx:pt>
          <cx:pt idx="219">0.77777777777777779</cx:pt>
          <cx:pt idx="220">0.9285714285714286</cx:pt>
          <cx:pt idx="221">0.72307692307692306</cx:pt>
          <cx:pt idx="222">1</cx:pt>
          <cx:pt idx="223">1</cx:pt>
          <cx:pt idx="224">0.51138519924098669</cx:pt>
          <cx:pt idx="225">0.95180722891566261</cx:pt>
          <cx:pt idx="226">1</cx:pt>
          <cx:pt idx="227">0.62809917355371903</cx:pt>
          <cx:pt idx="228">0</cx:pt>
          <cx:pt idx="229">0.72499999999999998</cx:pt>
          <cx:pt idx="230">1</cx:pt>
          <cx:pt idx="231">0.73134328358208955</cx:pt>
          <cx:pt idx="232">0</cx:pt>
          <cx:pt idx="233">1</cx:pt>
          <cx:pt idx="234">0.9285714285714286</cx:pt>
          <cx:pt idx="235">0.88571428571428568</cx:pt>
          <cx:pt idx="236">0.95238095238095244</cx:pt>
          <cx:pt idx="237">1</cx:pt>
          <cx:pt idx="238">0.88571428571428568</cx:pt>
          <cx:pt idx="239">0.60447761194029848</cx:pt>
          <cx:pt idx="240">1</cx:pt>
          <cx:pt idx="241">0.86046511627906974</cx:pt>
          <cx:pt idx="242">1</cx:pt>
          <cx:pt idx="243">0.75961538461538458</cx:pt>
          <cx:pt idx="244">0.67685589519650657</cx:pt>
          <cx:pt idx="245">0.71710526315789469</cx:pt>
          <cx:pt idx="246">1</cx:pt>
          <cx:pt idx="247">0.95238095238095244</cx:pt>
          <cx:pt idx="248">0.57541899441340782</cx:pt>
          <cx:pt idx="249">0.76470588235294112</cx:pt>
          <cx:pt idx="250">0.77304964539007093</cx:pt>
          <cx:pt idx="251">0.44117647058823528</cx:pt>
          <cx:pt idx="252">0.88461538461538458</cx:pt>
          <cx:pt idx="253">0.96875</cx:pt>
          <cx:pt idx="254">1</cx:pt>
          <cx:pt idx="255">0.91044776119402981</cx:pt>
          <cx:pt idx="256">0.66051660516605171</cx:pt>
          <cx:pt idx="257">0.9285714285714286</cx:pt>
          <cx:pt idx="258">0.83333333333333337</cx:pt>
          <cx:pt idx="259">0.72093023255813948</cx:pt>
          <cx:pt idx="260">0.78703703703703709</cx:pt>
          <cx:pt idx="261">1</cx:pt>
          <cx:pt idx="262">0.8666666666666667</cx:pt>
          <cx:pt idx="263">0.67213114754098358</cx:pt>
          <cx:pt idx="264">1</cx:pt>
          <cx:pt idx="265">0.7068965517241379</cx:pt>
          <cx:pt idx="266">0.85416666666666663</cx:pt>
          <cx:pt idx="267">0.83870967741935487</cx:pt>
          <cx:pt idx="268">0.85542168674698793</cx:pt>
          <cx:pt idx="269">0.90322580645161277</cx:pt>
          <cx:pt idx="270">0.88095238095238093</cx:pt>
          <cx:pt idx="271">0.7967479674796748</cx:pt>
          <cx:pt idx="272">1</cx:pt>
          <cx:pt idx="273">0.65094339622641506</cx:pt>
          <cx:pt idx="274">0.90322580645161277</cx:pt>
          <cx:pt idx="275">0.70370370370370372</cx:pt>
          <cx:pt idx="276">0.60233918128654973</cx:pt>
          <cx:pt idx="277">0.7142857142857143</cx:pt>
          <cx:pt idx="278">0.89473684210526316</cx:pt>
          <cx:pt idx="279">0.66153846153846152</cx:pt>
          <cx:pt idx="280">0.81725888324873097</cx:pt>
          <cx:pt idx="281">0.82857142857142863</cx:pt>
          <cx:pt idx="282">0</cx:pt>
          <cx:pt idx="283">0.77777777777777779</cx:pt>
          <cx:pt idx="284">0.83999999999999997</cx:pt>
          <cx:pt idx="285">0.91176470588235281</cx:pt>
          <cx:pt idx="286">0.67889908256880738</cx:pt>
          <cx:pt idx="287">0.68277945619335345</cx:pt>
          <cx:pt idx="288">0.8545454545454545</cx:pt>
          <cx:pt idx="289">0.68025078369905956</cx:pt>
          <cx:pt idx="290">0.56020942408376961</cx:pt>
          <cx:pt idx="291">0.72286374133949194</cx:pt>
          <cx:pt idx="292">0.68059701492537317</cx:pt>
          <cx:pt idx="293">0.65142857142857147</cx:pt>
          <cx:pt idx="294">0.86363636363636365</cx:pt>
          <cx:pt idx="295">0.81578947368421051</cx:pt>
          <cx:pt idx="296">0.72972972972972971</cx:pt>
          <cx:pt idx="297">0</cx:pt>
          <cx:pt idx="298">0.68656716417910446</cx:pt>
          <cx:pt idx="299">1</cx:pt>
          <cx:pt idx="300">0.78723404255319152</cx:pt>
          <cx:pt idx="301">0.89473684210526316</cx:pt>
          <cx:pt idx="302">0.48466257668711654</cx:pt>
          <cx:pt idx="303">0.90322580645161277</cx:pt>
          <cx:pt idx="304">0.79676674364896072</cx:pt>
          <cx:pt idx="305">0.81318681318681318</cx:pt>
          <cx:pt idx="306">1</cx:pt>
          <cx:pt idx="307">1</cx:pt>
          <cx:pt idx="308">0.7931034482758621</cx:pt>
          <cx:pt idx="309">0.65486725663716816</cx:pt>
          <cx:pt idx="310">0.86956521739130432</cx:pt>
          <cx:pt idx="311">0.80425531914893622</cx:pt>
          <cx:pt idx="312">0.82352941176470584</cx:pt>
          <cx:pt idx="313">0.63247863247863245</cx:pt>
          <cx:pt idx="314">1</cx:pt>
          <cx:pt idx="315">0.65573770491803274</cx:pt>
          <cx:pt idx="316">0.83783783783783783</cx:pt>
          <cx:pt idx="317">0.87234042553191493</cx:pt>
          <cx:pt idx="318">0.61344537815126055</cx:pt>
          <cx:pt idx="319">0</cx:pt>
          <cx:pt idx="320">0.66666666666666663</cx:pt>
          <cx:pt idx="321">1</cx:pt>
          <cx:pt idx="322">0.91044776119402981</cx:pt>
          <cx:pt idx="323">0.9285714285714286</cx:pt>
          <cx:pt idx="324">0.90322580645161277</cx:pt>
          <cx:pt idx="325">0.34693877551020408</cx:pt>
          <cx:pt idx="326">0</cx:pt>
          <cx:pt idx="327">0.73636363636363633</cx:pt>
          <cx:pt idx="328">0.92000000000000004</cx:pt>
          <cx:pt idx="329">0.82857142857142863</cx:pt>
          <cx:pt idx="330">0.92105263157894723</cx:pt>
          <cx:pt idx="331">0.8125</cx:pt>
          <cx:pt idx="332">0.60769230769230764</cx:pt>
          <cx:pt idx="333">0.77777777777777779</cx:pt>
          <cx:pt idx="334">1</cx:pt>
          <cx:pt idx="335">0.90000000000000002</cx:pt>
          <cx:pt idx="336">1</cx:pt>
          <cx:pt idx="337">0.71250000000000002</cx:pt>
          <cx:pt idx="338">0.90000000000000002</cx:pt>
          <cx:pt idx="339">0.43283582089552242</cx:pt>
          <cx:pt idx="340">0.66666666666666663</cx:pt>
          <cx:pt idx="341">1</cx:pt>
          <cx:pt idx="342">0.77142857142857146</cx:pt>
          <cx:pt idx="343">0.74747474747474751</cx:pt>
          <cx:pt idx="344">0.85470085470085466</cx:pt>
          <cx:pt idx="345">0</cx:pt>
          <cx:pt idx="346">0.61111111111111116</cx:pt>
          <cx:pt idx="347">0.64987405541561716</cx:pt>
          <cx:pt idx="348">0.58333333333333337</cx:pt>
          <cx:pt idx="349">0.6067415730337079</cx:pt>
          <cx:pt idx="350">0.91044776119402981</cx:pt>
          <cx:pt idx="351">0.62037037037037035</cx:pt>
          <cx:pt idx="352">0.81672025723472674</cx:pt>
          <cx:pt idx="353">0.90000000000000002</cx:pt>
          <cx:pt idx="354">0.3928571428571429</cx:pt>
          <cx:pt idx="355">0.82838283828382842</cx:pt>
          <cx:pt idx="356">0.90322580645161277</cx:pt>
          <cx:pt idx="357">1</cx:pt>
          <cx:pt idx="358">0.66666666666666663</cx:pt>
          <cx:pt idx="359">0.76530612244897955</cx:pt>
          <cx:pt idx="360">1</cx:pt>
          <cx:pt idx="361">0.9285714285714286</cx:pt>
          <cx:pt idx="362">0.83495145631067957</cx:pt>
          <cx:pt idx="363">0.93877551020408156</cx:pt>
          <cx:pt idx="364">1</cx:pt>
          <cx:pt idx="365">0</cx:pt>
          <cx:pt idx="366">0.56716417910447758</cx:pt>
          <cx:pt idx="367">0.72286374133949194</cx:pt>
          <cx:pt idx="368">0.41666666666666669</cx:pt>
          <cx:pt idx="369">0.9285714285714286</cx:pt>
          <cx:pt idx="370">0.90322580645161277</cx:pt>
          <cx:pt idx="371">1</cx:pt>
          <cx:pt idx="372">1</cx:pt>
          <cx:pt idx="373">0.76666666666666672</cx:pt>
          <cx:pt idx="374">0.81372549019607843</cx:pt>
          <cx:pt idx="375">0.71739130434782605</cx:pt>
          <cx:pt idx="376">0.40322580645161288</cx:pt>
          <cx:pt idx="377">0.67435158501440917</cx:pt>
          <cx:pt idx="378">0.85416666666666663</cx:pt>
          <cx:pt idx="379">0.58798283261802575</cx:pt>
          <cx:pt idx="380">0.72826086956521741</cx:pt>
          <cx:pt idx="381">0.89130434782608692</cx:pt>
          <cx:pt idx="382">0.77777777777777779</cx:pt>
          <cx:pt idx="383">1</cx:pt>
          <cx:pt idx="384">0</cx:pt>
          <cx:pt idx="385">1</cx:pt>
          <cx:pt idx="386">0.6941896024464832</cx:pt>
          <cx:pt idx="387">0.80952380952380953</cx:pt>
          <cx:pt idx="388">0.43283582089552242</cx:pt>
          <cx:pt idx="389">0.65032679738562094</cx:pt>
          <cx:pt idx="390">0.86111111111111116</cx:pt>
          <cx:pt idx="391">1</cx:pt>
          <cx:pt idx="392">1</cx:pt>
          <cx:pt idx="393">0.66666666666666663</cx:pt>
          <cx:pt idx="394">0.70833333333333337</cx:pt>
          <cx:pt idx="395">0.75510204081632648</cx:pt>
          <cx:pt idx="396">0.47945205479452052</cx:pt>
          <cx:pt idx="397">0.95238095238095244</cx:pt>
          <cx:pt idx="398">0.92727272727272725</cx:pt>
          <cx:pt idx="399">0.94285714285714284</cx:pt>
          <cx:pt idx="400">0.78260869565217395</cx:pt>
          <cx:pt idx="401">0.80000000000000004</cx:pt>
          <cx:pt idx="402">1</cx:pt>
          <cx:pt idx="403">0</cx:pt>
          <cx:pt idx="404">0.70454545454545459</cx:pt>
          <cx:pt idx="405">1</cx:pt>
          <cx:pt idx="406">0.68571428571428572</cx:pt>
          <cx:pt idx="407">0.9285714285714286</cx:pt>
          <cx:pt idx="408">0.87681159420289856</cx:pt>
          <cx:pt idx="409">0.7384615384615385</cx:pt>
          <cx:pt idx="410">0.90322580645161277</cx:pt>
          <cx:pt idx="411">0.8571428571428571</cx:pt>
          <cx:pt idx="412">0.90909090909090917</cx:pt>
          <cx:pt idx="413">0.9285714285714286</cx:pt>
          <cx:pt idx="414">0</cx:pt>
          <cx:pt idx="415">0.57377049180327866</cx:pt>
          <cx:pt idx="416">0.79629629629629628</cx:pt>
          <cx:pt idx="417">1</cx:pt>
          <cx:pt idx="418">0.42608695652173911</cx:pt>
          <cx:pt idx="419">0.8125</cx:pt>
          <cx:pt idx="420">0.59541984732824427</cx:pt>
          <cx:pt idx="421">0.90000000000000002</cx:pt>
          <cx:pt idx="422">0.65738758029978583</cx:pt>
          <cx:pt idx="423">1</cx:pt>
          <cx:pt idx="424">1</cx:pt>
          <cx:pt idx="425">0.7661290322580645</cx:pt>
          <cx:pt idx="426">0.90322580645161277</cx:pt>
          <cx:pt idx="427">1</cx:pt>
          <cx:pt idx="428">0.68089430894308944</cx:pt>
          <cx:pt idx="429">0.90322580645161277</cx:pt>
          <cx:pt idx="430">0</cx:pt>
          <cx:pt idx="431">0.6123188405797102</cx:pt>
          <cx:pt idx="432">1</cx:pt>
          <cx:pt idx="433">0.60919540229885061</cx:pt>
          <cx:pt idx="434">0.90322580645161277</cx:pt>
          <cx:pt idx="435">0.77475247524752477</cx:pt>
          <cx:pt idx="436">0.83544303797468356</cx:pt>
          <cx:pt idx="437">0.91044776119402981</cx:pt>
          <cx:pt idx="438">0.69620253164556967</cx:pt>
          <cx:pt idx="439">1</cx:pt>
          <cx:pt idx="440">0.76806083650190116</cx:pt>
          <cx:pt idx="441">0.83920704845814975</cx:pt>
          <cx:pt idx="442">1</cx:pt>
          <cx:pt idx="443">0.95454545454545459</cx:pt>
          <cx:pt idx="444">0.65306122448979587</cx:pt>
          <cx:pt idx="445">0.71287128712871284</cx:pt>
          <cx:pt idx="446">1</cx:pt>
          <cx:pt idx="447">0.34693877551020408</cx:pt>
          <cx:pt idx="448">0.71074380165289253</cx:pt>
          <cx:pt idx="449">0.38787878787878788</cx:pt>
          <cx:pt idx="450">1</cx:pt>
          <cx:pt idx="451">0.5</cx:pt>
          <cx:pt idx="452">0.77094972067039103</cx:pt>
          <cx:pt idx="453">0.80952380952380953</cx:pt>
          <cx:pt idx="454">0.6347305389221557</cx:pt>
          <cx:pt idx="455">1</cx:pt>
          <cx:pt idx="456">0.58464566929133854</cx:pt>
          <cx:pt idx="457">0.5415282392026578</cx:pt>
          <cx:pt idx="458">0.66300366300366298</cx:pt>
          <cx:pt idx="459">1</cx:pt>
          <cx:pt idx="460">0.90000000000000002</cx:pt>
          <cx:pt idx="461">0.77777777777777779</cx:pt>
          <cx:pt idx="462">0.75706214689265539</cx:pt>
          <cx:pt idx="463">1</cx:pt>
          <cx:pt idx="464">0.7232142857142857</cx:pt>
          <cx:pt idx="465">0</cx:pt>
          <cx:pt idx="466">0.74193548387096775</cx:pt>
          <cx:pt idx="467">1</cx:pt>
          <cx:pt idx="468">0.70297029702970293</cx:pt>
          <cx:pt idx="469">0.87378640776699024</cx:pt>
          <cx:pt idx="470">0.77450980392156865</cx:pt>
          <cx:pt idx="471">0.71226415094339623</cx:pt>
          <cx:pt idx="472">0.6097560975609756</cx:pt>
          <cx:pt idx="473">0.80387096774193545</cx:pt>
          <cx:pt idx="474">0.90322580645161277</cx:pt>
          <cx:pt idx="475">0.58271604938271604</cx:pt>
          <cx:pt idx="476">0.81443298969072164</cx:pt>
          <cx:pt idx="477">1</cx:pt>
          <cx:pt idx="478">0.43850267379679142</cx:pt>
          <cx:pt idx="479">1</cx:pt>
          <cx:pt idx="480">0.90000000000000002</cx:pt>
          <cx:pt idx="481">0.8571428571428571</cx:pt>
          <cx:pt idx="482">0.61842105263157898</cx:pt>
          <cx:pt idx="483">1</cx:pt>
          <cx:pt idx="484">0.67582417582417587</cx:pt>
          <cx:pt idx="485">0.48623853211009177</cx:pt>
          <cx:pt idx="486">0.83783783783783783</cx:pt>
          <cx:pt idx="487">0.80701754385964908</cx:pt>
          <cx:pt idx="488">0.75</cx:pt>
          <cx:pt idx="489">1</cx:pt>
          <cx:pt idx="490">0.65306122448979587</cx:pt>
          <cx:pt idx="491">0.60344827586206895</cx:pt>
          <cx:pt idx="492">0.84912280701754383</cx:pt>
          <cx:pt idx="493">1</cx:pt>
          <cx:pt idx="494">0.66666666666666663</cx:pt>
          <cx:pt idx="495">0.82352941176470584</cx:pt>
          <cx:pt idx="496">1</cx:pt>
          <cx:pt idx="497">0.62617924528301883</cx:pt>
          <cx:pt idx="498">0.78260869565217395</cx:pt>
          <cx:pt idx="499">0.71764705882352942</cx:pt>
          <cx:pt idx="500">0.79865771812080533</cx:pt>
          <cx:pt idx="501">0.85416666666666663</cx:pt>
          <cx:pt idx="502">0.85416666666666663</cx:pt>
          <cx:pt idx="503">1</cx:pt>
          <cx:pt idx="504">0.8666666666666667</cx:pt>
          <cx:pt idx="505">0.64057971014492754</cx:pt>
          <cx:pt idx="506">0.6517857142857143</cx:pt>
          <cx:pt idx="507">0.88571428571428568</cx:pt>
          <cx:pt idx="508">1</cx:pt>
          <cx:pt idx="509">0.93877551020408156</cx:pt>
          <cx:pt idx="510">0.75</cx:pt>
          <cx:pt idx="511">0.16666666666666666</cx:pt>
          <cx:pt idx="512">0.40322580645161288</cx:pt>
          <cx:pt idx="513">1</cx:pt>
          <cx:pt idx="514">0.71980676328502413</cx:pt>
          <cx:pt idx="515">1</cx:pt>
          <cx:pt idx="516">0.58659217877094971</cx:pt>
          <cx:pt idx="517">0</cx:pt>
          <cx:pt idx="518">0.75609756097560976</cx:pt>
          <cx:pt idx="519">0.73118279569892475</cx:pt>
          <cx:pt idx="520">0.90322580645161277</cx:pt>
          <cx:pt idx="521">0.94444444444444442</cx:pt>
          <cx:pt idx="522">0.80136986301369861</cx:pt>
          <cx:pt idx="523">0.64421416234887741</cx:pt>
          <cx:pt idx="524">0.9375</cx:pt>
          <cx:pt idx="525">0.57471264367816088</cx:pt>
          <cx:pt idx="526">0.65413533834586468</cx:pt>
          <cx:pt idx="527">0</cx:pt>
          <cx:pt idx="528">0.78655097613882863</cx:pt>
          <cx:pt idx="529">0.84782608695652173</cx:pt>
          <cx:pt idx="530">0.82857142857142863</cx:pt>
          <cx:pt idx="531">0</cx:pt>
          <cx:pt idx="532">0.68926553672316382</cx:pt>
          <cx:pt idx="533">0</cx:pt>
          <cx:pt idx="534">0.64646464646464652</cx:pt>
          <cx:pt idx="535">1</cx:pt>
          <cx:pt idx="536">0.86585365853658536</cx:pt>
          <cx:pt idx="537">0.80645161290322576</cx:pt>
          <cx:pt idx="538">0.81538461538461537</cx:pt>
          <cx:pt idx="539">0.80000000000000004</cx:pt>
          <cx:pt idx="540">0.8571428571428571</cx:pt>
          <cx:pt idx="541">0.9285714285714286</cx:pt>
          <cx:pt idx="542">0</cx:pt>
          <cx:pt idx="543">1</cx:pt>
          <cx:pt idx="544">0.7570093457943925</cx:pt>
          <cx:pt idx="545">0.16666666666666666</cx:pt>
          <cx:pt idx="546">1</cx:pt>
          <cx:pt idx="547">0.67886178861788615</cx:pt>
          <cx:pt idx="548">0.91954022988505757</cx:pt>
          <cx:pt idx="549">0.77215189873417722</cx:pt>
          <cx:pt idx="550">0.3269961977186312</cx:pt>
          <cx:pt idx="551">0.66666666666666663</cx:pt>
          <cx:pt idx="552">0.93877551020408156</cx:pt>
          <cx:pt idx="553">1</cx:pt>
          <cx:pt idx="554">0.90322580645161277</cx:pt>
          <cx:pt idx="555">0.84210526315789469</cx:pt>
          <cx:pt idx="556">0.7142857142857143</cx:pt>
          <cx:pt idx="557">0.74044943820224718</cx:pt>
          <cx:pt idx="558">0.83495145631067957</cx:pt>
          <cx:pt idx="559">0.3928571428571429</cx:pt>
          <cx:pt idx="560">0</cx:pt>
          <cx:pt idx="561">0.68493150684931503</cx:pt>
          <cx:pt idx="562">0.7142857142857143</cx:pt>
          <cx:pt idx="563">0.64688856729377708</cx:pt>
          <cx:pt idx="564">0.95833333333333337</cx:pt>
          <cx:pt idx="565">0.70331950207468885</cx:pt>
          <cx:pt idx="566">0.70322580645161292</cx:pt>
          <cx:pt idx="567">0.6853932584269663</cx:pt>
          <cx:pt idx="568">0.65775401069518713</cx:pt>
          <cx:pt idx="569">0.81047381546134667</cx:pt>
          <cx:pt idx="570">0.84615384615384615</cx:pt>
          <cx:pt idx="571">0.34375</cx:pt>
          <cx:pt idx="572">0.59595959595959591</cx:pt>
          <cx:pt idx="573">0.93877551020408156</cx:pt>
          <cx:pt idx="574">0.66666666666666663</cx:pt>
          <cx:pt idx="575">0.66666666666666663</cx:pt>
          <cx:pt idx="576">0.86021505376344087</cx:pt>
          <cx:pt idx="577">0.62007168458781359</cx:pt>
          <cx:pt idx="578">0.82857142857142863</cx:pt>
          <cx:pt idx="579">0.70192307692307687</cx:pt>
          <cx:pt idx="580">0.82857142857142863</cx:pt>
          <cx:pt idx="581">0.72340425531914898</cx:pt>
          <cx:pt idx="582">0.59763313609467461</cx:pt>
          <cx:pt idx="583">0.68067226890756305</cx:pt>
          <cx:pt idx="584">1</cx:pt>
          <cx:pt idx="585">1</cx:pt>
          <cx:pt idx="586">0.66666666666666663</cx:pt>
          <cx:pt idx="587">0.93877551020408156</cx:pt>
          <cx:pt idx="588">0.84999999999999998</cx:pt>
          <cx:pt idx="589">0.89473684210526316</cx:pt>
          <cx:pt idx="590">0.66666666666666663</cx:pt>
          <cx:pt idx="591">0.4236111111111111</cx:pt>
          <cx:pt idx="592">0.8666666666666667</cx:pt>
          <cx:pt idx="593">0.75757575757575757</cx:pt>
          <cx:pt idx="594">0.95833333333333337</cx:pt>
          <cx:pt idx="595">1</cx:pt>
          <cx:pt idx="596">0</cx:pt>
          <cx:pt idx="597">0.74193548387096775</cx:pt>
          <cx:pt idx="598">0.65853658536585369</cx:pt>
          <cx:pt idx="599">0.65232358003442337</cx:pt>
          <cx:pt idx="600">0.77857142857142858</cx:pt>
          <cx:pt idx="601">0.55555555555555558</cx:pt>
          <cx:pt idx="602">0.88888888888888884</cx:pt>
          <cx:pt idx="603">0.8571428571428571</cx:pt>
          <cx:pt idx="604">0.86363636363636365</cx:pt>
          <cx:pt idx="605">0.86021505376344087</cx:pt>
          <cx:pt idx="606">0.82857142857142863</cx:pt>
          <cx:pt idx="607">0.88571428571428568</cx:pt>
          <cx:pt idx="608">0.8571428571428571</cx:pt>
          <cx:pt idx="609">0.66666666666666663</cx:pt>
          <cx:pt idx="610">1</cx:pt>
          <cx:pt idx="611">0.93877551020408156</cx:pt>
          <cx:pt idx="612">0</cx:pt>
          <cx:pt idx="613">0.86021505376344087</cx:pt>
          <cx:pt idx="614">0.73170731707317072</cx:pt>
          <cx:pt idx="615">0.92682926829268297</cx:pt>
          <cx:pt idx="616">0.34693877551020408</cx:pt>
          <cx:pt idx="617">0.67615658362989328</cx:pt>
          <cx:pt idx="618">0.90625</cx:pt>
          <cx:pt idx="619">0.8928571428571429</cx:pt>
          <cx:pt idx="620">0.91044776119402981</cx:pt>
          <cx:pt idx="621">1</cx:pt>
          <cx:pt idx="622">0.8089887640449438</cx:pt>
          <cx:pt idx="623">1</cx:pt>
          <cx:pt idx="624">0.65853658536585369</cx:pt>
          <cx:pt idx="625">0.63541666666666663</cx:pt>
          <cx:pt idx="626">0.81047381546134667</cx:pt>
          <cx:pt idx="627">0.40322580645161288</cx:pt>
          <cx:pt idx="628">0.8125</cx:pt>
          <cx:pt idx="629">0.83999999999999997</cx:pt>
          <cx:pt idx="630">1</cx:pt>
          <cx:pt idx="631">0.6696428571428571</cx:pt>
          <cx:pt idx="632">0.74545454545454548</cx:pt>
          <cx:pt idx="633">1</cx:pt>
          <cx:pt idx="634">0.88571428571428568</cx:pt>
          <cx:pt idx="635">0.38787878787878788</cx:pt>
          <cx:pt idx="636">0.95238095238095244</cx:pt>
          <cx:pt idx="637">0.62395543175487467</cx:pt>
          <cx:pt idx="638">0.6696428571428571</cx:pt>
          <cx:pt idx="639">1</cx:pt>
          <cx:pt idx="640">0.95238095238095244</cx:pt>
          <cx:pt idx="641">1</cx:pt>
          <cx:pt idx="642">0.83783783783783783</cx:pt>
          <cx:pt idx="643">0.81656804733727806</cx:pt>
          <cx:pt idx="644">0.69114470842332609</cx:pt>
          <cx:pt idx="645">0.6428571428571429</cx:pt>
          <cx:pt idx="646">0.36249999999999999</cx:pt>
          <cx:pt idx="647">0.70967741935483875</cx:pt>
          <cx:pt idx="648">0.91044776119402981</cx:pt>
          <cx:pt idx="649">0.86725663716814161</cx:pt>
          <cx:pt idx="650">0.66666666666666663</cx:pt>
          <cx:pt idx="651">0.80555555555555558</cx:pt>
          <cx:pt idx="652">0.38787878787878788</cx:pt>
          <cx:pt idx="653">0.77777777777777779</cx:pt>
          <cx:pt idx="654">0.77877237851662406</cx:pt>
          <cx:pt idx="655">0.68613138686131392</cx:pt>
          <cx:pt idx="656">0.88372093023255816</cx:pt>
          <cx:pt idx="657">0.83333333333333337</cx:pt>
          <cx:pt idx="658">0.87969924812030076</cx:pt>
          <cx:pt idx="659">0.64532019704433496</cx:pt>
          <cx:pt idx="660">0.34375</cx:pt>
          <cx:pt idx="661">1</cx:pt>
          <cx:pt idx="662">0.90322580645161277</cx:pt>
          <cx:pt idx="663">0.88095238095238093</cx:pt>
          <cx:pt idx="664">0.91044776119402981</cx:pt>
          <cx:pt idx="665">0.9285714285714286</cx:pt>
          <cx:pt idx="666">0.83333333333333337</cx:pt>
          <cx:pt idx="667">0.875</cx:pt>
          <cx:pt idx="668">0.83333333333333337</cx:pt>
          <cx:pt idx="669">0.67088607594936711</cx:pt>
          <cx:pt idx="670">0.84931506849315064</cx:pt>
          <cx:pt idx="671">0</cx:pt>
          <cx:pt idx="672">0.64754098360655743</cx:pt>
          <cx:pt idx="673">0</cx:pt>
          <cx:pt idx="674">0.86725663716814161</cx:pt>
          <cx:pt idx="675">0.66666666666666663</cx:pt>
          <cx:pt idx="676">0.60655737704918034</cx:pt>
          <cx:pt idx="677">0.66666666666666663</cx:pt>
          <cx:pt idx="678">0.81159420289855078</cx:pt>
          <cx:pt idx="679">0.70992366412213737</cx:pt>
          <cx:pt idx="680">0.90322580645161277</cx:pt>
          <cx:pt idx="681">0.93877551020408156</cx:pt>
          <cx:pt idx="682">0.7142857142857143</cx:pt>
          <cx:pt idx="683">0</cx:pt>
          <cx:pt idx="684">1</cx:pt>
          <cx:pt idx="685">0.89473684210526316</cx:pt>
          <cx:pt idx="686">0</cx:pt>
          <cx:pt idx="687">0.8666666666666667</cx:pt>
          <cx:pt idx="688">0.67088607594936711</cx:pt>
          <cx:pt idx="689">0.83333333333333337</cx:pt>
          <cx:pt idx="690">0.68468468468468469</cx:pt>
          <cx:pt idx="691">1</cx:pt>
          <cx:pt idx="692">0.73015873015873012</cx:pt>
          <cx:pt idx="693">0.82352941176470584</cx:pt>
          <cx:pt idx="694">0.8125</cx:pt>
          <cx:pt idx="695">0.7142857142857143</cx:pt>
          <cx:pt idx="696">0.48259860788863101</cx:pt>
          <cx:pt idx="697">0.85416666666666663</cx:pt>
          <cx:pt idx="698">0.40322580645161288</cx:pt>
          <cx:pt idx="699">0.90322580645161277</cx:pt>
          <cx:pt idx="700">0.54981549815498154</cx:pt>
          <cx:pt idx="701">0.5</cx:pt>
          <cx:pt idx="702">0.80000000000000004</cx:pt>
          <cx:pt idx="703">1</cx:pt>
          <cx:pt idx="704">0.875</cx:pt>
          <cx:pt idx="705">0.79166666666666663</cx:pt>
          <cx:pt idx="706">1</cx:pt>
          <cx:pt idx="707">0.70789957134109005</cx:pt>
          <cx:pt idx="708">0.64829396325459321</cx:pt>
          <cx:pt idx="709">0.72916666666666663</cx:pt>
          <cx:pt idx="710">0.68794326241134751</cx:pt>
          <cx:pt idx="711">1</cx:pt>
          <cx:pt idx="712">1</cx:pt>
          <cx:pt idx="713">0.91044776119402981</cx:pt>
          <cx:pt idx="714">0.94999999999999996</cx:pt>
          <cx:pt idx="715">0.88372093023255816</cx:pt>
          <cx:pt idx="716">0.64667291471415178</cx:pt>
          <cx:pt idx="717">1</cx:pt>
          <cx:pt idx="718">0.90909090909090917</cx:pt>
          <cx:pt idx="719">0.66666666666666663</cx:pt>
          <cx:pt idx="720">0.9285714285714286</cx:pt>
          <cx:pt idx="721">0.91044776119402981</cx:pt>
          <cx:pt idx="722">0.67900092506938026</cx:pt>
          <cx:pt idx="723">0.70370370370370372</cx:pt>
          <cx:pt idx="724">0.86021505376344087</cx:pt>
          <cx:pt idx="725">0.65580448065173114</cx:pt>
          <cx:pt idx="726">0.90322580645161277</cx:pt>
          <cx:pt idx="727">0.76923076923076927</cx:pt>
          <cx:pt idx="728">1</cx:pt>
          <cx:pt idx="729">0.77777777777777779</cx:pt>
          <cx:pt idx="730">0.43850267379679142</cx:pt>
          <cx:pt idx="731">0.93877551020408156</cx:pt>
          <cx:pt idx="732">0</cx:pt>
          <cx:pt idx="733">0.5730337078651685</cx:pt>
          <cx:pt idx="734">0</cx:pt>
          <cx:pt idx="735">0.88135593220338981</cx:pt>
          <cx:pt idx="736">0</cx:pt>
          <cx:pt idx="737">0.92105263157894723</cx:pt>
          <cx:pt idx="738">0.91428571428571437</cx:pt>
          <cx:pt idx="739">0.66666666666666663</cx:pt>
          <cx:pt idx="740">0.84946236559139787</cx:pt>
          <cx:pt idx="741">0.9285714285714286</cx:pt>
          <cx:pt idx="742">0.83486238532110091</cx:pt>
          <cx:pt idx="743">0.72847682119205293</cx:pt>
          <cx:pt idx="744">0</cx:pt>
          <cx:pt idx="745">0.91176470588235281</cx:pt>
          <cx:pt idx="746">0.7142857142857143</cx:pt>
          <cx:pt idx="747">0.81481481481481477</cx:pt>
          <cx:pt idx="748">1</cx:pt>
          <cx:pt idx="749">1</cx:pt>
          <cx:pt idx="750">0.77380952380952384</cx:pt>
          <cx:pt idx="751">0.40322580645161288</cx:pt>
          <cx:pt idx="752">0.71250000000000002</cx:pt>
          <cx:pt idx="753">0.93877551020408156</cx:pt>
          <cx:pt idx="754">1</cx:pt>
          <cx:pt idx="755">0.69047619047619047</cx:pt>
          <cx:pt idx="756">0.74349442379182151</cx:pt>
          <cx:pt idx="757">0.70370370370370372</cx:pt>
          <cx:pt idx="758">0.90322580645161277</cx:pt>
          <cx:pt idx="759">0.66612641815235007</cx:pt>
          <cx:pt idx="760">1</cx:pt>
          <cx:pt idx="761">0.56081081081081086</cx:pt>
          <cx:pt idx="762">0.51301115241635686</cx:pt>
          <cx:pt idx="763">0.61643835616438358</cx:pt>
          <cx:pt idx="764">0.90909090909090917</cx:pt>
          <cx:pt idx="765">0</cx:pt>
          <cx:pt idx="766">0.65106382978723409</cx:pt>
          <cx:pt idx="767">0.83333333333333337</cx:pt>
          <cx:pt idx="768">0.79069767441860461</cx:pt>
          <cx:pt idx="769">0.36787564766839376</cx:pt>
          <cx:pt idx="770">0</cx:pt>
          <cx:pt idx="771">1</cx:pt>
          <cx:pt idx="772">0.39189189189189189</cx:pt>
          <cx:pt idx="773">0.90322580645161277</cx:pt>
          <cx:pt idx="774">0.85148514851485146</cx:pt>
          <cx:pt idx="775">0.66666666666666663</cx:pt>
          <cx:pt idx="776">0.71985815602836878</cx:pt>
          <cx:pt idx="777">0.75</cx:pt>
          <cx:pt idx="778">0.85384615384615381</cx:pt>
          <cx:pt idx="779">0.90322580645161277</cx:pt>
          <cx:pt idx="780">0.56081081081081086</cx:pt>
          <cx:pt idx="781">0.93333333333333324</cx:pt>
          <cx:pt idx="782">0.77777777777777779</cx:pt>
          <cx:pt idx="783">0.69523809523809521</cx:pt>
          <cx:pt idx="784">0.9285714285714286</cx:pt>
          <cx:pt idx="785">0.66666666666666663</cx:pt>
          <cx:pt idx="786">1</cx:pt>
          <cx:pt idx="787">0.68127490039840632</cx:pt>
          <cx:pt idx="788">0</cx:pt>
          <cx:pt idx="789">1</cx:pt>
          <cx:pt idx="790">0.58522727272727271</cx:pt>
          <cx:pt idx="791">0.89795918367346939</cx:pt>
          <cx:pt idx="792">1</cx:pt>
          <cx:pt idx="793">0.79961089494163429</cx:pt>
          <cx:pt idx="794">0.93877551020408156</cx:pt>
          <cx:pt idx="795">0.82978723404255317</cx:pt>
          <cx:pt idx="796">0.9285714285714286</cx:pt>
          <cx:pt idx="797">0.36787564766839376</cx:pt>
          <cx:pt idx="798">0.66666666666666663</cx:pt>
          <cx:pt idx="799">0.74747474747474751</cx:pt>
          <cx:pt idx="800">1</cx:pt>
          <cx:pt idx="801">0.9285714285714286</cx:pt>
          <cx:pt idx="802">0.88297872340425532</cx:pt>
          <cx:pt idx="803">1</cx:pt>
          <cx:pt idx="804">0.88888888888888884</cx:pt>
          <cx:pt idx="805">1</cx:pt>
          <cx:pt idx="806">0.60818713450292394</cx:pt>
          <cx:pt idx="807">0.93877551020408156</cx:pt>
          <cx:pt idx="808">0.84999999999999998</cx:pt>
          <cx:pt idx="809">0.66666666666666663</cx:pt>
          <cx:pt idx="810">0.66666666666666663</cx:pt>
          <cx:pt idx="811">0.90000000000000002</cx:pt>
          <cx:pt idx="812">0.73170731707317072</cx:pt>
          <cx:pt idx="813">1</cx:pt>
          <cx:pt idx="814">1</cx:pt>
          <cx:pt idx="815">0.84999999999999998</cx:pt>
          <cx:pt idx="816">0.84999999999999998</cx:pt>
          <cx:pt idx="817">0.64462809917355368</cx:pt>
          <cx:pt idx="818">0.66666666666666663</cx:pt>
          <cx:pt idx="819">0</cx:pt>
          <cx:pt idx="820">1</cx:pt>
          <cx:pt idx="821">0.74285714285714288</cx:pt>
          <cx:pt idx="822">0.93877551020408156</cx:pt>
          <cx:pt idx="823">0.9375</cx:pt>
          <cx:pt idx="824">1</cx:pt>
          <cx:pt idx="825">0.66666666666666663</cx:pt>
          <cx:pt idx="826">0.91666666666666663</cx:pt>
          <cx:pt idx="827">0.76111111111111107</cx:pt>
          <cx:pt idx="828">1</cx:pt>
          <cx:pt idx="829">0.86021505376344087</cx:pt>
          <cx:pt idx="830">0.759020618556701</cx:pt>
          <cx:pt idx="831">0.90384615384615397</cx:pt>
          <cx:pt idx="832">0.56081081081081086</cx:pt>
          <cx:pt idx="833">1</cx:pt>
          <cx:pt idx="834">0.23809523809523808</cx:pt>
          <cx:pt idx="835">0.71980676328502413</cx:pt>
          <cx:pt idx="836">0.92105263157894723</cx:pt>
          <cx:pt idx="837">1</cx:pt>
          <cx:pt idx="838">0.91666666666666663</cx:pt>
          <cx:pt idx="839">0.94736842105263164</cx:pt>
          <cx:pt idx="840">0.67741935483870963</cx:pt>
          <cx:pt idx="841">0.7857142857142857</cx:pt>
          <cx:pt idx="842">0.78985507246376807</cx:pt>
          <cx:pt idx="843">1</cx:pt>
          <cx:pt idx="844">1</cx:pt>
          <cx:pt idx="845">0.79661016949152541</cx:pt>
          <cx:pt idx="846">0.49693251533742339</cx:pt>
          <cx:pt idx="847">0.90000000000000002</cx:pt>
          <cx:pt idx="848">0.65503875968992253</cx:pt>
          <cx:pt idx="849">0.69620253164556967</cx:pt>
          <cx:pt idx="850">0.71999999999999997</cx:pt>
          <cx:pt idx="851">0.77551020408163263</cx:pt>
          <cx:pt idx="852">0.83823529411764708</cx:pt>
          <cx:pt idx="853">0.9285714285714286</cx:pt>
          <cx:pt idx="854">0.64166666666666672</cx:pt>
          <cx:pt idx="855">0.96491228070175439</cx:pt>
          <cx:pt idx="856">0.81860465116279069</cx:pt>
          <cx:pt idx="857">0.83823529411764708</cx:pt>
          <cx:pt idx="858">1</cx:pt>
          <cx:pt idx="859">1</cx:pt>
          <cx:pt idx="860">0.9285714285714286</cx:pt>
          <cx:pt idx="861">0.65783132530120481</cx:pt>
          <cx:pt idx="862">0.90322580645161277</cx:pt>
          <cx:pt idx="863">0.70370370370370372</cx:pt>
          <cx:pt idx="864">0.60447761194029848</cx:pt>
          <cx:pt idx="865">0</cx:pt>
          <cx:pt idx="866">0.84459459459459463</cx:pt>
          <cx:pt idx="867">0.83720930232558144</cx:pt>
          <cx:pt idx="868">0.89473684210526316</cx:pt>
          <cx:pt idx="869">0.62337662337662336</cx:pt>
          <cx:pt idx="870">0.50326797385620914</cx:pt>
          <cx:pt idx="871">0.86046511627906974</cx:pt>
          <cx:pt idx="872">0.83823529411764708</cx:pt>
          <cx:pt idx="873">0.79278074866310155</cx:pt>
          <cx:pt idx="874">1</cx:pt>
          <cx:pt idx="875">1</cx:pt>
          <cx:pt idx="876">0.81578947368421051</cx:pt>
          <cx:pt idx="877">0.90322580645161277</cx:pt>
          <cx:pt idx="878">0.75</cx:pt>
          <cx:pt idx="879">0.35751295336787564</cx:pt>
          <cx:pt idx="880">0.6853932584269663</cx:pt>
          <cx:pt idx="881">1</cx:pt>
          <cx:pt idx="882">1</cx:pt>
          <cx:pt idx="883">0.69333333333333336</cx:pt>
          <cx:pt idx="884">0.66666666666666663</cx:pt>
          <cx:pt idx="885">0.95454545454545459</cx:pt>
          <cx:pt idx="886">0</cx:pt>
          <cx:pt idx="887">0.71532846715328469</cx:pt>
          <cx:pt idx="888">0.6495726495726496</cx:pt>
          <cx:pt idx="889">0.68983957219251335</cx:pt>
          <cx:pt idx="890">0.80387096774193545</cx:pt>
          <cx:pt idx="891">1</cx:pt>
          <cx:pt idx="892">0.9375</cx:pt>
          <cx:pt idx="893">0.28308823529411764</cx:pt>
          <cx:pt idx="894">0.69714285714285718</cx:pt>
          <cx:pt idx="895">0.70370370370370372</cx:pt>
          <cx:pt idx="896">0.7232142857142857</cx:pt>
          <cx:pt idx="897">0.94444444444444442</cx:pt>
          <cx:pt idx="898">0</cx:pt>
          <cx:pt idx="899">0.67515923566878977</cx:pt>
          <cx:pt idx="900">0.90000000000000002</cx:pt>
          <cx:pt idx="901">0.83783783783783783</cx:pt>
          <cx:pt idx="902">0.69999999999999996</cx:pt>
          <cx:pt idx="903">1</cx:pt>
          <cx:pt idx="904">1</cx:pt>
          <cx:pt idx="905">0.92105263157894723</cx:pt>
          <cx:pt idx="906">0.91044776119402981</cx:pt>
          <cx:pt idx="907">0.7142857142857143</cx:pt>
          <cx:pt idx="908">0.86021505376344087</cx:pt>
          <cx:pt idx="909">0.39189189189189189</cx:pt>
          <cx:pt idx="910">0.88095238095238093</cx:pt>
          <cx:pt idx="911">1</cx:pt>
          <cx:pt idx="912">0.82608695652173914</cx:pt>
          <cx:pt idx="913">0.7931034482758621</cx:pt>
          <cx:pt idx="914">0.81666666666666665</cx:pt>
          <cx:pt idx="915">0.90322580645161277</cx:pt>
          <cx:pt idx="916">1</cx:pt>
          <cx:pt idx="917">0.93243243243243235</cx:pt>
          <cx:pt idx="918">1</cx:pt>
          <cx:pt idx="919">0.6836283185840708</cx:pt>
          <cx:pt idx="920">0.81599999999999995</cx:pt>
          <cx:pt idx="921">1</cx:pt>
          <cx:pt idx="922">0.91044776119402981</cx:pt>
          <cx:pt idx="923">0.74509803921568629</cx:pt>
          <cx:pt idx="924">0.69724770642201839</cx:pt>
          <cx:pt idx="925">0.76190476190476186</cx:pt>
          <cx:pt idx="926">0.71666666666666667</cx:pt>
          <cx:pt idx="927">0.90322580645161277</cx:pt>
          <cx:pt idx="928">0.71980676328502413</cx:pt>
          <cx:pt idx="929">1</cx:pt>
          <cx:pt idx="930">1</cx:pt>
          <cx:pt idx="931">0.83720930232558144</cx:pt>
          <cx:pt idx="932">0.65302491103202842</cx:pt>
          <cx:pt idx="933">1</cx:pt>
          <cx:pt idx="934">1</cx:pt>
          <cx:pt idx="935">1</cx:pt>
          <cx:pt idx="936">0.36180904522613067</cx:pt>
          <cx:pt idx="937">0.79629629629629628</cx:pt>
          <cx:pt idx="938">0.67613636363636365</cx:pt>
          <cx:pt idx="939">1</cx:pt>
          <cx:pt idx="940">0.93877551020408156</cx:pt>
          <cx:pt idx="941">0.82065217391304346</cx:pt>
          <cx:pt idx="942">0.69999999999999996</cx:pt>
          <cx:pt idx="943">1</cx:pt>
          <cx:pt idx="944">0.82857142857142863</cx:pt>
          <cx:pt idx="945">0.61728395061728392</cx:pt>
          <cx:pt idx="946">0.60515021459227469</cx:pt>
          <cx:pt idx="947">0.71134020618556704</cx:pt>
          <cx:pt idx="948">0.86021505376344087</cx:pt>
          <cx:pt idx="949">0.91044776119402981</cx:pt>
          <cx:pt idx="950">0.68493150684931503</cx:pt>
          <cx:pt idx="951">0.71794871794871795</cx:pt>
          <cx:pt idx="952">0.58484425848442589</cx:pt>
          <cx:pt idx="953">0.61133603238866396</cx:pt>
          <cx:pt idx="954">0</cx:pt>
          <cx:pt idx="955">0.93103448275862077</cx:pt>
          <cx:pt idx="956">0.28308823529411764</cx:pt>
          <cx:pt idx="957">0.40322580645161288</cx:pt>
          <cx:pt idx="958">0.9285714285714286</cx:pt>
          <cx:pt idx="959">0.75355450236966826</cx:pt>
          <cx:pt idx="960">0.64444444444444449</cx:pt>
          <cx:pt idx="961">1</cx:pt>
          <cx:pt idx="962">0.57936507936507942</cx:pt>
          <cx:pt idx="963">0.71917808219178081</cx:pt>
          <cx:pt idx="964">0.74626865671641796</cx:pt>
          <cx:pt idx="965">0</cx:pt>
          <cx:pt idx="966">0.82317073170731703</cx:pt>
          <cx:pt idx="967">0</cx:pt>
          <cx:pt idx="968">0.6629213483146067</cx:pt>
          <cx:pt idx="969">1</cx:pt>
          <cx:pt idx="970">1</cx:pt>
          <cx:pt idx="971">0.71229050279329609</cx:pt>
          <cx:pt idx="972">0.69999999999999996</cx:pt>
          <cx:pt idx="973">1</cx:pt>
          <cx:pt idx="974">0.95454545454545459</cx:pt>
          <cx:pt idx="975">0.75144508670520227</cx:pt>
          <cx:pt idx="976">0.79166666666666663</cx:pt>
          <cx:pt idx="977">0.91044776119402981</cx:pt>
          <cx:pt idx="978">0.7004773269689738</cx:pt>
          <cx:pt idx="979">1</cx:pt>
          <cx:pt idx="980">1</cx:pt>
          <cx:pt idx="981">0.875</cx:pt>
          <cx:pt idx="982">0.64864864864864868</cx:pt>
          <cx:pt idx="983">1</cx:pt>
          <cx:pt idx="984">1</cx:pt>
          <cx:pt idx="985">0.65970149253731347</cx:pt>
          <cx:pt idx="986">0.90000000000000002</cx:pt>
          <cx:pt idx="987">0.68888888888888888</cx:pt>
          <cx:pt idx="988">1</cx:pt>
          <cx:pt idx="989">0.77777777777777779</cx:pt>
          <cx:pt idx="990">0.83673469387755106</cx:pt>
          <cx:pt idx="991">0.83333333333333337</cx:pt>
          <cx:pt idx="992">0.83333333333333337</cx:pt>
          <cx:pt idx="993">0.88095238095238093</cx:pt>
          <cx:pt idx="994">0.91044776119402981</cx:pt>
          <cx:pt idx="995">0.6853932584269663</cx:pt>
          <cx:pt idx="996">0.66666666666666663</cx:pt>
          <cx:pt idx="997">0.89655172413793105</cx:pt>
          <cx:pt idx="998">1</cx:pt>
          <cx:pt idx="999">0.8125</cx:pt>
          <cx:pt idx="1000">0.90322580645161277</cx:pt>
          <cx:pt idx="1001">0.7978723404255319</cx:pt>
          <cx:pt idx="1002">0.87179487179487181</cx:pt>
          <cx:pt idx="1003">0.86111111111111116</cx:pt>
          <cx:pt idx="1004">0.92105263157894723</cx:pt>
          <cx:pt idx="1005">0.88571428571428568</cx:pt>
          <cx:pt idx="1006">0.51655629139072845</cx:pt>
          <cx:pt idx="1007">0.66666666666666663</cx:pt>
          <cx:pt idx="1008">1</cx:pt>
          <cx:pt idx="1009">0.79741379310344829</cx:pt>
          <cx:pt idx="1010">1</cx:pt>
          <cx:pt idx="1011">0.9285714285714286</cx:pt>
          <cx:pt idx="1012">0.80519480519480524</cx:pt>
          <cx:pt idx="1013">0.67588932806324109</cx:pt>
          <cx:pt idx="1014">1</cx:pt>
          <cx:pt idx="1015">0.9285714285714286</cx:pt>
          <cx:pt idx="1016">0.80519480519480524</cx:pt>
          <cx:pt idx="1017">0.91666666666666663</cx:pt>
          <cx:pt idx="1018">0.67204301075268813</cx:pt>
          <cx:pt idx="1019">0.90322580645161277</cx:pt>
          <cx:pt idx="1020">0.78306878306878303</cx:pt>
          <cx:pt idx="1021">1</cx:pt>
          <cx:pt idx="1022">0.60050890585241734</cx:pt>
          <cx:pt idx="1023">0.76013513513513509</cx:pt>
          <cx:pt idx="1024">0.875</cx:pt>
          <cx:pt idx="1025">0.72093023255813948</cx:pt>
          <cx:pt idx="1026">0.88095238095238093</cx:pt>
          <cx:pt idx="1027">0.51428571428571423</cx:pt>
          <cx:pt idx="1028">0.90000000000000002</cx:pt>
          <cx:pt idx="1029">0.70909090909090911</cx:pt>
          <cx:pt idx="1030">0.86585365853658536</cx:pt>
          <cx:pt idx="1031">0.82758620689655171</cx:pt>
          <cx:pt idx="1032">0.89473684210526316</cx:pt>
          <cx:pt idx="1033">0.6132075471698113</cx:pt>
          <cx:pt idx="1034">0.94999999999999996</cx:pt>
          <cx:pt idx="1035">0.41052631578947368</cx:pt>
          <cx:pt idx="1036">1</cx:pt>
          <cx:pt idx="1037">0.74509803921568629</cx:pt>
          <cx:pt idx="1038">0.4523076923076923</cx:pt>
          <cx:pt idx="1039">0.83720930232558144</cx:pt>
          <cx:pt idx="1040">0.72847682119205293</cx:pt>
          <cx:pt idx="1041">0.63492063492063489</cx:pt>
          <cx:pt idx="1042">0.88571428571428568</cx:pt>
          <cx:pt idx="1043">0.82436260623229463</cx:pt>
          <cx:pt idx="1044">0.5</cx:pt>
          <cx:pt idx="1045">0.59090909090909094</cx:pt>
          <cx:pt idx="1046">0.36129032258064514</cx:pt>
          <cx:pt idx="1047">0.66666666666666663</cx:pt>
          <cx:pt idx="1048">0.69798657718120805</cx:pt>
          <cx:pt idx="1049">0.87179487179487181</cx:pt>
          <cx:pt idx="1050">0.77777777777777779</cx:pt>
          <cx:pt idx="1051">0.25</cx:pt>
          <cx:pt idx="1052">1</cx:pt>
          <cx:pt idx="1053">0.71780821917808224</cx:pt>
          <cx:pt idx="1054">0.77037037037037037</cx:pt>
          <cx:pt idx="1055">0.82857142857142863</cx:pt>
          <cx:pt idx="1056">0.8571428571428571</cx:pt>
          <cx:pt idx="1057">0.9285714285714286</cx:pt>
          <cx:pt idx="1058">0.69277108433734935</cx:pt>
          <cx:pt idx="1059">1</cx:pt>
          <cx:pt idx="1060">0.49693251533742339</cx:pt>
          <cx:pt idx="1061">0.69318181818181823</cx:pt>
          <cx:pt idx="1062">1</cx:pt>
          <cx:pt idx="1063">0.8571428571428571</cx:pt>
          <cx:pt idx="1064">0.7142857142857143</cx:pt>
          <cx:pt idx="1065">0.82857142857142863</cx:pt>
          <cx:pt idx="1066">0.77857142857142858</cx:pt>
          <cx:pt idx="1067">0.90322580645161277</cx:pt>
          <cx:pt idx="1068">1</cx:pt>
          <cx:pt idx="1069">0.63265306122448983</cx:pt>
          <cx:pt idx="1070">0.92307692307692324</cx:pt>
          <cx:pt idx="1071">0.85416666666666663</cx:pt>
          <cx:pt idx="1072">0.74545454545454548</cx:pt>
          <cx:pt idx="1073">1</cx:pt>
          <cx:pt idx="1074">1</cx:pt>
          <cx:pt idx="1075">0.58115183246073299</cx:pt>
          <cx:pt idx="1076">0.76056338028169013</cx:pt>
          <cx:pt idx="1077">0.8666666666666667</cx:pt>
          <cx:pt idx="1078">0.54966887417218546</cx:pt>
          <cx:pt idx="1079">0.90322580645161277</cx:pt>
          <cx:pt idx="1080">0.7142857142857143</cx:pt>
          <cx:pt idx="1081">0</cx:pt>
          <cx:pt idx="1082">0.91044776119402981</cx:pt>
          <cx:pt idx="1083">0.90322580645161277</cx:pt>
          <cx:pt idx="1084">0.90322580645161277</cx:pt>
          <cx:pt idx="1085">0.76277372262773724</cx:pt>
          <cx:pt idx="1086">0.73333333333333328</cx:pt>
          <cx:pt idx="1087">0.84848484848484851</cx:pt>
          <cx:pt idx="1088">1</cx:pt>
          <cx:pt idx="1089">0.8306010928961749</cx:pt>
          <cx:pt idx="1090">0.9285714285714286</cx:pt>
          <cx:pt idx="1091">0.9285714285714286</cx:pt>
          <cx:pt idx="1092">0.62411347517730498</cx:pt>
          <cx:pt idx="1093">1</cx:pt>
          <cx:pt idx="1094">0.6853932584269663</cx:pt>
          <cx:pt idx="1095">0.90322580645161277</cx:pt>
          <cx:pt idx="1096">0.70967741935483875</cx:pt>
          <cx:pt idx="1097">0.60515021459227469</cx:pt>
          <cx:pt idx="1098">0.84848484848484851</cx:pt>
          <cx:pt idx="1099">0.91044776119402981</cx:pt>
          <cx:pt idx="1100">0.72435897435897434</cx:pt>
          <cx:pt idx="1101">0.40322580645161288</cx:pt>
          <cx:pt idx="1102">0.67576791808873715</cx:pt>
          <cx:pt idx="1103">0.63225172074729596</cx:pt>
          <cx:pt idx="1104">1</cx:pt>
          <cx:pt idx="1105">0.51282051282051277</cx:pt>
          <cx:pt idx="1106">0.95238095238095244</cx:pt>
          <cx:pt idx="1107">1</cx:pt>
          <cx:pt idx="1108">0.71984435797665369</cx:pt>
          <cx:pt idx="1109">0.86567164179104472</cx:pt>
          <cx:pt idx="1110">0</cx:pt>
          <cx:pt idx="1111">0.8125</cx:pt>
          <cx:pt idx="1112">0.73636363636363633</cx:pt>
          <cx:pt idx="1113">1</cx:pt>
          <cx:pt idx="1114">1</cx:pt>
          <cx:pt idx="1115">0.77397260273972601</cx:pt>
          <cx:pt idx="1116">0.93877551020408156</cx:pt>
          <cx:pt idx="1117">1</cx:pt>
          <cx:pt idx="1118">0.84999999999999998</cx:pt>
          <cx:pt idx="1119">0.92957746478873238</cx:pt>
          <cx:pt idx="1120">0.91044776119402981</cx:pt>
          <cx:pt idx="1121">0.87234042553191493</cx:pt>
          <cx:pt idx="1122">1</cx:pt>
          <cx:pt idx="1123">0.80000000000000004</cx:pt>
          <cx:pt idx="1124">0</cx:pt>
          <cx:pt idx="1125">0.67808219178082196</cx:pt>
          <cx:pt idx="1126">0.52066115702479343</cx:pt>
          <cx:pt idx="1127">0.34146341463414637</cx:pt>
          <cx:pt idx="1128">0.79944289693593318</cx:pt>
          <cx:pt idx="1129">0</cx:pt>
          <cx:pt idx="1130">0.23809523809523808</cx:pt>
          <cx:pt idx="1131">0.59839357429718876</cx:pt>
          <cx:pt idx="1132">0.74747474747474751</cx:pt>
          <cx:pt idx="1133">0.6542553191489362</cx:pt>
          <cx:pt idx="1134">0.63194444444444442</cx:pt>
          <cx:pt idx="1135">1</cx:pt>
          <cx:pt idx="1136">0.77319587628865982</cx:pt>
          <cx:pt idx="1137">0.66212121212121211</cx:pt>
          <cx:pt idx="1138">0.36180904522613067</cx:pt>
          <cx:pt idx="1139">1</cx:pt>
          <cx:pt idx="1140">0.93877551020408156</cx:pt>
          <cx:pt idx="1141">0.79629629629629628</cx:pt>
          <cx:pt idx="1142">0.92105263157894723</cx:pt>
          <cx:pt idx="1143">0.69852941176470584</cx:pt>
          <cx:pt idx="1144">0.9375</cx:pt>
          <cx:pt idx="1145">0.73109243697478987</cx:pt>
          <cx:pt idx="1146">0.75</cx:pt>
          <cx:pt idx="1147">0.73809523809523814</cx:pt>
          <cx:pt idx="1148">0.90322580645161277</cx:pt>
          <cx:pt idx="1149">0.64444444444444449</cx:pt>
          <cx:pt idx="1150">0.76923076923076927</cx:pt>
          <cx:pt idx="1151">0.6853932584269663</cx:pt>
          <cx:pt idx="1152">0.7967479674796748</cx:pt>
          <cx:pt idx="1153">1</cx:pt>
          <cx:pt idx="1154">0.25</cx:pt>
          <cx:pt idx="1155">0.69824561403508767</cx:pt>
          <cx:pt idx="1156">0.6875</cx:pt>
          <cx:pt idx="1157">0.8571428571428571</cx:pt>
          <cx:pt idx="1158">0.93877551020408156</cx:pt>
          <cx:pt idx="1159">0.875</cx:pt>
          <cx:pt idx="1160">0.73684210526315785</cx:pt>
          <cx:pt idx="1161">1</cx:pt>
          <cx:pt idx="1162">0.43283582089552242</cx:pt>
          <cx:pt idx="1163">0.82278481012658233</cx:pt>
          <cx:pt idx="1164">0.95238095238095244</cx:pt>
          <cx:pt idx="1165">0.88571428571428568</cx:pt>
          <cx:pt idx="1166">0.73076923076923073</cx:pt>
          <cx:pt idx="1167">1</cx:pt>
          <cx:pt idx="1168">0.94117647058823517</cx:pt>
          <cx:pt idx="1169">0</cx:pt>
          <cx:pt idx="1170">0.78658536585365857</cx:pt>
          <cx:pt idx="1171">1</cx:pt>
          <cx:pt idx="1172">0.70731707317073167</cx:pt>
          <cx:pt idx="1173">0.41052631578947368</cx:pt>
          <cx:pt idx="1174">0.60698689956331875</cx:pt>
          <cx:pt idx="1175">0.66666666666666663</cx:pt>
          <cx:pt idx="1176">1</cx:pt>
          <cx:pt idx="1177">0.33333333333333331</cx:pt>
          <cx:pt idx="1178">0</cx:pt>
          <cx:pt idx="1179">0.86021505376344087</cx:pt>
          <cx:pt idx="1180">0.8214285714285714</cx:pt>
          <cx:pt idx="1181">0.71014492753623193</cx:pt>
          <cx:pt idx="1182">0.88571428571428568</cx:pt>
          <cx:pt idx="1183">0.95238095238095244</cx:pt>
          <cx:pt idx="1184">0.8571428571428571</cx:pt>
          <cx:pt idx="1185">0.5</cx:pt>
          <cx:pt idx="1186">0.61061946902654862</cx:pt>
          <cx:pt idx="1187">1</cx:pt>
          <cx:pt idx="1188">1</cx:pt>
          <cx:pt idx="1189">1</cx:pt>
          <cx:pt idx="1190">0</cx:pt>
          <cx:pt idx="1191">0.6333333333333333</cx:pt>
          <cx:pt idx="1192">0.8666666666666667</cx:pt>
          <cx:pt idx="1193">0.90000000000000002</cx:pt>
          <cx:pt idx="1194">0.6853932584269663</cx:pt>
          <cx:pt idx="1195">0.94444444444444442</cx:pt>
          <cx:pt idx="1196">0.60698689956331875</cx:pt>
          <cx:pt idx="1197">1</cx:pt>
          <cx:pt idx="1198">0.73484848484848486</cx:pt>
          <cx:pt idx="1199">0.73469387755102045</cx:pt>
          <cx:pt idx="1200">0.68181818181818177</cx:pt>
          <cx:pt idx="1201">0.7931034482758621</cx:pt>
          <cx:pt idx="1202">1</cx:pt>
          <cx:pt idx="1203">1</cx:pt>
          <cx:pt idx="1204">0.8571428571428571</cx:pt>
          <cx:pt idx="1205">0.8571428571428571</cx:pt>
          <cx:pt idx="1206">0.8666666666666667</cx:pt>
          <cx:pt idx="1207">0</cx:pt>
          <cx:pt idx="1208">0.84615384615384615</cx:pt>
          <cx:pt idx="1209">0.6741573033707865</cx:pt>
          <cx:pt idx="1210">0.93877551020408156</cx:pt>
          <cx:pt idx="1211">0.7142857142857143</cx:pt>
          <cx:pt idx="1212">0.90322580645161277</cx:pt>
          <cx:pt idx="1213">1</cx:pt>
          <cx:pt idx="1214">1</cx:pt>
          <cx:pt idx="1215">0.41269841269841268</cx:pt>
          <cx:pt idx="1216">1</cx:pt>
          <cx:pt idx="1217">1</cx:pt>
          <cx:pt idx="1218">0.81967213114754101</cx:pt>
          <cx:pt idx="1219">0</cx:pt>
          <cx:pt idx="1220">0.81967213114754101</cx:pt>
          <cx:pt idx="1221">1</cx:pt>
          <cx:pt idx="1222">0.58396946564885499</cx:pt>
          <cx:pt idx="1223">0.8928571428571429</cx:pt>
          <cx:pt idx="1224">1</cx:pt>
          <cx:pt idx="1225">0.14975041597337771</cx:pt>
          <cx:pt idx="1226">1</cx:pt>
          <cx:pt idx="1227">1</cx:pt>
          <cx:pt idx="1228">1</cx:pt>
          <cx:pt idx="1229">0.75247524752475248</cx:pt>
          <cx:pt idx="1230">0.9423076923076924</cx:pt>
          <cx:pt idx="1231">0.84090909090909094</cx:pt>
          <cx:pt idx="1232">0.95238095238095244</cx:pt>
          <cx:pt idx="1233">0.586046511627907</cx:pt>
          <cx:pt idx="1234">0.93877551020408156</cx:pt>
          <cx:pt idx="1235">0</cx:pt>
          <cx:pt idx="1236">1</cx:pt>
          <cx:pt idx="1237">0.79545454545454541</cx:pt>
          <cx:pt idx="1238">0.73522167487684731</cx:pt>
          <cx:pt idx="1239">0.74509803921568629</cx:pt>
          <cx:pt idx="1240">1</cx:pt>
          <cx:pt idx="1241">0.67251461988304095</cx:pt>
          <cx:pt idx="1242">0.91044776119402981</cx:pt>
          <cx:pt idx="1243">0.86021505376344087</cx:pt>
          <cx:pt idx="1244">0.8125</cx:pt>
          <cx:pt idx="1245">0.86842105263157898</cx:pt>
          <cx:pt idx="1246">1</cx:pt>
          <cx:pt idx="1247">0.66233766233766234</cx:pt>
          <cx:pt idx="1248">0.7857142857142857</cx:pt>
          <cx:pt idx="1249">1</cx:pt>
          <cx:pt idx="1250">0.9285714285714286</cx:pt>
          <cx:pt idx="1251">0.68367346938775508</cx:pt>
          <cx:pt idx="1252">0</cx:pt>
          <cx:pt idx="1253">0.78260869565217395</cx:pt>
          <cx:pt idx="1254">0.61388174807197948</cx:pt>
          <cx:pt idx="1255">0.5</cx:pt>
          <cx:pt idx="1256">0.86021505376344087</cx:pt>
          <cx:pt idx="1257">0.67839195979899503</cx:pt>
          <cx:pt idx="1258">0.76490066225165565</cx:pt>
          <cx:pt idx="1259">1</cx:pt>
          <cx:pt idx="1260">0.36129032258064514</cx:pt>
          <cx:pt idx="1261">0.69999999999999996</cx:pt>
          <cx:pt idx="1262">0.69999999999999996</cx:pt>
          <cx:pt idx="1263">0.41160315825609339</cx:pt>
          <cx:pt idx="1264">0.90000000000000002</cx:pt>
          <cx:pt idx="1265">0.1407942238267148</cx:pt>
          <cx:pt idx="1266">0.88095238095238093</cx:pt>
          <cx:pt idx="1267">1</cx:pt>
          <cx:pt idx="1268">0.90322580645161277</cx:pt>
          <cx:pt idx="1269">1</cx:pt>
          <cx:pt idx="1270">0.5816993464052288</cx:pt>
          <cx:pt idx="1271">0.6853932584269663</cx:pt>
          <cx:pt idx="1272">1</cx:pt>
          <cx:pt idx="1273">0.90322580645161277</cx:pt>
          <cx:pt idx="1274">1</cx:pt>
          <cx:pt idx="1275">0.4653846153846154</cx:pt>
          <cx:pt idx="1276">0.9285714285714286</cx:pt>
          <cx:pt idx="1277">0.59883720930232553</cx:pt>
          <cx:pt idx="1278">0.73076923076923073</cx:pt>
          <cx:pt idx="1279">0.90322580645161277</cx:pt>
          <cx:pt idx="1280">0.86111111111111116</cx:pt>
          <cx:pt idx="1281">0.68518518518518523</cx:pt>
          <cx:pt idx="1282">0.66666666666666663</cx:pt>
          <cx:pt idx="1283">0.90322580645161277</cx:pt>
          <cx:pt idx="1284">0.56081081081081086</cx:pt>
          <cx:pt idx="1285">0.62252124645892348</cx:pt>
          <cx:pt idx="1286">0.72058823529411764</cx:pt>
          <cx:pt idx="1287">0</cx:pt>
          <cx:pt idx="1288">0</cx:pt>
          <cx:pt idx="1289">0.67500000000000004</cx:pt>
          <cx:pt idx="1290">1</cx:pt>
          <cx:pt idx="1291">0.72340425531914898</cx:pt>
          <cx:pt idx="1292">0.89473684210526316</cx:pt>
          <cx:pt idx="1293">1</cx:pt>
          <cx:pt idx="1294">0.65853658536585369</cx:pt>
          <cx:pt idx="1295">0.95238095238095244</cx:pt>
          <cx:pt idx="1296">0.88571428571428568</cx:pt>
          <cx:pt idx="1297">0.38011695906432746</cx:pt>
          <cx:pt idx="1298">0.9285714285714286</cx:pt>
          <cx:pt idx="1299">0.91666666666666663</cx:pt>
          <cx:pt idx="1300">0.21666666666666667</cx:pt>
          <cx:pt idx="1301">0.8125</cx:pt>
          <cx:pt idx="1302">1</cx:pt>
          <cx:pt idx="1303">0.76190476190476186</cx:pt>
          <cx:pt idx="1304">0.90322580645161277</cx:pt>
          <cx:pt idx="1305">0.7142857142857143</cx:pt>
          <cx:pt idx="1306">0.83486238532110091</cx:pt>
          <cx:pt idx="1307">0.90322580645161277</cx:pt>
          <cx:pt idx="1308">0</cx:pt>
          <cx:pt idx="1309">0.90322580645161277</cx:pt>
          <cx:pt idx="1310">0.6853932584269663</cx:pt>
          <cx:pt idx="1311">0.39189189189189189</cx:pt>
          <cx:pt idx="1312">0.91044776119402981</cx:pt>
          <cx:pt idx="1313">0.75302245250431776</cx:pt>
          <cx:pt idx="1314">0</cx:pt>
          <cx:pt idx="1315">0.93103448275862077</cx:pt>
          <cx:pt idx="1316">0.95238095238095244</cx:pt>
          <cx:pt idx="1317">0</cx:pt>
          <cx:pt idx="1318">0</cx:pt>
          <cx:pt idx="1319">0.85416666666666663</cx:pt>
          <cx:pt idx="1320">1</cx:pt>
          <cx:pt idx="1321">0.90322580645161277</cx:pt>
          <cx:pt idx="1322">1</cx:pt>
          <cx:pt idx="1323">0.86567164179104472</cx:pt>
          <cx:pt idx="1324">0.72499999999999998</cx:pt>
          <cx:pt idx="1325">0.7232142857142857</cx:pt>
          <cx:pt idx="1326">0.90322580645161277</cx:pt>
          <cx:pt idx="1327">0.95999999999999996</cx:pt>
          <cx:pt idx="1328">0.93877551020408156</cx:pt>
          <cx:pt idx="1329">0.38787878787878788</cx:pt>
          <cx:pt idx="1330">0.71974522292993626</cx:pt>
          <cx:pt idx="1331">1</cx:pt>
          <cx:pt idx="1332">0.88461538461538458</cx:pt>
          <cx:pt idx="1333">0.71641791044776115</cx:pt>
          <cx:pt idx="1334">0.85416666666666663</cx:pt>
          <cx:pt idx="1335">0.95238095238095244</cx:pt>
          <cx:pt idx="1336">0.77108433734939763</cx:pt>
          <cx:pt idx="1337">0.59344059405940597</cx:pt>
          <cx:pt idx="1338">0.7142857142857143</cx:pt>
          <cx:pt idx="1339">1</cx:pt>
          <cx:pt idx="1340">0.90000000000000002</cx:pt>
          <cx:pt idx="1341">0.66666666666666663</cx:pt>
          <cx:pt idx="1342">0.88571428571428568</cx:pt>
          <cx:pt idx="1343">0.77987421383647804</cx:pt>
          <cx:pt idx="1344">0.70370370370370372</cx:pt>
          <cx:pt idx="1345">0.59281437125748504</cx:pt>
          <cx:pt idx="1346">0.7142857142857143</cx:pt>
          <cx:pt idx="1347">0.6071428571428571</cx:pt>
          <cx:pt idx="1348">0.60305343511450382</cx:pt>
          <cx:pt idx="1349">0.59950556242274411</cx:pt>
          <cx:pt idx="1350">1</cx:pt>
          <cx:pt idx="1351">0.91262135922330101</cx:pt>
          <cx:pt idx="1352">0.6705882352941176</cx:pt>
          <cx:pt idx="1353">0.81355932203389836</cx:pt>
          <cx:pt idx="1354">0.66666666666666663</cx:pt>
          <cx:pt idx="1355">0.6853932584269663</cx:pt>
          <cx:pt idx="1356">0.69103942652329753</cx:pt>
          <cx:pt idx="1357">0</cx:pt>
          <cx:pt idx="1358">1</cx:pt>
          <cx:pt idx="1359">0</cx:pt>
          <cx:pt idx="1360">0.91044776119402981</cx:pt>
          <cx:pt idx="1361">0.74509803921568629</cx:pt>
          <cx:pt idx="1362">0.6476510067114094</cx:pt>
          <cx:pt idx="1363">0.9285714285714286</cx:pt>
          <cx:pt idx="1364">0.6858974358974359</cx:pt>
          <cx:pt idx="1365">0.784037558685446</cx:pt>
          <cx:pt idx="1366">0.88571428571428568</cx:pt>
          <cx:pt idx="1367">0.91044776119402981</cx:pt>
          <cx:pt idx="1368">0.57407407407407407</cx:pt>
          <cx:pt idx="1369">0.83695652173913049</cx:pt>
          <cx:pt idx="1370">0.64864864864864868</cx:pt>
          <cx:pt idx="1371">0.95121951219512202</cx:pt>
          <cx:pt idx="1372">0.70799999999999996</cx:pt>
          <cx:pt idx="1373">0.9285714285714286</cx:pt>
          <cx:pt idx="1374">0.86440677966101698</cx:pt>
          <cx:pt idx="1375">1</cx:pt>
          <cx:pt idx="1376">0.63265306122448983</cx:pt>
          <cx:pt idx="1377">1</cx:pt>
        </cx:lvl>
      </cx:numDim>
    </cx:data>
  </cx:chartData>
  <cx:chart>
    <cx:title pos="t" align="ctr" overlay="0">
      <cx:tx>
        <cx:txData>
          <cx:v>Mnemonic subsequence match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Mnemonic subsequence match Histogram</a:t>
          </a:r>
        </a:p>
      </cx:txPr>
    </cx:title>
    <cx:plotArea>
      <cx:plotAreaRegion>
        <cx:series layoutId="clusteredColumn" uniqueId="{00000000-6873-4461-B82A-22DD493B1CFA}">
          <cx:tx>
            <cx:txData>
              <cx:f>'Final Grades'!$I$1</cx:f>
              <cx:v>Value.Mnemonic subsequence match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'Final Grades'!$G$2:$G$1379</cx:f>
        <cx:lvl ptCount="1378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0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0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0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0</cx:pt>
          <cx:pt idx="51">1</cx:pt>
          <cx:pt idx="52">1</cx:pt>
          <cx:pt idx="53">0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0</cx:pt>
          <cx:pt idx="68">1</cx:pt>
          <cx:pt idx="69">1</cx:pt>
          <cx:pt idx="70">0</cx:pt>
          <cx:pt idx="71">0</cx:pt>
          <cx:pt idx="72">0</cx:pt>
          <cx:pt idx="73">1</cx:pt>
          <cx:pt idx="74">1</cx:pt>
          <cx:pt idx="75">1</cx:pt>
          <cx:pt idx="76">0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0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0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0</cx:pt>
          <cx:pt idx="117">1</cx:pt>
          <cx:pt idx="118">0</cx:pt>
          <cx:pt idx="119">1</cx:pt>
          <cx:pt idx="120">1</cx:pt>
          <cx:pt idx="121">1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0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0</cx:pt>
          <cx:pt idx="167">1</cx:pt>
          <cx:pt idx="168">1</cx:pt>
          <cx:pt idx="169">1</cx:pt>
          <cx:pt idx="170">1</cx:pt>
          <cx:pt idx="171">1</cx:pt>
          <cx:pt idx="172">0</cx:pt>
          <cx:pt idx="173">1</cx:pt>
          <cx:pt idx="174">1</cx:pt>
          <cx:pt idx="175">1</cx:pt>
          <cx:pt idx="176">1</cx:pt>
          <cx:pt idx="177">1</cx:pt>
          <cx:pt idx="178">1</cx:pt>
          <cx:pt idx="179">0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0</cx:pt>
          <cx:pt idx="188">1</cx:pt>
          <cx:pt idx="189">0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1</cx:pt>
          <cx:pt idx="204">1</cx:pt>
          <cx:pt idx="205">1</cx:pt>
          <cx:pt idx="206">1</cx:pt>
          <cx:pt idx="207">1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0</cx:pt>
          <cx:pt idx="232">0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0</cx:pt>
          <cx:pt idx="241">0</cx:pt>
          <cx:pt idx="242">0</cx:pt>
          <cx:pt idx="243">1</cx:pt>
          <cx:pt idx="244">1</cx:pt>
          <cx:pt idx="245">1</cx:pt>
          <cx:pt idx="246">0</cx:pt>
          <cx:pt idx="247">1</cx:pt>
          <cx:pt idx="248">1</cx:pt>
          <cx:pt idx="249">1</cx:pt>
          <cx:pt idx="250">1</cx:pt>
          <cx:pt idx="251">0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0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0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0</cx:pt>
          <cx:pt idx="286">0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0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0</cx:pt>
          <cx:pt idx="333">1</cx:pt>
          <cx:pt idx="334">1</cx:pt>
          <cx:pt idx="335">1</cx:pt>
          <cx:pt idx="336">1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0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1</cx:pt>
          <cx:pt idx="380">0</cx:pt>
          <cx:pt idx="381">1</cx:pt>
          <cx:pt idx="382">1</cx:pt>
          <cx:pt idx="383">1</cx:pt>
          <cx:pt idx="384">1</cx:pt>
          <cx:pt idx="385">0</cx:pt>
          <cx:pt idx="386">1</cx:pt>
          <cx:pt idx="387">1</cx:pt>
          <cx:pt idx="388">1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0</cx:pt>
          <cx:pt idx="398">1</cx:pt>
          <cx:pt idx="399">0</cx:pt>
          <cx:pt idx="400">1</cx:pt>
          <cx:pt idx="401">0</cx:pt>
          <cx:pt idx="402">1</cx:pt>
          <cx:pt idx="403">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1</cx:pt>
          <cx:pt idx="420">1</cx:pt>
          <cx:pt idx="421">1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  <cx:pt idx="443">1</cx:pt>
          <cx:pt idx="444">1</cx:pt>
          <cx:pt idx="445">1</cx:pt>
          <cx:pt idx="446">1</cx:pt>
          <cx:pt idx="447">1</cx:pt>
          <cx:pt idx="448">1</cx:pt>
          <cx:pt idx="449">1</cx:pt>
          <cx:pt idx="450">1</cx:pt>
          <cx:pt idx="451">1</cx:pt>
          <cx:pt idx="452">1</cx:pt>
          <cx:pt idx="453">1</cx:pt>
          <cx:pt idx="454">1</cx:pt>
          <cx:pt idx="455">1</cx:pt>
          <cx:pt idx="456">1</cx:pt>
          <cx:pt idx="457">1</cx:pt>
          <cx:pt idx="458">1</cx:pt>
          <cx:pt idx="459">1</cx:pt>
          <cx:pt idx="460">1</cx:pt>
          <cx:pt idx="461">1</cx:pt>
          <cx:pt idx="462">0</cx:pt>
          <cx:pt idx="463">1</cx:pt>
          <cx:pt idx="464">1</cx:pt>
          <cx:pt idx="465">1</cx:pt>
          <cx:pt idx="466">1</cx:pt>
          <cx:pt idx="467">1</cx:pt>
          <cx:pt idx="468">1</cx:pt>
          <cx:pt idx="469">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0</cx:pt>
          <cx:pt idx="478">1</cx:pt>
          <cx:pt idx="479">1</cx:pt>
          <cx:pt idx="480">1</cx:pt>
          <cx:pt idx="481">1</cx:pt>
          <cx:pt idx="482">1</cx:pt>
          <cx:pt idx="483">1</cx:pt>
          <cx:pt idx="484">1</cx:pt>
          <cx:pt idx="485">1</cx:pt>
          <cx:pt idx="486">1</cx:pt>
          <cx:pt idx="487">0</cx:pt>
          <cx:pt idx="488">1</cx:pt>
          <cx:pt idx="489">0</cx:pt>
          <cx:pt idx="490">1</cx:pt>
          <cx:pt idx="491">1</cx:pt>
          <cx:pt idx="492">1</cx:pt>
          <cx:pt idx="493">1</cx:pt>
          <cx:pt idx="494">1</cx:pt>
          <cx:pt idx="495">0</cx:pt>
          <cx:pt idx="496">0</cx:pt>
          <cx:pt idx="497">1</cx:pt>
          <cx:pt idx="498">1</cx:pt>
          <cx:pt idx="499">1</cx:pt>
          <cx:pt idx="500">1</cx:pt>
          <cx:pt idx="501">1</cx:pt>
          <cx:pt idx="502">1</cx:pt>
          <cx:pt idx="503">1</cx:pt>
          <cx:pt idx="504">1</cx:pt>
          <cx:pt idx="505">1</cx:pt>
          <cx:pt idx="506">1</cx:pt>
          <cx:pt idx="507">1</cx:pt>
          <cx:pt idx="508">1</cx:pt>
          <cx:pt idx="509">1</cx:pt>
          <cx:pt idx="510">0</cx:pt>
          <cx:pt idx="511">1</cx:pt>
          <cx:pt idx="512">1</cx:pt>
          <cx:pt idx="513">0</cx:pt>
          <cx:pt idx="514">1</cx:pt>
          <cx:pt idx="515">1</cx:pt>
          <cx:pt idx="516">1</cx:pt>
          <cx:pt idx="517">1</cx:pt>
          <cx:pt idx="518">1</cx:pt>
          <cx:pt idx="519">0</cx:pt>
          <cx:pt idx="520">1</cx:pt>
          <cx:pt idx="521">1</cx:pt>
          <cx:pt idx="522">1</cx:pt>
          <cx:pt idx="523">1</cx:pt>
          <cx:pt idx="524">1</cx:pt>
          <cx:pt idx="525">1</cx:pt>
          <cx:pt idx="526">1</cx:pt>
          <cx:pt idx="527">1</cx:pt>
          <cx:pt idx="528">0</cx:pt>
          <cx:pt idx="529">1</cx:pt>
          <cx:pt idx="530">1</cx:pt>
          <cx:pt idx="531">1</cx:pt>
          <cx:pt idx="532">1</cx:pt>
          <cx:pt idx="533">1</cx:pt>
          <cx:pt idx="534">1</cx:pt>
          <cx:pt idx="535">1</cx:pt>
          <cx:pt idx="536">0</cx:pt>
          <cx:pt idx="537">1</cx:pt>
          <cx:pt idx="538">1</cx:pt>
          <cx:pt idx="539">1</cx:pt>
          <cx:pt idx="540">0</cx:pt>
          <cx:pt idx="541">1</cx:pt>
          <cx:pt idx="542">1</cx:pt>
          <cx:pt idx="543">1</cx:pt>
          <cx:pt idx="544">1</cx:pt>
          <cx:pt idx="545">1</cx:pt>
          <cx:pt idx="546">1</cx:pt>
          <cx:pt idx="547">1</cx:pt>
          <cx:pt idx="548">1</cx:pt>
          <cx:pt idx="549">1</cx:pt>
          <cx:pt idx="550">0</cx:pt>
          <cx:pt idx="551">0</cx:pt>
          <cx:pt idx="552">1</cx:pt>
          <cx:pt idx="553">1</cx:pt>
          <cx:pt idx="554">1</cx:pt>
          <cx:pt idx="555">1</cx:pt>
          <cx:pt idx="556">1</cx:pt>
          <cx:pt idx="557">1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0</cx:pt>
          <cx:pt idx="566">1</cx:pt>
          <cx:pt idx="567">1</cx:pt>
          <cx:pt idx="568">1</cx:pt>
          <cx:pt idx="569">1</cx:pt>
          <cx:pt idx="570">1</cx:pt>
          <cx:pt idx="571">1</cx:pt>
          <cx:pt idx="572">1</cx:pt>
          <cx:pt idx="573">1</cx:pt>
          <cx:pt idx="574">1</cx:pt>
          <cx:pt idx="575">1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0</cx:pt>
          <cx:pt idx="584">1</cx:pt>
          <cx:pt idx="585">1</cx:pt>
          <cx:pt idx="586">0</cx:pt>
          <cx:pt idx="587">1</cx:pt>
          <cx:pt idx="588">1</cx:pt>
          <cx:pt idx="589">1</cx:pt>
          <cx:pt idx="590">1</cx:pt>
          <cx:pt idx="591">1</cx:pt>
          <cx:pt idx="592">1</cx:pt>
          <cx:pt idx="593">1</cx:pt>
          <cx:pt idx="594">1</cx:pt>
          <cx:pt idx="595">1</cx:pt>
          <cx:pt idx="596">1</cx:pt>
          <cx:pt idx="597">1</cx:pt>
          <cx:pt idx="598">1</cx:pt>
          <cx:pt idx="599">1</cx:pt>
          <cx:pt idx="600">1</cx:pt>
          <cx:pt idx="601">1</cx:pt>
          <cx:pt idx="602">1</cx:pt>
          <cx:pt idx="603">1</cx:pt>
          <cx:pt idx="604">1</cx:pt>
          <cx:pt idx="605">1</cx:pt>
          <cx:pt idx="606">1</cx:pt>
          <cx:pt idx="607">0</cx:pt>
          <cx:pt idx="608">1</cx:pt>
          <cx:pt idx="609">0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1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0</cx:pt>
          <cx:pt idx="644">0</cx:pt>
          <cx:pt idx="645">1</cx:pt>
          <cx:pt idx="646">1</cx:pt>
          <cx:pt idx="647">1</cx:pt>
          <cx:pt idx="648">1</cx:pt>
          <cx:pt idx="649">1</cx:pt>
          <cx:pt idx="650">0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1</cx:pt>
          <cx:pt idx="660">1</cx:pt>
          <cx:pt idx="661">1</cx:pt>
          <cx:pt idx="662">1</cx:pt>
          <cx:pt idx="663">1</cx:pt>
          <cx:pt idx="664">1</cx:pt>
          <cx:pt idx="665">1</cx:pt>
          <cx:pt idx="666">1</cx:pt>
          <cx:pt idx="667">1</cx:pt>
          <cx:pt idx="668">1</cx:pt>
          <cx:pt idx="669">1</cx:pt>
          <cx:pt idx="670">1</cx:pt>
          <cx:pt idx="671">1</cx:pt>
          <cx:pt idx="672">1</cx:pt>
          <cx:pt idx="673">1</cx:pt>
          <cx:pt idx="674">1</cx:pt>
          <cx:pt idx="675">1</cx:pt>
          <cx:pt idx="676">1</cx:pt>
          <cx:pt idx="677">0</cx:pt>
          <cx:pt idx="678">1</cx:pt>
          <cx:pt idx="679">1</cx:pt>
          <cx:pt idx="680">1</cx:pt>
          <cx:pt idx="681">1</cx:pt>
          <cx:pt idx="682">0</cx:pt>
          <cx:pt idx="683">1</cx:pt>
          <cx:pt idx="684">0</cx:pt>
          <cx:pt idx="685">1</cx:pt>
          <cx:pt idx="686">1</cx:pt>
          <cx:pt idx="687">1</cx:pt>
          <cx:pt idx="688">1</cx:pt>
          <cx:pt idx="689">1</cx:pt>
          <cx:pt idx="690">1</cx:pt>
          <cx:pt idx="691">1</cx:pt>
          <cx:pt idx="692">1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1</cx:pt>
          <cx:pt idx="702">1</cx:pt>
          <cx:pt idx="703">1</cx:pt>
          <cx:pt idx="704">1</cx:pt>
          <cx:pt idx="705">1</cx:pt>
          <cx:pt idx="706">1</cx:pt>
          <cx:pt idx="707">1</cx:pt>
          <cx:pt idx="708">0</cx:pt>
          <cx:pt idx="709">1</cx:pt>
          <cx:pt idx="710">1</cx:pt>
          <cx:pt idx="711">1</cx:pt>
          <cx:pt idx="712">1</cx:pt>
          <cx:pt idx="713">1</cx:pt>
          <cx:pt idx="714">1</cx:pt>
          <cx:pt idx="715">1</cx:pt>
          <cx:pt idx="716">1</cx:pt>
          <cx:pt idx="717">1</cx:pt>
          <cx:pt idx="718">1</cx:pt>
          <cx:pt idx="719">1</cx:pt>
          <cx:pt idx="720">1</cx:pt>
          <cx:pt idx="721">1</cx:pt>
          <cx:pt idx="722">1</cx:pt>
          <cx:pt idx="723">1</cx:pt>
          <cx:pt idx="724">1</cx:pt>
          <cx:pt idx="725">1</cx:pt>
          <cx:pt idx="726">1</cx:pt>
          <cx:pt idx="727">1</cx:pt>
          <cx:pt idx="728">1</cx:pt>
          <cx:pt idx="729">1</cx:pt>
          <cx:pt idx="730">1</cx:pt>
          <cx:pt idx="731">1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0</cx:pt>
          <cx:pt idx="740">1</cx:pt>
          <cx:pt idx="741">1</cx:pt>
          <cx:pt idx="742">1</cx:pt>
          <cx:pt idx="743">1</cx:pt>
          <cx:pt idx="744">1</cx:pt>
          <cx:pt idx="745">1</cx:pt>
          <cx:pt idx="746">0</cx:pt>
          <cx:pt idx="747">1</cx:pt>
          <cx:pt idx="748">1</cx:pt>
          <cx:pt idx="749">1</cx:pt>
          <cx:pt idx="750">1</cx:pt>
          <cx:pt idx="751">1</cx:pt>
          <cx:pt idx="752">1</cx:pt>
          <cx:pt idx="753">1</cx:pt>
          <cx:pt idx="754">1</cx:pt>
          <cx:pt idx="755">1</cx:pt>
          <cx:pt idx="756">1</cx:pt>
          <cx:pt idx="757">1</cx:pt>
          <cx:pt idx="758">1</cx:pt>
          <cx:pt idx="759">1</cx:pt>
          <cx:pt idx="760">1</cx:pt>
          <cx:pt idx="761">1</cx:pt>
          <cx:pt idx="762">1</cx:pt>
          <cx:pt idx="763">1</cx:pt>
          <cx:pt idx="764">1</cx:pt>
          <cx:pt idx="765">1</cx:pt>
          <cx:pt idx="766">1</cx:pt>
          <cx:pt idx="767">0</cx:pt>
          <cx:pt idx="768">1</cx:pt>
          <cx:pt idx="769">1</cx:pt>
          <cx:pt idx="770">1</cx:pt>
          <cx:pt idx="771">1</cx:pt>
          <cx:pt idx="772">1</cx:pt>
          <cx:pt idx="773">1</cx:pt>
          <cx:pt idx="774">1</cx:pt>
          <cx:pt idx="775">1</cx:pt>
          <cx:pt idx="776">1</cx:pt>
          <cx:pt idx="777">1</cx:pt>
          <cx:pt idx="778">0</cx:pt>
          <cx:pt idx="779">1</cx:pt>
          <cx:pt idx="780">1</cx:pt>
          <cx:pt idx="781">1</cx:pt>
          <cx:pt idx="782">1</cx:pt>
          <cx:pt idx="783">1</cx:pt>
          <cx:pt idx="784">1</cx:pt>
          <cx:pt idx="785">1</cx:pt>
          <cx:pt idx="786">1</cx:pt>
          <cx:pt idx="787">1</cx:pt>
          <cx:pt idx="788">1</cx:pt>
          <cx:pt idx="789">1</cx:pt>
          <cx:pt idx="790">1</cx:pt>
          <cx:pt idx="791">1</cx:pt>
          <cx:pt idx="792">1</cx:pt>
          <cx:pt idx="793">1</cx:pt>
          <cx:pt idx="794">1</cx:pt>
          <cx:pt idx="795">1</cx:pt>
          <cx:pt idx="796">0</cx:pt>
          <cx:pt idx="797">1</cx:pt>
          <cx:pt idx="798">1</cx:pt>
          <cx:pt idx="799">1</cx:pt>
          <cx:pt idx="800">1</cx:pt>
          <cx:pt idx="801">1</cx:pt>
          <cx:pt idx="802">1</cx:pt>
          <cx:pt idx="803">1</cx:pt>
          <cx:pt idx="804">1</cx:pt>
          <cx:pt idx="805">1</cx:pt>
          <cx:pt idx="806">1</cx:pt>
          <cx:pt idx="807">1</cx:pt>
          <cx:pt idx="808">1</cx:pt>
          <cx:pt idx="809">1</cx:pt>
          <cx:pt idx="810">1</cx:pt>
          <cx:pt idx="811">0</cx:pt>
          <cx:pt idx="812">1</cx:pt>
          <cx:pt idx="813">1</cx:pt>
          <cx:pt idx="814">1</cx:pt>
          <cx:pt idx="815">1</cx:pt>
          <cx:pt idx="816">1</cx:pt>
          <cx:pt idx="817">1</cx:pt>
          <cx:pt idx="818">0</cx:pt>
          <cx:pt idx="819">1</cx:pt>
          <cx:pt idx="820">1</cx:pt>
          <cx:pt idx="821">0</cx:pt>
          <cx:pt idx="822">1</cx:pt>
          <cx:pt idx="823">0</cx:pt>
          <cx:pt idx="824">1</cx:pt>
          <cx:pt idx="825">1</cx:pt>
          <cx:pt idx="826">1</cx:pt>
          <cx:pt idx="827">1</cx:pt>
          <cx:pt idx="828">1</cx:pt>
          <cx:pt idx="829">1</cx:pt>
          <cx:pt idx="830">1</cx:pt>
          <cx:pt idx="831">0</cx:pt>
          <cx:pt idx="832">1</cx:pt>
          <cx:pt idx="833">1</cx:pt>
          <cx:pt idx="834">1</cx:pt>
          <cx:pt idx="835">1</cx:pt>
          <cx:pt idx="836">1</cx:pt>
          <cx:pt idx="837">1</cx:pt>
          <cx:pt idx="838">1</cx:pt>
          <cx:pt idx="839">1</cx:pt>
          <cx:pt idx="840">1</cx:pt>
          <cx:pt idx="841">1</cx:pt>
          <cx:pt idx="842">1</cx:pt>
          <cx:pt idx="843">1</cx:pt>
          <cx:pt idx="844">1</cx:pt>
          <cx:pt idx="845">1</cx:pt>
          <cx:pt idx="846">1</cx:pt>
          <cx:pt idx="847">1</cx:pt>
          <cx:pt idx="848">1</cx:pt>
          <cx:pt idx="849">1</cx:pt>
          <cx:pt idx="850">1</cx:pt>
          <cx:pt idx="851">1</cx:pt>
          <cx:pt idx="852">1</cx:pt>
          <cx:pt idx="853">1</cx:pt>
          <cx:pt idx="854">1</cx:pt>
          <cx:pt idx="855">1</cx:pt>
          <cx:pt idx="856">1</cx:pt>
          <cx:pt idx="857">1</cx:pt>
          <cx:pt idx="858">1</cx:pt>
          <cx:pt idx="859">1</cx:pt>
          <cx:pt idx="860">1</cx:pt>
          <cx:pt idx="861">1</cx:pt>
          <cx:pt idx="862">1</cx:pt>
          <cx:pt idx="863">1</cx:pt>
          <cx:pt idx="864">1</cx:pt>
          <cx:pt idx="865">1</cx:pt>
          <cx:pt idx="866">1</cx:pt>
          <cx:pt idx="867">1</cx:pt>
          <cx:pt idx="868">1</cx:pt>
          <cx:pt idx="869">1</cx:pt>
          <cx:pt idx="870">1</cx:pt>
          <cx:pt idx="871">0</cx:pt>
          <cx:pt idx="872">1</cx:pt>
          <cx:pt idx="873">0</cx:pt>
          <cx:pt idx="874">1</cx:pt>
          <cx:pt idx="875">1</cx:pt>
          <cx:pt idx="876">1</cx:pt>
          <cx:pt idx="877">1</cx:pt>
          <cx:pt idx="878">1</cx:pt>
          <cx:pt idx="879">1</cx:pt>
          <cx:pt idx="880">1</cx:pt>
          <cx:pt idx="881">1</cx:pt>
          <cx:pt idx="882">1</cx:pt>
          <cx:pt idx="883">1</cx:pt>
          <cx:pt idx="884">1</cx:pt>
          <cx:pt idx="885">1</cx:pt>
          <cx:pt idx="886">1</cx:pt>
          <cx:pt idx="887">1</cx:pt>
          <cx:pt idx="888">1</cx:pt>
          <cx:pt idx="889">1</cx:pt>
          <cx:pt idx="890">1</cx:pt>
          <cx:pt idx="891">1</cx:pt>
          <cx:pt idx="892">1</cx:pt>
          <cx:pt idx="893">1</cx:pt>
          <cx:pt idx="894">1</cx:pt>
          <cx:pt idx="895">1</cx:pt>
          <cx:pt idx="896">0</cx:pt>
          <cx:pt idx="897">1</cx:pt>
          <cx:pt idx="898">1</cx:pt>
          <cx:pt idx="899">1</cx:pt>
          <cx:pt idx="900">1</cx:pt>
          <cx:pt idx="901">1</cx:pt>
          <cx:pt idx="902">1</cx:pt>
          <cx:pt idx="903">1</cx:pt>
          <cx:pt idx="904">0</cx:pt>
          <cx:pt idx="905">1</cx:pt>
          <cx:pt idx="906">1</cx:pt>
          <cx:pt idx="907">1</cx:pt>
          <cx:pt idx="908">1</cx:pt>
          <cx:pt idx="909">1</cx:pt>
          <cx:pt idx="910">1</cx:pt>
          <cx:pt idx="911">1</cx:pt>
          <cx:pt idx="912">1</cx:pt>
          <cx:pt idx="913">1</cx:pt>
          <cx:pt idx="914">1</cx:pt>
          <cx:pt idx="915">1</cx:pt>
          <cx:pt idx="916">1</cx:pt>
          <cx:pt idx="917">1</cx:pt>
          <cx:pt idx="918">1</cx:pt>
          <cx:pt idx="919">1</cx:pt>
          <cx:pt idx="920">1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1</cx:pt>
          <cx:pt idx="933">1</cx:pt>
          <cx:pt idx="934">1</cx:pt>
          <cx:pt idx="935">1</cx:pt>
          <cx:pt idx="936">1</cx:pt>
          <cx:pt idx="937">1</cx:pt>
          <cx:pt idx="938">1</cx:pt>
          <cx:pt idx="939">1</cx:pt>
          <cx:pt idx="940">1</cx:pt>
          <cx:pt idx="941">1</cx:pt>
          <cx:pt idx="942">1</cx:pt>
          <cx:pt idx="943">1</cx:pt>
          <cx:pt idx="944">1</cx:pt>
          <cx:pt idx="945">1</cx:pt>
          <cx:pt idx="946">1</cx:pt>
          <cx:pt idx="947">1</cx:pt>
          <cx:pt idx="948">1</cx:pt>
          <cx:pt idx="949">1</cx:pt>
          <cx:pt idx="950">0</cx:pt>
          <cx:pt idx="951">1</cx:pt>
          <cx:pt idx="952">1</cx:pt>
          <cx:pt idx="953">0</cx:pt>
          <cx:pt idx="954">1</cx:pt>
          <cx:pt idx="955">1</cx:pt>
          <cx:pt idx="956">1</cx:pt>
          <cx:pt idx="957">1</cx:pt>
          <cx:pt idx="958">1</cx:pt>
          <cx:pt idx="959">1</cx:pt>
          <cx:pt idx="960">1</cx:pt>
          <cx:pt idx="961">1</cx:pt>
          <cx:pt idx="962">0</cx:pt>
          <cx:pt idx="963">1</cx:pt>
          <cx:pt idx="964">1</cx:pt>
          <cx:pt idx="965">1</cx:pt>
          <cx:pt idx="966">1</cx:pt>
          <cx:pt idx="967">1</cx:pt>
          <cx:pt idx="968">1</cx:pt>
          <cx:pt idx="969">1</cx:pt>
          <cx:pt idx="970">1</cx:pt>
          <cx:pt idx="971">1</cx:pt>
          <cx:pt idx="972">1</cx:pt>
          <cx:pt idx="973">1</cx:pt>
          <cx:pt idx="974">1</cx:pt>
          <cx:pt idx="975">1</cx:pt>
          <cx:pt idx="976">1</cx:pt>
          <cx:pt idx="977">1</cx:pt>
          <cx:pt idx="978">1</cx:pt>
          <cx:pt idx="979">1</cx:pt>
          <cx:pt idx="980">1</cx:pt>
          <cx:pt idx="981">1</cx:pt>
          <cx:pt idx="982">1</cx:pt>
          <cx:pt idx="983">1</cx:pt>
          <cx:pt idx="984">1</cx:pt>
          <cx:pt idx="985">1</cx:pt>
          <cx:pt idx="986">1</cx:pt>
          <cx:pt idx="987">1</cx:pt>
          <cx:pt idx="988">0</cx:pt>
          <cx:pt idx="989">1</cx:pt>
          <cx:pt idx="990">1</cx:pt>
          <cx:pt idx="991">1</cx:pt>
          <cx:pt idx="992">1</cx:pt>
          <cx:pt idx="993">1</cx:pt>
          <cx:pt idx="994">0</cx:pt>
          <cx:pt idx="995">1</cx:pt>
          <cx:pt idx="996">1</cx:pt>
          <cx:pt idx="997">1</cx:pt>
          <cx:pt idx="998">1</cx:pt>
          <cx:pt idx="999">1</cx:pt>
          <cx:pt idx="1000">1</cx:pt>
          <cx:pt idx="1001">1</cx:pt>
          <cx:pt idx="1002">1</cx:pt>
          <cx:pt idx="1003">1</cx:pt>
          <cx:pt idx="1004">1</cx:pt>
          <cx:pt idx="1005">1</cx:pt>
          <cx:pt idx="1006">1</cx:pt>
          <cx:pt idx="1007">1</cx:pt>
          <cx:pt idx="1008">1</cx:pt>
          <cx:pt idx="1009">1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1</cx:pt>
          <cx:pt idx="1019">1</cx:pt>
          <cx:pt idx="1020">1</cx:pt>
          <cx:pt idx="1021">1</cx:pt>
          <cx:pt idx="1022">1</cx:pt>
          <cx:pt idx="1023">1</cx:pt>
          <cx:pt idx="1024">1</cx:pt>
          <cx:pt idx="1025">1</cx:pt>
          <cx:pt idx="1026">1</cx:pt>
          <cx:pt idx="1027">1</cx:pt>
          <cx:pt idx="1028">1</cx:pt>
          <cx:pt idx="1029">1</cx:pt>
          <cx:pt idx="1030">1</cx:pt>
          <cx:pt idx="1031">1</cx:pt>
          <cx:pt idx="1032">1</cx:pt>
          <cx:pt idx="1033">1</cx:pt>
          <cx:pt idx="1034">0</cx:pt>
          <cx:pt idx="1035">0</cx:pt>
          <cx:pt idx="1036">1</cx:pt>
          <cx:pt idx="1037">1</cx:pt>
          <cx:pt idx="1038">1</cx:pt>
          <cx:pt idx="1039">0</cx:pt>
          <cx:pt idx="1040">1</cx:pt>
          <cx:pt idx="1041">1</cx:pt>
          <cx:pt idx="1042">1</cx:pt>
          <cx:pt idx="1043">0</cx:pt>
          <cx:pt idx="1044">1</cx:pt>
          <cx:pt idx="1045">1</cx:pt>
          <cx:pt idx="1046">1</cx:pt>
          <cx:pt idx="1047">0</cx:pt>
          <cx:pt idx="1048">1</cx:pt>
          <cx:pt idx="1049">1</cx:pt>
          <cx:pt idx="1050">1</cx:pt>
          <cx:pt idx="1051">1</cx:pt>
          <cx:pt idx="1052">1</cx:pt>
          <cx:pt idx="1053">1</cx:pt>
          <cx:pt idx="1054">1</cx:pt>
          <cx:pt idx="1055">1</cx:pt>
          <cx:pt idx="1056">1</cx:pt>
          <cx:pt idx="1057">1</cx:pt>
          <cx:pt idx="1058">0</cx:pt>
          <cx:pt idx="1059">1</cx:pt>
          <cx:pt idx="1060">1</cx:pt>
          <cx:pt idx="1061">1</cx:pt>
          <cx:pt idx="1062">1</cx:pt>
          <cx:pt idx="1063">1</cx:pt>
          <cx:pt idx="1064">0</cx:pt>
          <cx:pt idx="1065">1</cx:pt>
          <cx:pt idx="1066">1</cx:pt>
          <cx:pt idx="1067">1</cx:pt>
          <cx:pt idx="1068">1</cx:pt>
          <cx:pt idx="1069">1</cx:pt>
          <cx:pt idx="1070">1</cx:pt>
          <cx:pt idx="1071">1</cx:pt>
          <cx:pt idx="1072">1</cx:pt>
          <cx:pt idx="1073">0</cx:pt>
          <cx:pt idx="1074">1</cx:pt>
          <cx:pt idx="1075">1</cx:pt>
          <cx:pt idx="1076">1</cx:pt>
          <cx:pt idx="1077">1</cx:pt>
          <cx:pt idx="1078">1</cx:pt>
          <cx:pt idx="1079">1</cx:pt>
          <cx:pt idx="1080">0</cx:pt>
          <cx:pt idx="1081">1</cx:pt>
          <cx:pt idx="1082">1</cx:pt>
          <cx:pt idx="1083">1</cx:pt>
          <cx:pt idx="1084">1</cx:pt>
          <cx:pt idx="1085">1</cx:pt>
          <cx:pt idx="1086">1</cx:pt>
          <cx:pt idx="1087">1</cx:pt>
          <cx:pt idx="1088">1</cx:pt>
          <cx:pt idx="1089">1</cx:pt>
          <cx:pt idx="1090">1</cx:pt>
          <cx:pt idx="1091">1</cx:pt>
          <cx:pt idx="1092">1</cx:pt>
          <cx:pt idx="1093">1</cx:pt>
          <cx:pt idx="1094">1</cx:pt>
          <cx:pt idx="1095">1</cx:pt>
          <cx:pt idx="1096">1</cx:pt>
          <cx:pt idx="1097">1</cx:pt>
          <cx:pt idx="1098">1</cx:pt>
          <cx:pt idx="1099">1</cx:pt>
          <cx:pt idx="1100">1</cx:pt>
          <cx:pt idx="1101">1</cx:pt>
          <cx:pt idx="1102">1</cx:pt>
          <cx:pt idx="1103">1</cx:pt>
          <cx:pt idx="1104">1</cx:pt>
          <cx:pt idx="1105">1</cx:pt>
          <cx:pt idx="1106">1</cx:pt>
          <cx:pt idx="1107">1</cx:pt>
          <cx:pt idx="1108">1</cx:pt>
          <cx:pt idx="1109">1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0</cx:pt>
          <cx:pt idx="1123">1</cx:pt>
          <cx:pt idx="1124">1</cx:pt>
          <cx:pt idx="1125">1</cx:pt>
          <cx:pt idx="1126">1</cx:pt>
          <cx:pt idx="1127">1</cx:pt>
          <cx:pt idx="1128">1</cx:pt>
          <cx:pt idx="1129">0</cx:pt>
          <cx:pt idx="1130">1</cx:pt>
          <cx:pt idx="1131">1</cx:pt>
          <cx:pt idx="1132">1</cx:pt>
          <cx:pt idx="1133">1</cx:pt>
          <cx:pt idx="1134">1</cx:pt>
          <cx:pt idx="1135">1</cx:pt>
          <cx:pt idx="1136">0</cx:pt>
          <cx:pt idx="1137">1</cx:pt>
          <cx:pt idx="1138">1</cx:pt>
          <cx:pt idx="1139">1</cx:pt>
          <cx:pt idx="1140">1</cx:pt>
          <cx:pt idx="1141">1</cx:pt>
          <cx:pt idx="1142">1</cx:pt>
          <cx:pt idx="1143">0</cx:pt>
          <cx:pt idx="1144">0</cx:pt>
          <cx:pt idx="1145">1</cx:pt>
          <cx:pt idx="1146">0</cx:pt>
          <cx:pt idx="1147">1</cx:pt>
          <cx:pt idx="1148">1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1</cx:pt>
          <cx:pt idx="1158">1</cx:pt>
          <cx:pt idx="1159">1</cx:pt>
          <cx:pt idx="1160">0</cx:pt>
          <cx:pt idx="1161">1</cx:pt>
          <cx:pt idx="1162">1</cx:pt>
          <cx:pt idx="1163">1</cx:pt>
          <cx:pt idx="1164">1</cx:pt>
          <cx:pt idx="1165">1</cx:pt>
          <cx:pt idx="1166">1</cx:pt>
          <cx:pt idx="1167">0</cx:pt>
          <cx:pt idx="1168">1</cx:pt>
          <cx:pt idx="1169">1</cx:pt>
          <cx:pt idx="1170">1</cx:pt>
          <cx:pt idx="1171">1</cx:pt>
          <cx:pt idx="1172">1</cx:pt>
          <cx:pt idx="1173">0</cx:pt>
          <cx:pt idx="1174">1</cx:pt>
          <cx:pt idx="1175">1</cx:pt>
          <cx:pt idx="1176">1</cx:pt>
          <cx:pt idx="1177">0</cx:pt>
          <cx:pt idx="1178">1</cx:pt>
          <cx:pt idx="1179">1</cx:pt>
          <cx:pt idx="1180">1</cx:pt>
          <cx:pt idx="1181">1</cx:pt>
          <cx:pt idx="1182">1</cx:pt>
          <cx:pt idx="1183">1</cx:pt>
          <cx:pt idx="1184">0</cx:pt>
          <cx:pt idx="1185">1</cx:pt>
          <cx:pt idx="1186">1</cx:pt>
          <cx:pt idx="1187">1</cx:pt>
          <cx:pt idx="1188">1</cx:pt>
          <cx:pt idx="1189">1</cx:pt>
          <cx:pt idx="1190">0</cx:pt>
          <cx:pt idx="1191">1</cx:pt>
          <cx:pt idx="1192">0</cx:pt>
          <cx:pt idx="1193">1</cx:pt>
          <cx:pt idx="1194">1</cx:pt>
          <cx:pt idx="1195">1</cx:pt>
          <cx:pt idx="1196">1</cx:pt>
          <cx:pt idx="1197">0</cx:pt>
          <cx:pt idx="1198">1</cx:pt>
          <cx:pt idx="1199">1</cx:pt>
          <cx:pt idx="1200">1</cx:pt>
          <cx:pt idx="1201">1</cx:pt>
          <cx:pt idx="1202">1</cx:pt>
          <cx:pt idx="1203">1</cx:pt>
          <cx:pt idx="1204">1</cx:pt>
          <cx:pt idx="1205">1</cx:pt>
          <cx:pt idx="1206">1</cx:pt>
          <cx:pt idx="1207">1</cx:pt>
          <cx:pt idx="1208">1</cx:pt>
          <cx:pt idx="1209">1</cx:pt>
          <cx:pt idx="1210">1</cx:pt>
          <cx:pt idx="1211">0</cx:pt>
          <cx:pt idx="1212">1</cx:pt>
          <cx:pt idx="1213">1</cx:pt>
          <cx:pt idx="1214">1</cx:pt>
          <cx:pt idx="1215">1</cx:pt>
          <cx:pt idx="1216">1</cx:pt>
          <cx:pt idx="1217">1</cx:pt>
          <cx:pt idx="1218">1</cx:pt>
          <cx:pt idx="1219">1</cx:pt>
          <cx:pt idx="1220">1</cx:pt>
          <cx:pt idx="1221">1</cx:pt>
          <cx:pt idx="1222">1</cx:pt>
          <cx:pt idx="1223">1</cx:pt>
          <cx:pt idx="1224">1</cx:pt>
          <cx:pt idx="1225">1</cx:pt>
          <cx:pt idx="1226">1</cx:pt>
          <cx:pt idx="1227">1</cx:pt>
          <cx:pt idx="1228">1</cx:pt>
          <cx:pt idx="1229">1</cx:pt>
          <cx:pt idx="1230">1</cx:pt>
          <cx:pt idx="1231">1</cx:pt>
          <cx:pt idx="1232">1</cx:pt>
          <cx:pt idx="1233">1</cx:pt>
          <cx:pt idx="1234">1</cx:pt>
          <cx:pt idx="1235">1</cx:pt>
          <cx:pt idx="1236">1</cx:pt>
          <cx:pt idx="1237">1</cx:pt>
          <cx:pt idx="1238">1</cx:pt>
          <cx:pt idx="1239">1</cx:pt>
          <cx:pt idx="1240">1</cx:pt>
          <cx:pt idx="1241">0</cx:pt>
          <cx:pt idx="1242">1</cx:pt>
          <cx:pt idx="1243">1</cx:pt>
          <cx:pt idx="1244">1</cx:pt>
          <cx:pt idx="1245">1</cx:pt>
          <cx:pt idx="1246">1</cx:pt>
          <cx:pt idx="1247">1</cx:pt>
          <cx:pt idx="1248">1</cx:pt>
          <cx:pt idx="1249">1</cx:pt>
          <cx:pt idx="1250">1</cx:pt>
          <cx:pt idx="1251">1</cx:pt>
          <cx:pt idx="1252">1</cx:pt>
          <cx:pt idx="1253">1</cx:pt>
          <cx:pt idx="1254">1</cx:pt>
          <cx:pt idx="1255">1</cx:pt>
          <cx:pt idx="1256">1</cx:pt>
          <cx:pt idx="1257">1</cx:pt>
          <cx:pt idx="1258">1</cx:pt>
          <cx:pt idx="1259">1</cx:pt>
          <cx:pt idx="1260">1</cx:pt>
          <cx:pt idx="1261">1</cx:pt>
          <cx:pt idx="1262">1</cx:pt>
          <cx:pt idx="1263">1</cx:pt>
          <cx:pt idx="1264">1</cx:pt>
          <cx:pt idx="1265">1</cx:pt>
          <cx:pt idx="1266">1</cx:pt>
          <cx:pt idx="1267">1</cx:pt>
          <cx:pt idx="1268">1</cx:pt>
          <cx:pt idx="1269">1</cx:pt>
          <cx:pt idx="1270">1</cx:pt>
          <cx:pt idx="1271">1</cx:pt>
          <cx:pt idx="1272">1</cx:pt>
          <cx:pt idx="1273">1</cx:pt>
          <cx:pt idx="1274">1</cx:pt>
          <cx:pt idx="1275">1</cx:pt>
          <cx:pt idx="1276">1</cx:pt>
          <cx:pt idx="1277">1</cx:pt>
          <cx:pt idx="1278">1</cx:pt>
          <cx:pt idx="1279">1</cx:pt>
          <cx:pt idx="1280">1</cx:pt>
          <cx:pt idx="1281">1</cx:pt>
          <cx:pt idx="1282">1</cx:pt>
          <cx:pt idx="1283">1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1</cx:pt>
          <cx:pt idx="1301">1</cx:pt>
          <cx:pt idx="1302">1</cx:pt>
          <cx:pt idx="1303">1</cx:pt>
          <cx:pt idx="1304">1</cx:pt>
          <cx:pt idx="1305">0</cx:pt>
          <cx:pt idx="1306">1</cx:pt>
          <cx:pt idx="1307">1</cx:pt>
          <cx:pt idx="1308">1</cx:pt>
          <cx:pt idx="1309">1</cx:pt>
          <cx:pt idx="1310">1</cx:pt>
          <cx:pt idx="1311">1</cx:pt>
          <cx:pt idx="1312">1</cx:pt>
          <cx:pt idx="1313">1</cx:pt>
          <cx:pt idx="1314">0</cx:pt>
          <cx:pt idx="1315">0</cx:pt>
          <cx:pt idx="1316">1</cx:pt>
          <cx:pt idx="1317">1</cx:pt>
          <cx:pt idx="1318">1</cx:pt>
          <cx:pt idx="1319">1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0</cx:pt>
          <cx:pt idx="1328">1</cx:pt>
          <cx:pt idx="1329">1</cx:pt>
          <cx:pt idx="1330">1</cx:pt>
          <cx:pt idx="1331">1</cx:pt>
          <cx:pt idx="1332">1</cx:pt>
          <cx:pt idx="1333">1</cx:pt>
          <cx:pt idx="1334">1</cx:pt>
          <cx:pt idx="1335">1</cx:pt>
          <cx:pt idx="1336">1</cx:pt>
          <cx:pt idx="1337">1</cx:pt>
          <cx:pt idx="1338">1</cx:pt>
          <cx:pt idx="1339">1</cx:pt>
          <cx:pt idx="1340">1</cx:pt>
          <cx:pt idx="1341">1</cx:pt>
          <cx:pt idx="1342">1</cx:pt>
          <cx:pt idx="1343">1</cx:pt>
          <cx:pt idx="1344">1</cx:pt>
          <cx:pt idx="1345">1</cx:pt>
          <cx:pt idx="1346">1</cx:pt>
          <cx:pt idx="1347">1</cx:pt>
          <cx:pt idx="1348">1</cx:pt>
          <cx:pt idx="1349">1</cx:pt>
          <cx:pt idx="1350">0</cx:pt>
          <cx:pt idx="1351">1</cx:pt>
          <cx:pt idx="1352">1</cx:pt>
          <cx:pt idx="1353">1</cx:pt>
          <cx:pt idx="1354">1</cx:pt>
          <cx:pt idx="1355">1</cx:pt>
          <cx:pt idx="1356">0</cx:pt>
          <cx:pt idx="1357">1</cx:pt>
          <cx:pt idx="1358">1</cx:pt>
          <cx:pt idx="1359">1</cx:pt>
          <cx:pt idx="1360">1</cx:pt>
          <cx:pt idx="1361">1</cx:pt>
          <cx:pt idx="1362">1</cx:pt>
          <cx:pt idx="1363">1</cx:pt>
          <cx:pt idx="1364">1</cx:pt>
          <cx:pt idx="1365">1</cx:pt>
          <cx:pt idx="1366">1</cx:pt>
          <cx:pt idx="1367">1</cx:pt>
          <cx:pt idx="1368">1</cx:pt>
          <cx:pt idx="1369">1</cx:pt>
          <cx:pt idx="1370">1</cx:pt>
          <cx:pt idx="1371">0</cx:pt>
          <cx:pt idx="1372">1</cx:pt>
          <cx:pt idx="1373">1</cx:pt>
          <cx:pt idx="1374">1</cx:pt>
          <cx:pt idx="1375">1</cx:pt>
          <cx:pt idx="1376">1</cx:pt>
          <cx:pt idx="1377">1</cx:pt>
        </cx:lvl>
      </cx:numDim>
    </cx:data>
  </cx:chartData>
  <cx:chart>
    <cx:title pos="t" align="ctr" overlay="0">
      <cx:tx>
        <cx:txData>
          <cx:v>Number of args match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Number of args match Histogram</a:t>
          </a:r>
        </a:p>
      </cx:txPr>
    </cx:title>
    <cx:plotArea>
      <cx:plotAreaRegion>
        <cx:series layoutId="clusteredColumn" uniqueId="{00000000-6873-4461-B82A-22DD493B1CFA}">
          <cx:tx>
            <cx:txData>
              <cx:f>'Final Grades'!$G$1</cx:f>
              <cx:v>Value.Number of args match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'Final Grades'!$C$2:$C$1379</cx:f>
        <cx:lvl ptCount="1378" formatCode="General">
          <cx:pt idx="0">0.90909090909090917</cx:pt>
          <cx:pt idx="1">0.80000000000000004</cx:pt>
          <cx:pt idx="2">1</cx:pt>
          <cx:pt idx="3">0.33333333333333331</cx:pt>
          <cx:pt idx="4">0</cx:pt>
          <cx:pt idx="5">1</cx:pt>
          <cx:pt idx="6">1</cx:pt>
          <cx:pt idx="7">1</cx:pt>
          <cx:pt idx="8">0.5</cx:pt>
          <cx:pt idx="9">0.33333333333333331</cx:pt>
          <cx:pt idx="10">0.7142857142857143</cx:pt>
          <cx:pt idx="11">0.25</cx:pt>
          <cx:pt idx="12">0.66666666666666663</cx:pt>
          <cx:pt idx="13">0</cx:pt>
          <cx:pt idx="14">1</cx:pt>
          <cx:pt idx="15">0.5</cx:pt>
          <cx:pt idx="16">0.80000000000000004</cx:pt>
          <cx:pt idx="17">0.875</cx:pt>
          <cx:pt idx="18">1</cx:pt>
          <cx:pt idx="19">1</cx:pt>
          <cx:pt idx="20">0</cx:pt>
          <cx:pt idx="21">0.80000000000000004</cx:pt>
          <cx:pt idx="22">0.80000000000000004</cx:pt>
          <cx:pt idx="23">0</cx:pt>
          <cx:pt idx="24">0.80000000000000004</cx:pt>
          <cx:pt idx="25">0.59999999999999998</cx:pt>
          <cx:pt idx="26">0</cx:pt>
          <cx:pt idx="27">0.625</cx:pt>
          <cx:pt idx="28">0.66666666666666663</cx:pt>
          <cx:pt idx="29">0.66666666666666663</cx:pt>
          <cx:pt idx="30">1</cx:pt>
          <cx:pt idx="31">0.5</cx:pt>
          <cx:pt idx="32">0</cx:pt>
          <cx:pt idx="33">0.88888888888888884</cx:pt>
          <cx:pt idx="34">0</cx:pt>
          <cx:pt idx="35">1</cx:pt>
          <cx:pt idx="36">0.91666666666666663</cx:pt>
          <cx:pt idx="37">0.66666666666666663</cx:pt>
          <cx:pt idx="38">0.80000000000000004</cx:pt>
          <cx:pt idx="39">0.25</cx:pt>
          <cx:pt idx="40">0.66666666666666663</cx:pt>
          <cx:pt idx="41">0.88888888888888884</cx:pt>
          <cx:pt idx="42">0.75</cx:pt>
          <cx:pt idx="43">1</cx:pt>
          <cx:pt idx="44">0.80000000000000004</cx:pt>
          <cx:pt idx="45">0.625</cx:pt>
          <cx:pt idx="46">0.33333333333333331</cx:pt>
          <cx:pt idx="47">0.80000000000000004</cx:pt>
          <cx:pt idx="48">0</cx:pt>
          <cx:pt idx="49">0.5714285714285714</cx:pt>
          <cx:pt idx="50">0</cx:pt>
          <cx:pt idx="51">0</cx:pt>
          <cx:pt idx="52">0.66666666666666663</cx:pt>
          <cx:pt idx="53">0.5</cx:pt>
          <cx:pt idx="54">0.5</cx:pt>
          <cx:pt idx="55">0.80000000000000004</cx:pt>
          <cx:pt idx="56">0.25</cx:pt>
          <cx:pt idx="57">0.8666666666666667</cx:pt>
          <cx:pt idx="58">0.80000000000000004</cx:pt>
          <cx:pt idx="59">1</cx:pt>
          <cx:pt idx="60">1</cx:pt>
          <cx:pt idx="61">0.33333333333333331</cx:pt>
          <cx:pt idx="62">0.66666666666666663</cx:pt>
          <cx:pt idx="63">0</cx:pt>
          <cx:pt idx="64">1</cx:pt>
          <cx:pt idx="65">1</cx:pt>
          <cx:pt idx="66">0.80000000000000004</cx:pt>
          <cx:pt idx="67">1</cx:pt>
          <cx:pt idx="68">0</cx:pt>
          <cx:pt idx="69">0.75</cx:pt>
          <cx:pt idx="70">1</cx:pt>
          <cx:pt idx="71">0.80000000000000004</cx:pt>
          <cx:pt idx="72">0</cx:pt>
          <cx:pt idx="73">0.59999999999999998</cx:pt>
          <cx:pt idx="74">0.33333333333333331</cx:pt>
          <cx:pt idx="75">0.80000000000000004</cx:pt>
          <cx:pt idx="76">0.59999999999999998</cx:pt>
          <cx:pt idx="77">1</cx:pt>
          <cx:pt idx="78">0.66666666666666663</cx:pt>
          <cx:pt idx="79">0.5</cx:pt>
          <cx:pt idx="80">0.5714285714285714</cx:pt>
          <cx:pt idx="81">0</cx:pt>
          <cx:pt idx="82">0.33333333333333331</cx:pt>
          <cx:pt idx="83">0.25</cx:pt>
          <cx:pt idx="84">1</cx:pt>
          <cx:pt idx="85">0.80000000000000004</cx:pt>
          <cx:pt idx="86">0.125</cx:pt>
          <cx:pt idx="87">0.25</cx:pt>
          <cx:pt idx="88">0</cx:pt>
          <cx:pt idx="89">0.59999999999999998</cx:pt>
          <cx:pt idx="90">0.33333333333333331</cx:pt>
          <cx:pt idx="91">0.875</cx:pt>
          <cx:pt idx="92">0.33333333333333331</cx:pt>
          <cx:pt idx="93">0.75</cx:pt>
          <cx:pt idx="94">0.80000000000000004</cx:pt>
          <cx:pt idx="95">0.83333333333333337</cx:pt>
          <cx:pt idx="96">1</cx:pt>
          <cx:pt idx="97">0.80000000000000004</cx:pt>
          <cx:pt idx="98">0.7142857142857143</cx:pt>
          <cx:pt idx="99">0.80000000000000004</cx:pt>
          <cx:pt idx="100">0.80000000000000004</cx:pt>
          <cx:pt idx="101">0.80000000000000004</cx:pt>
          <cx:pt idx="102">0</cx:pt>
          <cx:pt idx="103">0</cx:pt>
          <cx:pt idx="104">0.25</cx:pt>
          <cx:pt idx="105">0.81818181818181823</cx:pt>
          <cx:pt idx="106">0.7142857142857143</cx:pt>
          <cx:pt idx="107">1</cx:pt>
          <cx:pt idx="108">0</cx:pt>
          <cx:pt idx="109">0.75</cx:pt>
          <cx:pt idx="110">0</cx:pt>
          <cx:pt idx="111">0.66666666666666663</cx:pt>
          <cx:pt idx="112">0</cx:pt>
          <cx:pt idx="113">0</cx:pt>
          <cx:pt idx="114">0</cx:pt>
          <cx:pt idx="115">0.33333333333333331</cx:pt>
          <cx:pt idx="116">0.33333333333333331</cx:pt>
          <cx:pt idx="117">0.75</cx:pt>
          <cx:pt idx="118">1</cx:pt>
          <cx:pt idx="119">1</cx:pt>
          <cx:pt idx="120">1</cx:pt>
          <cx:pt idx="121">1</cx:pt>
          <cx:pt idx="122">0.80000000000000004</cx:pt>
          <cx:pt idx="123">1</cx:pt>
          <cx:pt idx="124">1</cx:pt>
          <cx:pt idx="125">0.81818181818181823</cx:pt>
          <cx:pt idx="126">1</cx:pt>
          <cx:pt idx="127">0.625</cx:pt>
          <cx:pt idx="128">0</cx:pt>
          <cx:pt idx="129">0.8666666666666667</cx:pt>
          <cx:pt idx="130">0</cx:pt>
          <cx:pt idx="131">1</cx:pt>
          <cx:pt idx="132">1</cx:pt>
          <cx:pt idx="133">0</cx:pt>
          <cx:pt idx="134">1</cx:pt>
          <cx:pt idx="135">0</cx:pt>
          <cx:pt idx="136">0.7142857142857143</cx:pt>
          <cx:pt idx="137">1</cx:pt>
          <cx:pt idx="138">0.33333333333333331</cx:pt>
          <cx:pt idx="139">0.80000000000000004</cx:pt>
          <cx:pt idx="140">0</cx:pt>
          <cx:pt idx="141">0.40000000000000002</cx:pt>
          <cx:pt idx="142">0.33333333333333331</cx:pt>
          <cx:pt idx="143">0.80000000000000004</cx:pt>
          <cx:pt idx="144">0.33333333333333331</cx:pt>
          <cx:pt idx="145">0.59999999999999998</cx:pt>
          <cx:pt idx="146">0.33333333333333331</cx:pt>
          <cx:pt idx="147">0.69999999999999996</cx:pt>
          <cx:pt idx="148">0.33333333333333331</cx:pt>
          <cx:pt idx="149">0</cx:pt>
          <cx:pt idx="150">0.68421052631578949</cx:pt>
          <cx:pt idx="151">0.80000000000000004</cx:pt>
          <cx:pt idx="152">0.59999999999999998</cx:pt>
          <cx:pt idx="153">0.80000000000000004</cx:pt>
          <cx:pt idx="154">1</cx:pt>
          <cx:pt idx="155">0.75</cx:pt>
          <cx:pt idx="156">0.80000000000000004</cx:pt>
          <cx:pt idx="157">1</cx:pt>
          <cx:pt idx="158">0.5</cx:pt>
          <cx:pt idx="159">0</cx:pt>
          <cx:pt idx="160">0.63636363636363635</cx:pt>
          <cx:pt idx="161">0.40000000000000002</cx:pt>
          <cx:pt idx="162">0.90909090909090917</cx:pt>
          <cx:pt idx="163">1</cx:pt>
          <cx:pt idx="164">0.59999999999999998</cx:pt>
          <cx:pt idx="165">1</cx:pt>
          <cx:pt idx="166">0.80000000000000004</cx:pt>
          <cx:pt idx="167">0.5714285714285714</cx:pt>
          <cx:pt idx="168">0.80000000000000004</cx:pt>
          <cx:pt idx="169">1</cx:pt>
          <cx:pt idx="170">0.66666666666666663</cx:pt>
          <cx:pt idx="171">1</cx:pt>
          <cx:pt idx="172">0.77419354838709675</cx:pt>
          <cx:pt idx="173">1</cx:pt>
          <cx:pt idx="174">0.80000000000000004</cx:pt>
          <cx:pt idx="175">0.80000000000000004</cx:pt>
          <cx:pt idx="176">0.75</cx:pt>
          <cx:pt idx="177">0.80000000000000004</cx:pt>
          <cx:pt idx="178">0.5</cx:pt>
          <cx:pt idx="179">0.80000000000000004</cx:pt>
          <cx:pt idx="180">0.5</cx:pt>
          <cx:pt idx="181">0.82352941176470584</cx:pt>
          <cx:pt idx="182">0.8571428571428571</cx:pt>
          <cx:pt idx="183">0.66666666666666663</cx:pt>
          <cx:pt idx="184">0.5</cx:pt>
          <cx:pt idx="185">0.80000000000000004</cx:pt>
          <cx:pt idx="186">0.5</cx:pt>
          <cx:pt idx="187">1</cx:pt>
          <cx:pt idx="188">0</cx:pt>
          <cx:pt idx="189">0.8666666666666667</cx:pt>
          <cx:pt idx="190">0</cx:pt>
          <cx:pt idx="191">0.75</cx:pt>
          <cx:pt idx="192">0.80000000000000004</cx:pt>
          <cx:pt idx="193">0.33333333333333331</cx:pt>
          <cx:pt idx="194">0.80000000000000004</cx:pt>
          <cx:pt idx="195">0.80000000000000004</cx:pt>
          <cx:pt idx="196">0.83333333333333337</cx:pt>
          <cx:pt idx="197">0</cx:pt>
          <cx:pt idx="198">0.8571428571428571</cx:pt>
          <cx:pt idx="199">1</cx:pt>
          <cx:pt idx="200">0.76923076923076927</cx:pt>
          <cx:pt idx="201">0.5</cx:pt>
          <cx:pt idx="202">0.66666666666666663</cx:pt>
          <cx:pt idx="203">0</cx:pt>
          <cx:pt idx="204">0.25</cx:pt>
          <cx:pt idx="205">0.8571428571428571</cx:pt>
          <cx:pt idx="206">0.625</cx:pt>
          <cx:pt idx="207">1</cx:pt>
          <cx:pt idx="208">1</cx:pt>
          <cx:pt idx="209">1</cx:pt>
          <cx:pt idx="210">0.40000000000000002</cx:pt>
          <cx:pt idx="211">0</cx:pt>
          <cx:pt idx="212">1</cx:pt>
          <cx:pt idx="213">0.33333333333333331</cx:pt>
          <cx:pt idx="214">0.80000000000000004</cx:pt>
          <cx:pt idx="215">1</cx:pt>
          <cx:pt idx="216">1</cx:pt>
          <cx:pt idx="217">0.625</cx:pt>
          <cx:pt idx="218">0</cx:pt>
          <cx:pt idx="219">0.92307692307692324</cx:pt>
          <cx:pt idx="220">0</cx:pt>
          <cx:pt idx="221">1</cx:pt>
          <cx:pt idx="222">0</cx:pt>
          <cx:pt idx="223">0.33333333333333331</cx:pt>
          <cx:pt idx="224">0.5357142857142857</cx:pt>
          <cx:pt idx="225">1</cx:pt>
          <cx:pt idx="226">0.33333333333333331</cx:pt>
          <cx:pt idx="227">0.83333333333333337</cx:pt>
          <cx:pt idx="228">1</cx:pt>
          <cx:pt idx="229">0.75</cx:pt>
          <cx:pt idx="230">0.66666666666666663</cx:pt>
          <cx:pt idx="231">0.66666666666666663</cx:pt>
          <cx:pt idx="232">1</cx:pt>
          <cx:pt idx="233">1</cx:pt>
          <cx:pt idx="234">0</cx:pt>
          <cx:pt idx="235">0</cx:pt>
          <cx:pt idx="236">0</cx:pt>
          <cx:pt idx="237">0</cx:pt>
          <cx:pt idx="238">0</cx:pt>
          <cx:pt idx="239">0.80000000000000004</cx:pt>
          <cx:pt idx="240">1</cx:pt>
          <cx:pt idx="241">0.5714285714285714</cx:pt>
          <cx:pt idx="242">1</cx:pt>
          <cx:pt idx="243">0.25</cx:pt>
          <cx:pt idx="244">0.8571428571428571</cx:pt>
          <cx:pt idx="245">0.90000000000000002</cx:pt>
          <cx:pt idx="246">1</cx:pt>
          <cx:pt idx="247">0</cx:pt>
          <cx:pt idx="248">0.90000000000000002</cx:pt>
          <cx:pt idx="249">0.875</cx:pt>
          <cx:pt idx="250">0.80000000000000004</cx:pt>
          <cx:pt idx="251">0.375</cx:pt>
          <cx:pt idx="252">0.83333333333333337</cx:pt>
          <cx:pt idx="253">0</cx:pt>
          <cx:pt idx="254">0</cx:pt>
          <cx:pt idx="255">0.80000000000000004</cx:pt>
          <cx:pt idx="256">0.77777777777777779</cx:pt>
          <cx:pt idx="257">0</cx:pt>
          <cx:pt idx="258">1</cx:pt>
          <cx:pt idx="259">0.80000000000000004</cx:pt>
          <cx:pt idx="260">0.40000000000000002</cx:pt>
          <cx:pt idx="261">0</cx:pt>
          <cx:pt idx="262">1</cx:pt>
          <cx:pt idx="263">0.75</cx:pt>
          <cx:pt idx="264">1</cx:pt>
          <cx:pt idx="265">0.33333333333333331</cx:pt>
          <cx:pt idx="266">0.33333333333333331</cx:pt>
          <cx:pt idx="267">1</cx:pt>
          <cx:pt idx="268">0.75</cx:pt>
          <cx:pt idx="269">0.80000000000000004</cx:pt>
          <cx:pt idx="270">0</cx:pt>
          <cx:pt idx="271">0.5</cx:pt>
          <cx:pt idx="272">0.66666666666666663</cx:pt>
          <cx:pt idx="273">0.66666666666666663</cx:pt>
          <cx:pt idx="274">0.80000000000000004</cx:pt>
          <cx:pt idx="275">1</cx:pt>
          <cx:pt idx="276">0.7142857142857143</cx:pt>
          <cx:pt idx="277">1</cx:pt>
          <cx:pt idx="278">1</cx:pt>
          <cx:pt idx="279">0.59999999999999998</cx:pt>
          <cx:pt idx="280">0.8571428571428571</cx:pt>
          <cx:pt idx="281">0</cx:pt>
          <cx:pt idx="282">1</cx:pt>
          <cx:pt idx="283">0.8571428571428571</cx:pt>
          <cx:pt idx="284">0</cx:pt>
          <cx:pt idx="285">1</cx:pt>
          <cx:pt idx="286">0.33333333333333331</cx:pt>
          <cx:pt idx="287">0.83333333333333337</cx:pt>
          <cx:pt idx="288">0.5</cx:pt>
          <cx:pt idx="289">0.7142857142857143</cx:pt>
          <cx:pt idx="290">0.25</cx:pt>
          <cx:pt idx="291">0.76923076923076927</cx:pt>
          <cx:pt idx="292">0.83333333333333337</cx:pt>
          <cx:pt idx="293">0.625</cx:pt>
          <cx:pt idx="294">0.20000000000000001</cx:pt>
          <cx:pt idx="295">0.625</cx:pt>
          <cx:pt idx="296">0.75</cx:pt>
          <cx:pt idx="297">1</cx:pt>
          <cx:pt idx="298">0.5</cx:pt>
          <cx:pt idx="299">1</cx:pt>
          <cx:pt idx="300">0</cx:pt>
          <cx:pt idx="301">1</cx:pt>
          <cx:pt idx="302">0.40000000000000002</cx:pt>
          <cx:pt idx="303">0</cx:pt>
          <cx:pt idx="304">0.75</cx:pt>
          <cx:pt idx="305">0.8571428571428571</cx:pt>
          <cx:pt idx="306">0</cx:pt>
          <cx:pt idx="307">0.8571428571428571</cx:pt>
          <cx:pt idx="308">0.66666666666666663</cx:pt>
          <cx:pt idx="309">1</cx:pt>
          <cx:pt idx="310">0.25</cx:pt>
          <cx:pt idx="311">0.90476190476190477</cx:pt>
          <cx:pt idx="312">0.66666666666666663</cx:pt>
          <cx:pt idx="313">1</cx:pt>
          <cx:pt idx="314">1</cx:pt>
          <cx:pt idx="315">0.66666666666666663</cx:pt>
          <cx:pt idx="316">0.75</cx:pt>
          <cx:pt idx="317">0.81818181818181823</cx:pt>
          <cx:pt idx="318">0.76470588235294112</cx:pt>
          <cx:pt idx="319">1</cx:pt>
          <cx:pt idx="320">1</cx:pt>
          <cx:pt idx="321">0</cx:pt>
          <cx:pt idx="322">0.80000000000000004</cx:pt>
          <cx:pt idx="323">0</cx:pt>
          <cx:pt idx="324">0.80000000000000004</cx:pt>
          <cx:pt idx="325">0</cx:pt>
          <cx:pt idx="326">1</cx:pt>
          <cx:pt idx="327">0.70588235294117652</cx:pt>
          <cx:pt idx="328">1</cx:pt>
          <cx:pt idx="329">0.5714285714285714</cx:pt>
          <cx:pt idx="330">0.80000000000000004</cx:pt>
          <cx:pt idx="331">0</cx:pt>
          <cx:pt idx="332">0.25</cx:pt>
          <cx:pt idx="333">1</cx:pt>
          <cx:pt idx="334">1</cx:pt>
          <cx:pt idx="335">0.80000000000000004</cx:pt>
          <cx:pt idx="336">0.33333333333333331</cx:pt>
          <cx:pt idx="337">0.40000000000000002</cx:pt>
          <cx:pt idx="338">0.80000000000000004</cx:pt>
          <cx:pt idx="339">0</cx:pt>
          <cx:pt idx="340">1</cx:pt>
          <cx:pt idx="341">1</cx:pt>
          <cx:pt idx="342">0.66666666666666663</cx:pt>
          <cx:pt idx="343">0.66666666666666663</cx:pt>
          <cx:pt idx="344">0.40000000000000002</cx:pt>
          <cx:pt idx="345">1</cx:pt>
          <cx:pt idx="346">0.7142857142857143</cx:pt>
          <cx:pt idx="347">0.8666666666666667</cx:pt>
          <cx:pt idx="348">0.75</cx:pt>
          <cx:pt idx="349">0.63636363636363635</cx:pt>
          <cx:pt idx="350">0.80000000000000004</cx:pt>
          <cx:pt idx="351">0.88888888888888884</cx:pt>
          <cx:pt idx="352">0.84615384615384615</cx:pt>
          <cx:pt idx="353">0.80000000000000004</cx:pt>
          <cx:pt idx="354">0.16666666666666666</cx:pt>
          <cx:pt idx="355">0.875</cx:pt>
          <cx:pt idx="356">0.80000000000000004</cx:pt>
          <cx:pt idx="357">1</cx:pt>
          <cx:pt idx="358">1</cx:pt>
          <cx:pt idx="359">0.69230769230769229</cx:pt>
          <cx:pt idx="360">1</cx:pt>
          <cx:pt idx="361">0</cx:pt>
          <cx:pt idx="362">0.80000000000000004</cx:pt>
          <cx:pt idx="363">0.80000000000000004</cx:pt>
          <cx:pt idx="364">0</cx:pt>
          <cx:pt idx="365">1</cx:pt>
          <cx:pt idx="366">0.5</cx:pt>
          <cx:pt idx="367">0.76923076923076927</cx:pt>
          <cx:pt idx="368">1</cx:pt>
          <cx:pt idx="369">0</cx:pt>
          <cx:pt idx="370">0.80000000000000004</cx:pt>
          <cx:pt idx="371">0</cx:pt>
          <cx:pt idx="372">0</cx:pt>
          <cx:pt idx="373">0.88888888888888884</cx:pt>
          <cx:pt idx="374">0.66666666666666663</cx:pt>
          <cx:pt idx="375">0.88888888888888884</cx:pt>
          <cx:pt idx="376">0</cx:pt>
          <cx:pt idx="377">0.80000000000000004</cx:pt>
          <cx:pt idx="378">0.33333333333333331</cx:pt>
          <cx:pt idx="379">0.75</cx:pt>
          <cx:pt idx="380">0.69999999999999996</cx:pt>
          <cx:pt idx="381">0.59999999999999998</cx:pt>
          <cx:pt idx="382">0.8571428571428571</cx:pt>
          <cx:pt idx="383">1</cx:pt>
          <cx:pt idx="384">1</cx:pt>
          <cx:pt idx="385">1</cx:pt>
          <cx:pt idx="386">0.7142857142857143</cx:pt>
          <cx:pt idx="387">0.66666666666666663</cx:pt>
          <cx:pt idx="388">0</cx:pt>
          <cx:pt idx="389">0.8571428571428571</cx:pt>
          <cx:pt idx="390">0.5714285714285714</cx:pt>
          <cx:pt idx="391">0</cx:pt>
          <cx:pt idx="392">1</cx:pt>
          <cx:pt idx="393">1</cx:pt>
          <cx:pt idx="394">1</cx:pt>
          <cx:pt idx="395">0</cx:pt>
          <cx:pt idx="396">1</cx:pt>
          <cx:pt idx="397">0</cx:pt>
          <cx:pt idx="398">0</cx:pt>
          <cx:pt idx="399">0</cx:pt>
          <cx:pt idx="400">0.625</cx:pt>
          <cx:pt idx="401">0.59999999999999998</cx:pt>
          <cx:pt idx="402">0.33333333333333331</cx:pt>
          <cx:pt idx="403">1</cx:pt>
          <cx:pt idx="404">1</cx:pt>
          <cx:pt idx="405">0</cx:pt>
          <cx:pt idx="406">0.33333333333333331</cx:pt>
          <cx:pt idx="407">0</cx:pt>
          <cx:pt idx="408">0.5</cx:pt>
          <cx:pt idx="409">0.875</cx:pt>
          <cx:pt idx="410">0.80000000000000004</cx:pt>
          <cx:pt idx="411">0</cx:pt>
          <cx:pt idx="412">0.33333333333333331</cx:pt>
          <cx:pt idx="413">0</cx:pt>
          <cx:pt idx="414">1</cx:pt>
          <cx:pt idx="415">0.40000000000000002</cx:pt>
          <cx:pt idx="416">0.25</cx:pt>
          <cx:pt idx="417">0</cx:pt>
          <cx:pt idx="418">0</cx:pt>
          <cx:pt idx="419">0</cx:pt>
          <cx:pt idx="420">0.72222222222222221</cx:pt>
          <cx:pt idx="421">0.80000000000000004</cx:pt>
          <cx:pt idx="422">0.88888888888888884</cx:pt>
          <cx:pt idx="423">0.66666666666666663</cx:pt>
          <cx:pt idx="424">0.91666666666666663</cx:pt>
          <cx:pt idx="425">0.875</cx:pt>
          <cx:pt idx="426">0.80000000000000004</cx:pt>
          <cx:pt idx="427">1</cx:pt>
          <cx:pt idx="428">0.69230769230769229</cx:pt>
          <cx:pt idx="429">0.75</cx:pt>
          <cx:pt idx="430">1</cx:pt>
          <cx:pt idx="431">0.83333333333333337</cx:pt>
          <cx:pt idx="432">1</cx:pt>
          <cx:pt idx="433">0.7142857142857143</cx:pt>
          <cx:pt idx="434">0.80000000000000004</cx:pt>
          <cx:pt idx="435">0.73333333333333328</cx:pt>
          <cx:pt idx="436">1</cx:pt>
          <cx:pt idx="437">0.80000000000000004</cx:pt>
          <cx:pt idx="438">0.40000000000000002</cx:pt>
          <cx:pt idx="439">1</cx:pt>
          <cx:pt idx="440">0.9285714285714286</cx:pt>
          <cx:pt idx="441">0.83333333333333337</cx:pt>
          <cx:pt idx="442">0.66666666666666663</cx:pt>
          <cx:pt idx="443">1</cx:pt>
          <cx:pt idx="444">1</cx:pt>
          <cx:pt idx="445">0.5714285714285714</cx:pt>
          <cx:pt idx="446">1</cx:pt>
          <cx:pt idx="447">0</cx:pt>
          <cx:pt idx="448">0.80000000000000004</cx:pt>
          <cx:pt idx="449">0.33333333333333331</cx:pt>
          <cx:pt idx="450">0</cx:pt>
          <cx:pt idx="451">1</cx:pt>
          <cx:pt idx="452">0.8571428571428571</cx:pt>
          <cx:pt idx="453">1</cx:pt>
          <cx:pt idx="454">0.75</cx:pt>
          <cx:pt idx="455">1</cx:pt>
          <cx:pt idx="456">0.93333333333333324</cx:pt>
          <cx:pt idx="457">0.83333333333333337</cx:pt>
          <cx:pt idx="458">0.80000000000000004</cx:pt>
          <cx:pt idx="459">0.875</cx:pt>
          <cx:pt idx="460">0.80000000000000004</cx:pt>
          <cx:pt idx="461">1</cx:pt>
          <cx:pt idx="462">0.7142857142857143</cx:pt>
          <cx:pt idx="463">0.33333333333333331</cx:pt>
          <cx:pt idx="464">0.5</cx:pt>
          <cx:pt idx="465">1</cx:pt>
          <cx:pt idx="466">1</cx:pt>
          <cx:pt idx="467">0.33333333333333331</cx:pt>
          <cx:pt idx="468">0.83333333333333337</cx:pt>
          <cx:pt idx="469">0.75</cx:pt>
          <cx:pt idx="470">0</cx:pt>
          <cx:pt idx="471">0.80000000000000004</cx:pt>
          <cx:pt idx="472">1</cx:pt>
          <cx:pt idx="473">0.66666666666666663</cx:pt>
          <cx:pt idx="474">0.80000000000000004</cx:pt>
          <cx:pt idx="475">0.83333333333333337</cx:pt>
          <cx:pt idx="476">0.5</cx:pt>
          <cx:pt idx="477">0.5</cx:pt>
          <cx:pt idx="478">0.40000000000000002</cx:pt>
          <cx:pt idx="479">1</cx:pt>
          <cx:pt idx="480">0.80000000000000004</cx:pt>
          <cx:pt idx="481">0.66666666666666663</cx:pt>
          <cx:pt idx="482">0.83333333333333337</cx:pt>
          <cx:pt idx="483">1</cx:pt>
          <cx:pt idx="484">0.75</cx:pt>
          <cx:pt idx="485">0.52631578947368418</cx:pt>
          <cx:pt idx="486">0.625</cx:pt>
          <cx:pt idx="487">0.33333333333333331</cx:pt>
          <cx:pt idx="488">1</cx:pt>
          <cx:pt idx="489">0.33333333333333331</cx:pt>
          <cx:pt idx="490">1</cx:pt>
          <cx:pt idx="491">0.90000000000000002</cx:pt>
          <cx:pt idx="492">0.93333333333333324</cx:pt>
          <cx:pt idx="493">0.33333333333333331</cx:pt>
          <cx:pt idx="494">1</cx:pt>
          <cx:pt idx="495">1</cx:pt>
          <cx:pt idx="496">1</cx:pt>
          <cx:pt idx="497">0.84999999999999998</cx:pt>
          <cx:pt idx="498">0.625</cx:pt>
          <cx:pt idx="499">0.83333333333333337</cx:pt>
          <cx:pt idx="500">0.90000000000000002</cx:pt>
          <cx:pt idx="501">0.33333333333333331</cx:pt>
          <cx:pt idx="502">0.33333333333333331</cx:pt>
          <cx:pt idx="503">1</cx:pt>
          <cx:pt idx="504">1</cx:pt>
          <cx:pt idx="505">0.875</cx:pt>
          <cx:pt idx="506">0.8666666666666667</cx:pt>
          <cx:pt idx="507">0</cx:pt>
          <cx:pt idx="508">0.5</cx:pt>
          <cx:pt idx="509">0.80000000000000004</cx:pt>
          <cx:pt idx="510">0.75</cx:pt>
          <cx:pt idx="511">1</cx:pt>
          <cx:pt idx="512">0.16666666666666666</cx:pt>
          <cx:pt idx="513">1</cx:pt>
          <cx:pt idx="514">0.66666666666666663</cx:pt>
          <cx:pt idx="515">1</cx:pt>
          <cx:pt idx="516">0.875</cx:pt>
          <cx:pt idx="517">1</cx:pt>
          <cx:pt idx="518">1</cx:pt>
          <cx:pt idx="519">1</cx:pt>
          <cx:pt idx="520">0.80000000000000004</cx:pt>
          <cx:pt idx="521">0.25</cx:pt>
          <cx:pt idx="522">0.69999999999999996</cx:pt>
          <cx:pt idx="523">0.80000000000000004</cx:pt>
          <cx:pt idx="524">0</cx:pt>
          <cx:pt idx="525">0.80000000000000004</cx:pt>
          <cx:pt idx="526">0.80000000000000004</cx:pt>
          <cx:pt idx="527">1</cx:pt>
          <cx:pt idx="528">0.8529411764705882</cx:pt>
          <cx:pt idx="529">1</cx:pt>
          <cx:pt idx="530">0.5714285714285714</cx:pt>
          <cx:pt idx="531">1</cx:pt>
          <cx:pt idx="532">0.83333333333333337</cx:pt>
          <cx:pt idx="533">1</cx:pt>
          <cx:pt idx="534">0.88888888888888884</cx:pt>
          <cx:pt idx="535">0</cx:pt>
          <cx:pt idx="536">0.90000000000000002</cx:pt>
          <cx:pt idx="537">1</cx:pt>
          <cx:pt idx="538">0.8571428571428571</cx:pt>
          <cx:pt idx="539">1</cx:pt>
          <cx:pt idx="540">0</cx:pt>
          <cx:pt idx="541">0</cx:pt>
          <cx:pt idx="542">1</cx:pt>
          <cx:pt idx="543">0</cx:pt>
          <cx:pt idx="544">1</cx:pt>
          <cx:pt idx="545">1</cx:pt>
          <cx:pt idx="546">0</cx:pt>
          <cx:pt idx="547">0.61538461538461542</cx:pt>
          <cx:pt idx="548">0.5</cx:pt>
          <cx:pt idx="549">1</cx:pt>
          <cx:pt idx="550">0.125</cx:pt>
          <cx:pt idx="551">1</cx:pt>
          <cx:pt idx="552">0.80000000000000004</cx:pt>
          <cx:pt idx="553">0.33333333333333331</cx:pt>
          <cx:pt idx="554">0.80000000000000004</cx:pt>
          <cx:pt idx="555">0.94117647058823517</cx:pt>
          <cx:pt idx="556">0.80000000000000004</cx:pt>
          <cx:pt idx="557">0.91666666666666663</cx:pt>
          <cx:pt idx="558">0.80000000000000004</cx:pt>
          <cx:pt idx="559">0.16666666666666666</cx:pt>
          <cx:pt idx="560">1</cx:pt>
          <cx:pt idx="561">0.59999999999999998</cx:pt>
          <cx:pt idx="562">1</cx:pt>
          <cx:pt idx="563">0.70588235294117652</cx:pt>
          <cx:pt idx="564">0.25</cx:pt>
          <cx:pt idx="565">0.66666666666666663</cx:pt>
          <cx:pt idx="566">0.8571428571428571</cx:pt>
          <cx:pt idx="567">0.5</cx:pt>
          <cx:pt idx="568">0.75</cx:pt>
          <cx:pt idx="569">0.66666666666666663</cx:pt>
          <cx:pt idx="570">1</cx:pt>
          <cx:pt idx="571">0.16666666666666666</cx:pt>
          <cx:pt idx="572">0.80000000000000004</cx:pt>
          <cx:pt idx="573">0.80000000000000004</cx:pt>
          <cx:pt idx="574">1</cx:pt>
          <cx:pt idx="575">1</cx:pt>
          <cx:pt idx="576">0.80000000000000004</cx:pt>
          <cx:pt idx="577">0.66666666666666663</cx:pt>
          <cx:pt idx="578">0</cx:pt>
          <cx:pt idx="579">0.875</cx:pt>
          <cx:pt idx="580">0.875</cx:pt>
          <cx:pt idx="581">1</cx:pt>
          <cx:pt idx="582">0.625</cx:pt>
          <cx:pt idx="583">1</cx:pt>
          <cx:pt idx="584">0.5</cx:pt>
          <cx:pt idx="585">0.5</cx:pt>
          <cx:pt idx="586">1</cx:pt>
          <cx:pt idx="587">0.80000000000000004</cx:pt>
          <cx:pt idx="588">1</cx:pt>
          <cx:pt idx="589">0.25</cx:pt>
          <cx:pt idx="590">1</cx:pt>
          <cx:pt idx="591">1</cx:pt>
          <cx:pt idx="592">0.5</cx:pt>
          <cx:pt idx="593">0.65000000000000002</cx:pt>
          <cx:pt idx="594">0.25</cx:pt>
          <cx:pt idx="595">0</cx:pt>
          <cx:pt idx="596">1</cx:pt>
          <cx:pt idx="597">1</cx:pt>
          <cx:pt idx="598">0.5</cx:pt>
          <cx:pt idx="599">0.68421052631578949</cx:pt>
          <cx:pt idx="600">0.59999999999999998</cx:pt>
          <cx:pt idx="601">1</cx:pt>
          <cx:pt idx="602">1</cx:pt>
          <cx:pt idx="603">0</cx:pt>
          <cx:pt idx="604">1</cx:pt>
          <cx:pt idx="605">0.80000000000000004</cx:pt>
          <cx:pt idx="606">0</cx:pt>
          <cx:pt idx="607">0</cx:pt>
          <cx:pt idx="608">0</cx:pt>
          <cx:pt idx="609">1</cx:pt>
          <cx:pt idx="610">1</cx:pt>
          <cx:pt idx="611">0.80000000000000004</cx:pt>
          <cx:pt idx="612">1</cx:pt>
          <cx:pt idx="613">0.80000000000000004</cx:pt>
          <cx:pt idx="614">1</cx:pt>
          <cx:pt idx="615">1</cx:pt>
          <cx:pt idx="616">0</cx:pt>
          <cx:pt idx="617">0.91666666666666663</cx:pt>
          <cx:pt idx="618">0</cx:pt>
          <cx:pt idx="619">0.5</cx:pt>
          <cx:pt idx="620">0.80000000000000004</cx:pt>
          <cx:pt idx="621">0.5</cx:pt>
          <cx:pt idx="622">0.25</cx:pt>
          <cx:pt idx="623">0.5</cx:pt>
          <cx:pt idx="624">0.5</cx:pt>
          <cx:pt idx="625">0.88888888888888884</cx:pt>
          <cx:pt idx="626">0.66666666666666663</cx:pt>
          <cx:pt idx="627">0</cx:pt>
          <cx:pt idx="628">0</cx:pt>
          <cx:pt idx="629">0</cx:pt>
          <cx:pt idx="630">1</cx:pt>
          <cx:pt idx="631">0.875</cx:pt>
          <cx:pt idx="632">0.40000000000000002</cx:pt>
          <cx:pt idx="633">1</cx:pt>
          <cx:pt idx="634">0</cx:pt>
          <cx:pt idx="635">0.16666666666666666</cx:pt>
          <cx:pt idx="636">0</cx:pt>
          <cx:pt idx="637">0.83333333333333337</cx:pt>
          <cx:pt idx="638">1</cx:pt>
          <cx:pt idx="639">1</cx:pt>
          <cx:pt idx="640">0</cx:pt>
          <cx:pt idx="641">0</cx:pt>
          <cx:pt idx="642">0.625</cx:pt>
          <cx:pt idx="643">0.5714285714285714</cx:pt>
          <cx:pt idx="644">0.66666666666666663</cx:pt>
          <cx:pt idx="645">0.66666666666666663</cx:pt>
          <cx:pt idx="646">0.16666666666666666</cx:pt>
          <cx:pt idx="647">0.5714285714285714</cx:pt>
          <cx:pt idx="648">0.80000000000000004</cx:pt>
          <cx:pt idx="649">0.80000000000000004</cx:pt>
          <cx:pt idx="650">1</cx:pt>
          <cx:pt idx="651">1</cx:pt>
          <cx:pt idx="652">0.16666666666666666</cx:pt>
          <cx:pt idx="653">0</cx:pt>
          <cx:pt idx="654">0.83333333333333337</cx:pt>
          <cx:pt idx="655">0.61538461538461542</cx:pt>
          <cx:pt idx="656">0.59999999999999998</cx:pt>
          <cx:pt idx="657">0</cx:pt>
          <cx:pt idx="658">0.66666666666666663</cx:pt>
          <cx:pt idx="659">0.84615384615384615</cx:pt>
          <cx:pt idx="660">0.16666666666666666</cx:pt>
          <cx:pt idx="661">0</cx:pt>
          <cx:pt idx="662">0.80000000000000004</cx:pt>
          <cx:pt idx="663">0</cx:pt>
          <cx:pt idx="664">0.80000000000000004</cx:pt>
          <cx:pt idx="665">0</cx:pt>
          <cx:pt idx="666">0</cx:pt>
          <cx:pt idx="667">0.66666666666666663</cx:pt>
          <cx:pt idx="668">0.59999999999999998</cx:pt>
          <cx:pt idx="669">0.75</cx:pt>
          <cx:pt idx="670">1</cx:pt>
          <cx:pt idx="671">1</cx:pt>
          <cx:pt idx="672">0.83333333333333337</cx:pt>
          <cx:pt idx="673">1</cx:pt>
          <cx:pt idx="674">0.80000000000000004</cx:pt>
          <cx:pt idx="675">1</cx:pt>
          <cx:pt idx="676">1</cx:pt>
          <cx:pt idx="677">1</cx:pt>
          <cx:pt idx="678">1</cx:pt>
          <cx:pt idx="679">0.40000000000000002</cx:pt>
          <cx:pt idx="680">0.80000000000000004</cx:pt>
          <cx:pt idx="681">0.80000000000000004</cx:pt>
          <cx:pt idx="682">1</cx:pt>
          <cx:pt idx="683">1</cx:pt>
          <cx:pt idx="684">1</cx:pt>
          <cx:pt idx="685">1</cx:pt>
          <cx:pt idx="686">1</cx:pt>
          <cx:pt idx="687">1</cx:pt>
          <cx:pt idx="688">0.5</cx:pt>
          <cx:pt idx="689">1</cx:pt>
          <cx:pt idx="690">0.80000000000000004</cx:pt>
          <cx:pt idx="691">1</cx:pt>
          <cx:pt idx="692">0.66666666666666663</cx:pt>
          <cx:pt idx="693">1</cx:pt>
          <cx:pt idx="694">0</cx:pt>
          <cx:pt idx="695">0.75</cx:pt>
          <cx:pt idx="696">0.77777777777777779</cx:pt>
          <cx:pt idx="697">0.33333333333333331</cx:pt>
          <cx:pt idx="698">0</cx:pt>
          <cx:pt idx="699">0.80000000000000004</cx:pt>
          <cx:pt idx="700">0.88888888888888884</cx:pt>
          <cx:pt idx="701">0</cx:pt>
          <cx:pt idx="702">0.25</cx:pt>
          <cx:pt idx="703">1</cx:pt>
          <cx:pt idx="704">1</cx:pt>
          <cx:pt idx="705">0</cx:pt>
          <cx:pt idx="706">0.5</cx:pt>
          <cx:pt idx="707">0.89655172413793105</cx:pt>
          <cx:pt idx="708">0.7142857142857143</cx:pt>
          <cx:pt idx="709">0</cx:pt>
          <cx:pt idx="710">0.625</cx:pt>
          <cx:pt idx="711">1</cx:pt>
          <cx:pt idx="712">1</cx:pt>
          <cx:pt idx="713">0.80000000000000004</cx:pt>
          <cx:pt idx="714">1</cx:pt>
          <cx:pt idx="715">0.59999999999999998</cx:pt>
          <cx:pt idx="716">0.73076923076923073</cx:pt>
          <cx:pt idx="717">0</cx:pt>
          <cx:pt idx="718">1</cx:pt>
          <cx:pt idx="719">1</cx:pt>
          <cx:pt idx="720">0</cx:pt>
          <cx:pt idx="721">0.80000000000000004</cx:pt>
          <cx:pt idx="722">0.88235294117647056</cx:pt>
          <cx:pt idx="723">0.5</cx:pt>
          <cx:pt idx="724">0.80000000000000004</cx:pt>
          <cx:pt idx="725">0.76923076923076927</cx:pt>
          <cx:pt idx="726">0.80000000000000004</cx:pt>
          <cx:pt idx="727">0.90000000000000002</cx:pt>
          <cx:pt idx="728">0.66666666666666663</cx:pt>
          <cx:pt idx="729">1</cx:pt>
          <cx:pt idx="730">0.40000000000000002</cx:pt>
          <cx:pt idx="731">0.80000000000000004</cx:pt>
          <cx:pt idx="732">1</cx:pt>
          <cx:pt idx="733">0.81818181818181823</cx:pt>
          <cx:pt idx="734">1</cx:pt>
          <cx:pt idx="735">0.5</cx:pt>
          <cx:pt idx="736">1</cx:pt>
          <cx:pt idx="737">0.80000000000000004</cx:pt>
          <cx:pt idx="738">0.75</cx:pt>
          <cx:pt idx="739">0</cx:pt>
          <cx:pt idx="740">0.83333333333333337</cx:pt>
          <cx:pt idx="741">0</cx:pt>
          <cx:pt idx="742">0.83333333333333337</cx:pt>
          <cx:pt idx="743">0.5</cx:pt>
          <cx:pt idx="744">1</cx:pt>
          <cx:pt idx="745">0.75</cx:pt>
          <cx:pt idx="746">1</cx:pt>
          <cx:pt idx="747">0.5</cx:pt>
          <cx:pt idx="748">1</cx:pt>
          <cx:pt idx="749">0</cx:pt>
          <cx:pt idx="750">0.75</cx:pt>
          <cx:pt idx="751">0</cx:pt>
          <cx:pt idx="752">0.40000000000000002</cx:pt>
          <cx:pt idx="753">0.80000000000000004</cx:pt>
          <cx:pt idx="754">1</cx:pt>
          <cx:pt idx="755">0.5</cx:pt>
          <cx:pt idx="756">0.625</cx:pt>
          <cx:pt idx="757">1</cx:pt>
          <cx:pt idx="758">0.80000000000000004</cx:pt>
          <cx:pt idx="759">0.76923076923076927</cx:pt>
          <cx:pt idx="760">1</cx:pt>
          <cx:pt idx="761">0.5</cx:pt>
          <cx:pt idx="762">0.70588235294117652</cx:pt>
          <cx:pt idx="763">0.66666666666666663</cx:pt>
          <cx:pt idx="764">1</cx:pt>
          <cx:pt idx="765">1</cx:pt>
          <cx:pt idx="766">0.5714285714285714</cx:pt>
          <cx:pt idx="767">1</cx:pt>
          <cx:pt idx="768">0.75</cx:pt>
          <cx:pt idx="769">0.2857142857142857</cx:pt>
          <cx:pt idx="770">1</cx:pt>
          <cx:pt idx="771">0.33333333333333331</cx:pt>
          <cx:pt idx="772">0.2857142857142857</cx:pt>
          <cx:pt idx="773">0.80000000000000004</cx:pt>
          <cx:pt idx="774">1</cx:pt>
          <cx:pt idx="775">1</cx:pt>
          <cx:pt idx="776">0.59999999999999998</cx:pt>
          <cx:pt idx="777">1</cx:pt>
          <cx:pt idx="778">0.80000000000000004</cx:pt>
          <cx:pt idx="779">0.80000000000000004</cx:pt>
          <cx:pt idx="780">0.40000000000000002</cx:pt>
          <cx:pt idx="781">1</cx:pt>
          <cx:pt idx="782">0.8571428571428571</cx:pt>
          <cx:pt idx="783">0.7142857142857143</cx:pt>
          <cx:pt idx="784">0</cx:pt>
          <cx:pt idx="785">1</cx:pt>
          <cx:pt idx="786">0</cx:pt>
          <cx:pt idx="787">0.90000000000000002</cx:pt>
          <cx:pt idx="788">1</cx:pt>
          <cx:pt idx="789">0.5</cx:pt>
          <cx:pt idx="790">0.7142857142857143</cx:pt>
          <cx:pt idx="791">1</cx:pt>
          <cx:pt idx="792">0.33333333333333331</cx:pt>
          <cx:pt idx="793">0.7857142857142857</cx:pt>
          <cx:pt idx="794">0.80000000000000004</cx:pt>
          <cx:pt idx="795">0.59999999999999998</cx:pt>
          <cx:pt idx="796">0.5</cx:pt>
          <cx:pt idx="797">0.2857142857142857</cx:pt>
          <cx:pt idx="798">1</cx:pt>
          <cx:pt idx="799">0.83333333333333337</cx:pt>
          <cx:pt idx="800">1</cx:pt>
          <cx:pt idx="801">0</cx:pt>
          <cx:pt idx="802">0.83333333333333337</cx:pt>
          <cx:pt idx="803">0</cx:pt>
          <cx:pt idx="804">0.5</cx:pt>
          <cx:pt idx="805">0</cx:pt>
          <cx:pt idx="806">0.5</cx:pt>
          <cx:pt idx="807">0.80000000000000004</cx:pt>
          <cx:pt idx="808">1</cx:pt>
          <cx:pt idx="809">1</cx:pt>
          <cx:pt idx="810">1</cx:pt>
          <cx:pt idx="811">0.80000000000000004</cx:pt>
          <cx:pt idx="812">1</cx:pt>
          <cx:pt idx="813">0.66666666666666663</cx:pt>
          <cx:pt idx="814">1</cx:pt>
          <cx:pt idx="815">0.59999999999999998</cx:pt>
          <cx:pt idx="816">1</cx:pt>
          <cx:pt idx="817">0.75</cx:pt>
          <cx:pt idx="818">1</cx:pt>
          <cx:pt idx="819">1</cx:pt>
          <cx:pt idx="820">1</cx:pt>
          <cx:pt idx="821">0.33333333333333331</cx:pt>
          <cx:pt idx="822">0.80000000000000004</cx:pt>
          <cx:pt idx="823">0</cx:pt>
          <cx:pt idx="824">1</cx:pt>
          <cx:pt idx="825">1</cx:pt>
          <cx:pt idx="826">0.33333333333333331</cx:pt>
          <cx:pt idx="827">0.75</cx:pt>
          <cx:pt idx="828">1</cx:pt>
          <cx:pt idx="829">0.80000000000000004</cx:pt>
          <cx:pt idx="830">0.82352941176470584</cx:pt>
          <cx:pt idx="831">0.59999999999999998</cx:pt>
          <cx:pt idx="832">0.40000000000000002</cx:pt>
          <cx:pt idx="833">0</cx:pt>
          <cx:pt idx="834">1</cx:pt>
          <cx:pt idx="835">0.66666666666666663</cx:pt>
          <cx:pt idx="836">0.80000000000000004</cx:pt>
          <cx:pt idx="837">1</cx:pt>
          <cx:pt idx="838">0.33333333333333331</cx:pt>
          <cx:pt idx="839">1</cx:pt>
          <cx:pt idx="840">1</cx:pt>
          <cx:pt idx="841">1</cx:pt>
          <cx:pt idx="842">0.90000000000000002</cx:pt>
          <cx:pt idx="843">1</cx:pt>
          <cx:pt idx="844">1</cx:pt>
          <cx:pt idx="845">0.80000000000000004</cx:pt>
          <cx:pt idx="846">0.40000000000000002</cx:pt>
          <cx:pt idx="847">0.80000000000000004</cx:pt>
          <cx:pt idx="848">0.75</cx:pt>
          <cx:pt idx="849">0.40000000000000002</cx:pt>
          <cx:pt idx="850">0.59999999999999998</cx:pt>
          <cx:pt idx="851">0.25</cx:pt>
          <cx:pt idx="852">0.20000000000000001</cx:pt>
          <cx:pt idx="853">0</cx:pt>
          <cx:pt idx="854">0.80000000000000004</cx:pt>
          <cx:pt idx="855">0.7142857142857143</cx:pt>
          <cx:pt idx="856">0.75</cx:pt>
          <cx:pt idx="857">0.20000000000000001</cx:pt>
          <cx:pt idx="858">0</cx:pt>
          <cx:pt idx="859">0</cx:pt>
          <cx:pt idx="860">0</cx:pt>
          <cx:pt idx="861">0.76470588235294112</cx:pt>
          <cx:pt idx="862">0.80000000000000004</cx:pt>
          <cx:pt idx="863">1</cx:pt>
          <cx:pt idx="864">0.66666666666666663</cx:pt>
          <cx:pt idx="865">1</cx:pt>
          <cx:pt idx="866">0.5714285714285714</cx:pt>
          <cx:pt idx="867">0.8571428571428571</cx:pt>
          <cx:pt idx="868">1</cx:pt>
          <cx:pt idx="869">0.75</cx:pt>
          <cx:pt idx="870">0.25</cx:pt>
          <cx:pt idx="871">0.5714285714285714</cx:pt>
          <cx:pt idx="872">0.59999999999999998</cx:pt>
          <cx:pt idx="873">0.82608695652173914</cx:pt>
          <cx:pt idx="874">0.5</cx:pt>
          <cx:pt idx="875">1</cx:pt>
          <cx:pt idx="876">0.33333333333333331</cx:pt>
          <cx:pt idx="877">0.80000000000000004</cx:pt>
          <cx:pt idx="878">0.33333333333333331</cx:pt>
          <cx:pt idx="879">0.14285714285714285</cx:pt>
          <cx:pt idx="880">0.5</cx:pt>
          <cx:pt idx="881">0.5</cx:pt>
          <cx:pt idx="882">0.5</cx:pt>
          <cx:pt idx="883">0.80000000000000004</cx:pt>
          <cx:pt idx="884">1</cx:pt>
          <cx:pt idx="885">1</cx:pt>
          <cx:pt idx="886">1</cx:pt>
          <cx:pt idx="887">0.5</cx:pt>
          <cx:pt idx="888">0.7142857142857143</cx:pt>
          <cx:pt idx="889">0.80000000000000004</cx:pt>
          <cx:pt idx="890">0.66666666666666663</cx:pt>
          <cx:pt idx="891">1</cx:pt>
          <cx:pt idx="892">0</cx:pt>
          <cx:pt idx="893">0.22222222222222221</cx:pt>
          <cx:pt idx="894">0.8571428571428571</cx:pt>
          <cx:pt idx="895">1</cx:pt>
          <cx:pt idx="896">0.25</cx:pt>
          <cx:pt idx="897">0.33333333333333331</cx:pt>
          <cx:pt idx="898">1</cx:pt>
          <cx:pt idx="899">0.80000000000000004</cx:pt>
          <cx:pt idx="900">0.80000000000000004</cx:pt>
          <cx:pt idx="901">0.625</cx:pt>
          <cx:pt idx="902">0.90000000000000002</cx:pt>
          <cx:pt idx="903">1</cx:pt>
          <cx:pt idx="904">1</cx:pt>
          <cx:pt idx="905">0.80000000000000004</cx:pt>
          <cx:pt idx="906">0.80000000000000004</cx:pt>
          <cx:pt idx="907">0.80000000000000004</cx:pt>
          <cx:pt idx="908">0.80000000000000004</cx:pt>
          <cx:pt idx="909">0.2857142857142857</cx:pt>
          <cx:pt idx="910">0</cx:pt>
          <cx:pt idx="911">1</cx:pt>
          <cx:pt idx="912">0.63636363636363635</cx:pt>
          <cx:pt idx="913">0.59999999999999998</cx:pt>
          <cx:pt idx="914">0.875</cx:pt>
          <cx:pt idx="915">0.80000000000000004</cx:pt>
          <cx:pt idx="916">0.75</cx:pt>
          <cx:pt idx="917">0.8571428571428571</cx:pt>
          <cx:pt idx="918">1</cx:pt>
          <cx:pt idx="919">0.84615384615384615</cx:pt>
          <cx:pt idx="920">0.75</cx:pt>
          <cx:pt idx="921">0</cx:pt>
          <cx:pt idx="922">0.80000000000000004</cx:pt>
          <cx:pt idx="923">0.75</cx:pt>
          <cx:pt idx="924">0.83333333333333337</cx:pt>
          <cx:pt idx="925">0</cx:pt>
          <cx:pt idx="926">0.69999999999999996</cx:pt>
          <cx:pt idx="927">0.80000000000000004</cx:pt>
          <cx:pt idx="928">0.66666666666666663</cx:pt>
          <cx:pt idx="929">0.66666666666666663</cx:pt>
          <cx:pt idx="930">0</cx:pt>
          <cx:pt idx="931">0.5714285714285714</cx:pt>
          <cx:pt idx="932">0.80000000000000004</cx:pt>
          <cx:pt idx="933">0</cx:pt>
          <cx:pt idx="934">1</cx:pt>
          <cx:pt idx="935">0.33333333333333331</cx:pt>
          <cx:pt idx="936">0.125</cx:pt>
          <cx:pt idx="937">0.77777777777777779</cx:pt>
          <cx:pt idx="938">0.46153846153846162</cx:pt>
          <cx:pt idx="939">0.5</cx:pt>
          <cx:pt idx="940">0.80000000000000004</cx:pt>
          <cx:pt idx="941">0.7142857142857143</cx:pt>
          <cx:pt idx="942">0.77777777777777779</cx:pt>
          <cx:pt idx="943">0</cx:pt>
          <cx:pt idx="944">0.5714285714285714</cx:pt>
          <cx:pt idx="945">0.88888888888888884</cx:pt>
          <cx:pt idx="946">0.69999999999999996</cx:pt>
          <cx:pt idx="947">0.84615384615384615</cx:pt>
          <cx:pt idx="948">0.80000000000000004</cx:pt>
          <cx:pt idx="949">0.80000000000000004</cx:pt>
          <cx:pt idx="950">0.625</cx:pt>
          <cx:pt idx="951">1</cx:pt>
          <cx:pt idx="952">0.53333333333333333</cx:pt>
          <cx:pt idx="953">0.66666666666666663</cx:pt>
          <cx:pt idx="954">1</cx:pt>
          <cx:pt idx="955">1</cx:pt>
          <cx:pt idx="956">0.22222222222222221</cx:pt>
          <cx:pt idx="957">0</cx:pt>
          <cx:pt idx="958">0</cx:pt>
          <cx:pt idx="959">0.72727272727272729</cx:pt>
          <cx:pt idx="960">1</cx:pt>
          <cx:pt idx="961">0</cx:pt>
          <cx:pt idx="962">0.5</cx:pt>
          <cx:pt idx="963">0.83333333333333337</cx:pt>
          <cx:pt idx="964">0.66666666666666663</cx:pt>
          <cx:pt idx="965">1</cx:pt>
          <cx:pt idx="966">0.80000000000000004</cx:pt>
          <cx:pt idx="967">1</cx:pt>
          <cx:pt idx="968">0.83333333333333337</cx:pt>
          <cx:pt idx="969">0.83333333333333337</cx:pt>
          <cx:pt idx="970">0</cx:pt>
          <cx:pt idx="971">0.66666666666666663</cx:pt>
          <cx:pt idx="972">0.7142857142857143</cx:pt>
          <cx:pt idx="973">0.59999999999999998</cx:pt>
          <cx:pt idx="974">1</cx:pt>
          <cx:pt idx="975">0.75</cx:pt>
          <cx:pt idx="976">0.83333333333333337</cx:pt>
          <cx:pt idx="977">0.80000000000000004</cx:pt>
          <cx:pt idx="978">0.88888888888888884</cx:pt>
          <cx:pt idx="979">1</cx:pt>
          <cx:pt idx="980">1</cx:pt>
          <cx:pt idx="981">1</cx:pt>
          <cx:pt idx="982">0.5</cx:pt>
          <cx:pt idx="983">0.5</cx:pt>
          <cx:pt idx="984">1</cx:pt>
          <cx:pt idx="985">0.33333333333333331</cx:pt>
          <cx:pt idx="986">0.80000000000000004</cx:pt>
          <cx:pt idx="987">0.69999999999999996</cx:pt>
          <cx:pt idx="988">1</cx:pt>
          <cx:pt idx="989">0.8571428571428571</cx:pt>
          <cx:pt idx="990">0</cx:pt>
          <cx:pt idx="991">1</cx:pt>
          <cx:pt idx="992">0</cx:pt>
          <cx:pt idx="993">0</cx:pt>
          <cx:pt idx="994">0.80000000000000004</cx:pt>
          <cx:pt idx="995">0.5</cx:pt>
          <cx:pt idx="996">1</cx:pt>
          <cx:pt idx="997">0.66666666666666663</cx:pt>
          <cx:pt idx="998">1</cx:pt>
          <cx:pt idx="999">0</cx:pt>
          <cx:pt idx="1000">0.80000000000000004</cx:pt>
          <cx:pt idx="1001">0.66666666666666663</cx:pt>
          <cx:pt idx="1002">0.5</cx:pt>
          <cx:pt idx="1003">0.5714285714285714</cx:pt>
          <cx:pt idx="1004">0.80000000000000004</cx:pt>
          <cx:pt idx="1005">0</cx:pt>
          <cx:pt idx="1006">0.80000000000000004</cx:pt>
          <cx:pt idx="1007">0.33333333333333331</cx:pt>
          <cx:pt idx="1008">0</cx:pt>
          <cx:pt idx="1009">0.66666666666666663</cx:pt>
          <cx:pt idx="1010">0.5</cx:pt>
          <cx:pt idx="1011">0</cx:pt>
          <cx:pt idx="1012">0</cx:pt>
          <cx:pt idx="1013">0.8571428571428571</cx:pt>
          <cx:pt idx="1014">0</cx:pt>
          <cx:pt idx="1015">0</cx:pt>
          <cx:pt idx="1016">1</cx:pt>
          <cx:pt idx="1017">0.33333333333333331</cx:pt>
          <cx:pt idx="1018">1</cx:pt>
          <cx:pt idx="1019">0.80000000000000004</cx:pt>
          <cx:pt idx="1020">1</cx:pt>
          <cx:pt idx="1021">0.75</cx:pt>
          <cx:pt idx="1022">0.8571428571428571</cx:pt>
          <cx:pt idx="1023">0.7857142857142857</cx:pt>
          <cx:pt idx="1024">0</cx:pt>
          <cx:pt idx="1025">0.40000000000000002</cx:pt>
          <cx:pt idx="1026">0</cx:pt>
          <cx:pt idx="1027">0.59999999999999998</cx:pt>
          <cx:pt idx="1028">0.80000000000000004</cx:pt>
          <cx:pt idx="1029">0.90909090909090917</cx:pt>
          <cx:pt idx="1030">0.80000000000000004</cx:pt>
          <cx:pt idx="1031">0.875</cx:pt>
          <cx:pt idx="1032">1</cx:pt>
          <cx:pt idx="1033">0.83333333333333337</cx:pt>
          <cx:pt idx="1034">0.75</cx:pt>
          <cx:pt idx="1035">0.2857142857142857</cx:pt>
          <cx:pt idx="1036">1</cx:pt>
          <cx:pt idx="1037">0.75</cx:pt>
          <cx:pt idx="1038">0.66666666666666663</cx:pt>
          <cx:pt idx="1039">0</cx:pt>
          <cx:pt idx="1040">0.5</cx:pt>
          <cx:pt idx="1041">0.75</cx:pt>
          <cx:pt idx="1042">0</cx:pt>
          <cx:pt idx="1043">0.69230769230769229</cx:pt>
          <cx:pt idx="1044">0.44444444444444442</cx:pt>
          <cx:pt idx="1045">0.625</cx:pt>
          <cx:pt idx="1046">0.14285714285714285</cx:pt>
          <cx:pt idx="1047">1</cx:pt>
          <cx:pt idx="1048">0.7142857142857143</cx:pt>
          <cx:pt idx="1049">0.66666666666666663</cx:pt>
          <cx:pt idx="1050">0.59999999999999998</cx:pt>
          <cx:pt idx="1051">1</cx:pt>
          <cx:pt idx="1052">0.5</cx:pt>
          <cx:pt idx="1053">0.81818181818181823</cx:pt>
          <cx:pt idx="1054">0.90909090909090917</cx:pt>
          <cx:pt idx="1055">0</cx:pt>
          <cx:pt idx="1056">0</cx:pt>
          <cx:pt idx="1057">0</cx:pt>
          <cx:pt idx="1058">0.83333333333333337</cx:pt>
          <cx:pt idx="1059">0</cx:pt>
          <cx:pt idx="1060">0.40000000000000002</cx:pt>
          <cx:pt idx="1061">0.75</cx:pt>
          <cx:pt idx="1062">0.33333333333333331</cx:pt>
          <cx:pt idx="1063">0</cx:pt>
          <cx:pt idx="1064">1</cx:pt>
          <cx:pt idx="1065">0</cx:pt>
          <cx:pt idx="1066">0.59999999999999998</cx:pt>
          <cx:pt idx="1067">0.80000000000000004</cx:pt>
          <cx:pt idx="1068">0</cx:pt>
          <cx:pt idx="1069">0.83333333333333337</cx:pt>
          <cx:pt idx="1070">1</cx:pt>
          <cx:pt idx="1071">0.5</cx:pt>
          <cx:pt idx="1072">0.40000000000000002</cx:pt>
          <cx:pt idx="1073">0</cx:pt>
          <cx:pt idx="1074">1</cx:pt>
          <cx:pt idx="1075">0.7142857142857143</cx:pt>
          <cx:pt idx="1076">0.5</cx:pt>
          <cx:pt idx="1077">0.80000000000000004</cx:pt>
          <cx:pt idx="1078">0.625</cx:pt>
          <cx:pt idx="1079">0.80000000000000004</cx:pt>
          <cx:pt idx="1080">1</cx:pt>
          <cx:pt idx="1081">1</cx:pt>
          <cx:pt idx="1082">0.80000000000000004</cx:pt>
          <cx:pt idx="1083">0.80000000000000004</cx:pt>
          <cx:pt idx="1084">0.80000000000000004</cx:pt>
          <cx:pt idx="1085">0.69230769230769229</cx:pt>
          <cx:pt idx="1086">0.40000000000000002</cx:pt>
          <cx:pt idx="1087">0.7142857142857143</cx:pt>
          <cx:pt idx="1088">0</cx:pt>
          <cx:pt idx="1089">0.66666666666666663</cx:pt>
          <cx:pt idx="1090">0</cx:pt>
          <cx:pt idx="1091">0</cx:pt>
          <cx:pt idx="1092">0.16666666666666666</cx:pt>
          <cx:pt idx="1093">0</cx:pt>
          <cx:pt idx="1094">0.5</cx:pt>
          <cx:pt idx="1095">0.80000000000000004</cx:pt>
          <cx:pt idx="1096">0.83333333333333337</cx:pt>
          <cx:pt idx="1097">0.69999999999999996</cx:pt>
          <cx:pt idx="1098">0.5</cx:pt>
          <cx:pt idx="1099">0.80000000000000004</cx:pt>
          <cx:pt idx="1100">0.72727272727272729</cx:pt>
          <cx:pt idx="1101">0</cx:pt>
          <cx:pt idx="1102">0.63636363636363635</cx:pt>
          <cx:pt idx="1103">0.89473684210526316</cx:pt>
          <cx:pt idx="1104">0.33333333333333331</cx:pt>
          <cx:pt idx="1105">0.16666666666666666</cx:pt>
          <cx:pt idx="1106">0</cx:pt>
          <cx:pt idx="1107">0.5</cx:pt>
          <cx:pt idx="1108">0.75</cx:pt>
          <cx:pt idx="1109">0.83333333333333337</cx:pt>
          <cx:pt idx="1110">1</cx:pt>
          <cx:pt idx="1111">0</cx:pt>
          <cx:pt idx="1112">0.40000000000000002</cx:pt>
          <cx:pt idx="1113">0</cx:pt>
          <cx:pt idx="1114">0.33333333333333331</cx:pt>
          <cx:pt idx="1115">0.72727272727272729</cx:pt>
          <cx:pt idx="1116">0.80000000000000004</cx:pt>
          <cx:pt idx="1117">0.5</cx:pt>
          <cx:pt idx="1118">0.59999999999999998</cx:pt>
          <cx:pt idx="1119">0.76923076923076927</cx:pt>
          <cx:pt idx="1120">0.80000000000000004</cx:pt>
          <cx:pt idx="1121">0.7142857142857143</cx:pt>
          <cx:pt idx="1122">0.33333333333333331</cx:pt>
          <cx:pt idx="1123">1</cx:pt>
          <cx:pt idx="1124">1</cx:pt>
          <cx:pt idx="1125">0.80000000000000004</cx:pt>
          <cx:pt idx="1126">0.5</cx:pt>
          <cx:pt idx="1127">0</cx:pt>
          <cx:pt idx="1128">0.75</cx:pt>
          <cx:pt idx="1129">1</cx:pt>
          <cx:pt idx="1130">1</cx:pt>
          <cx:pt idx="1131">0.91666666666666663</cx:pt>
          <cx:pt idx="1132">1</cx:pt>
          <cx:pt idx="1133">0.66666666666666663</cx:pt>
          <cx:pt idx="1134">1</cx:pt>
          <cx:pt idx="1135">1</cx:pt>
          <cx:pt idx="1136">0</cx:pt>
          <cx:pt idx="1137">0.8666666666666667</cx:pt>
          <cx:pt idx="1138">0.125</cx:pt>
          <cx:pt idx="1139">0.33333333333333331</cx:pt>
          <cx:pt idx="1140">0.80000000000000004</cx:pt>
          <cx:pt idx="1141">0.77777777777777779</cx:pt>
          <cx:pt idx="1142">0</cx:pt>
          <cx:pt idx="1143">0.40000000000000002</cx:pt>
          <cx:pt idx="1144">0</cx:pt>
          <cx:pt idx="1145">0.75</cx:pt>
          <cx:pt idx="1146">0.59999999999999998</cx:pt>
          <cx:pt idx="1147">0.66666666666666663</cx:pt>
          <cx:pt idx="1148">0.80000000000000004</cx:pt>
          <cx:pt idx="1149">1</cx:pt>
          <cx:pt idx="1150">1</cx:pt>
          <cx:pt idx="1151">0.5</cx:pt>
          <cx:pt idx="1152">0.5</cx:pt>
          <cx:pt idx="1153">1</cx:pt>
          <cx:pt idx="1154">1</cx:pt>
          <cx:pt idx="1155">0.90000000000000002</cx:pt>
          <cx:pt idx="1156">1</cx:pt>
          <cx:pt idx="1157">0.5</cx:pt>
          <cx:pt idx="1158">0.80000000000000004</cx:pt>
          <cx:pt idx="1159">1</cx:pt>
          <cx:pt idx="1160">0.66666666666666663</cx:pt>
          <cx:pt idx="1161">0.5</cx:pt>
          <cx:pt idx="1162">0.2857142857142857</cx:pt>
          <cx:pt idx="1163">0.75</cx:pt>
          <cx:pt idx="1164">0</cx:pt>
          <cx:pt idx="1165">0</cx:pt>
          <cx:pt idx="1166">0.5714285714285714</cx:pt>
          <cx:pt idx="1167">1</cx:pt>
          <cx:pt idx="1168">0.59999999999999998</cx:pt>
          <cx:pt idx="1169">1</cx:pt>
          <cx:pt idx="1170">0.75</cx:pt>
          <cx:pt idx="1171">1</cx:pt>
          <cx:pt idx="1172">0.40000000000000002</cx:pt>
          <cx:pt idx="1173">0.2857142857142857</cx:pt>
          <cx:pt idx="1174">0.66666666666666663</cx:pt>
          <cx:pt idx="1175">0.25</cx:pt>
          <cx:pt idx="1176">0.80000000000000004</cx:pt>
          <cx:pt idx="1177">1</cx:pt>
          <cx:pt idx="1178">1</cx:pt>
          <cx:pt idx="1179">0.80000000000000004</cx:pt>
          <cx:pt idx="1180">0.59999999999999998</cx:pt>
          <cx:pt idx="1181">0.69999999999999996</cx:pt>
          <cx:pt idx="1182">0</cx:pt>
          <cx:pt idx="1183">0</cx:pt>
          <cx:pt idx="1184">0.25</cx:pt>
          <cx:pt idx="1185">0</cx:pt>
          <cx:pt idx="1186">0.33333333333333331</cx:pt>
          <cx:pt idx="1187">0.83333333333333337</cx:pt>
          <cx:pt idx="1188">1</cx:pt>
          <cx:pt idx="1189">0.59999999999999998</cx:pt>
          <cx:pt idx="1190">1</cx:pt>
          <cx:pt idx="1191">0.69999999999999996</cx:pt>
          <cx:pt idx="1192">1</cx:pt>
          <cx:pt idx="1193">0.80000000000000004</cx:pt>
          <cx:pt idx="1194">0.5</cx:pt>
          <cx:pt idx="1195">1</cx:pt>
          <cx:pt idx="1196">0.66666666666666663</cx:pt>
          <cx:pt idx="1197">0.33333333333333331</cx:pt>
          <cx:pt idx="1198">0.875</cx:pt>
          <cx:pt idx="1199">1</cx:pt>
          <cx:pt idx="1200">0.59999999999999998</cx:pt>
          <cx:pt idx="1201">1</cx:pt>
          <cx:pt idx="1202">1</cx:pt>
          <cx:pt idx="1203">0.33333333333333331</cx:pt>
          <cx:pt idx="1204">0</cx:pt>
          <cx:pt idx="1205">0.59999999999999998</cx:pt>
          <cx:pt idx="1206">0.5</cx:pt>
          <cx:pt idx="1207">1</cx:pt>
          <cx:pt idx="1208">1</cx:pt>
          <cx:pt idx="1209">1</cx:pt>
          <cx:pt idx="1210">0.80000000000000004</cx:pt>
          <cx:pt idx="1211">1</cx:pt>
          <cx:pt idx="1212">0.80000000000000004</cx:pt>
          <cx:pt idx="1213">0.8571428571428571</cx:pt>
          <cx:pt idx="1214">0.33333333333333331</cx:pt>
          <cx:pt idx="1215">0.14285714285714285</cx:pt>
          <cx:pt idx="1216">0</cx:pt>
          <cx:pt idx="1217">0.33333333333333331</cx:pt>
          <cx:pt idx="1218">0.75</cx:pt>
          <cx:pt idx="1219">1</cx:pt>
          <cx:pt idx="1220">0.75</cx:pt>
          <cx:pt idx="1221">0.5</cx:pt>
          <cx:pt idx="1222">0.81818181818181823</cx:pt>
          <cx:pt idx="1223">0</cx:pt>
          <cx:pt idx="1224">0.33333333333333331</cx:pt>
          <cx:pt idx="1225">0.41176470588235292</cx:pt>
          <cx:pt idx="1226">1</cx:pt>
          <cx:pt idx="1227">0</cx:pt>
          <cx:pt idx="1228">0</cx:pt>
          <cx:pt idx="1229">0.25</cx:pt>
          <cx:pt idx="1230">1</cx:pt>
          <cx:pt idx="1231">0.5</cx:pt>
          <cx:pt idx="1232">0</cx:pt>
          <cx:pt idx="1233">0.83333333333333337</cx:pt>
          <cx:pt idx="1234">0.80000000000000004</cx:pt>
          <cx:pt idx="1235">1</cx:pt>
          <cx:pt idx="1236">1</cx:pt>
          <cx:pt idx="1237">0</cx:pt>
          <cx:pt idx="1238">0.90476190476190477</cx:pt>
          <cx:pt idx="1239">0.75</cx:pt>
          <cx:pt idx="1240">1</cx:pt>
          <cx:pt idx="1241">0.375</cx:pt>
          <cx:pt idx="1242">0.80000000000000004</cx:pt>
          <cx:pt idx="1243">0.75</cx:pt>
          <cx:pt idx="1244">0</cx:pt>
          <cx:pt idx="1245">0.5</cx:pt>
          <cx:pt idx="1246">0</cx:pt>
          <cx:pt idx="1247">0.5714285714285714</cx:pt>
          <cx:pt idx="1248">1</cx:pt>
          <cx:pt idx="1249">0</cx:pt>
          <cx:pt idx="1250">0</cx:pt>
          <cx:pt idx="1251">0.625</cx:pt>
          <cx:pt idx="1252">1</cx:pt>
          <cx:pt idx="1253">0.25</cx:pt>
          <cx:pt idx="1254">0.73770491803278693</cx:pt>
          <cx:pt idx="1255">0</cx:pt>
          <cx:pt idx="1256">0.80000000000000004</cx:pt>
          <cx:pt idx="1257">0.75</cx:pt>
          <cx:pt idx="1258">0.88888888888888884</cx:pt>
          <cx:pt idx="1259">0.66666666666666663</cx:pt>
          <cx:pt idx="1260">0.16666666666666666</cx:pt>
          <cx:pt idx="1261">0.33333333333333331</cx:pt>
          <cx:pt idx="1262">0.5</cx:pt>
          <cx:pt idx="1263">0.77272727272727271</cx:pt>
          <cx:pt idx="1264">0.80000000000000004</cx:pt>
          <cx:pt idx="1265">0.40000000000000002</cx:pt>
          <cx:pt idx="1266">0</cx:pt>
          <cx:pt idx="1267">0</cx:pt>
          <cx:pt idx="1268">0.80000000000000004</cx:pt>
          <cx:pt idx="1269">0.33333333333333331</cx:pt>
          <cx:pt idx="1270">0.5</cx:pt>
          <cx:pt idx="1271">0.5</cx:pt>
          <cx:pt idx="1272">0.33333333333333331</cx:pt>
          <cx:pt idx="1273">0.80000000000000004</cx:pt>
          <cx:pt idx="1274">0</cx:pt>
          <cx:pt idx="1275">0.38461538461538464</cx:pt>
          <cx:pt idx="1276">0</cx:pt>
          <cx:pt idx="1277">0.875</cx:pt>
          <cx:pt idx="1278">0.75</cx:pt>
          <cx:pt idx="1279">0.80000000000000004</cx:pt>
          <cx:pt idx="1280">0.5714285714285714</cx:pt>
          <cx:pt idx="1281">0.8571428571428571</cx:pt>
          <cx:pt idx="1282">1</cx:pt>
          <cx:pt idx="1283">0.80000000000000004</cx:pt>
          <cx:pt idx="1284">0.40000000000000002</cx:pt>
          <cx:pt idx="1285">0.93617021276595758</cx:pt>
          <cx:pt idx="1286">0.75</cx:pt>
          <cx:pt idx="1287">1</cx:pt>
          <cx:pt idx="1288">1</cx:pt>
          <cx:pt idx="1289">1</cx:pt>
          <cx:pt idx="1290">1</cx:pt>
          <cx:pt idx="1291">0.33333333333333331</cx:pt>
          <cx:pt idx="1292">1</cx:pt>
          <cx:pt idx="1293">0.5</cx:pt>
          <cx:pt idx="1294">0.5</cx:pt>
          <cx:pt idx="1295">0</cx:pt>
          <cx:pt idx="1296">0</cx:pt>
          <cx:pt idx="1297">0.16666666666666666</cx:pt>
          <cx:pt idx="1298">0</cx:pt>
          <cx:pt idx="1299">1</cx:pt>
          <cx:pt idx="1300">0.29999999999999999</cx:pt>
          <cx:pt idx="1301">0</cx:pt>
          <cx:pt idx="1302">0.66666666666666663</cx:pt>
          <cx:pt idx="1303">0</cx:pt>
          <cx:pt idx="1304">0.80000000000000004</cx:pt>
          <cx:pt idx="1305">1</cx:pt>
          <cx:pt idx="1306">0.83333333333333337</cx:pt>
          <cx:pt idx="1307">0.80000000000000004</cx:pt>
          <cx:pt idx="1308">1</cx:pt>
          <cx:pt idx="1309">0.80000000000000004</cx:pt>
          <cx:pt idx="1310">0.5</cx:pt>
          <cx:pt idx="1311">0.2857142857142857</cx:pt>
          <cx:pt idx="1312">0.80000000000000004</cx:pt>
          <cx:pt idx="1313">0.90000000000000002</cx:pt>
          <cx:pt idx="1314">1</cx:pt>
          <cx:pt idx="1315">1</cx:pt>
          <cx:pt idx="1316">0.33333333333333331</cx:pt>
          <cx:pt idx="1317">1</cx:pt>
          <cx:pt idx="1318">1</cx:pt>
          <cx:pt idx="1319">0.33333333333333331</cx:pt>
          <cx:pt idx="1320">0</cx:pt>
          <cx:pt idx="1321">0.80000000000000004</cx:pt>
          <cx:pt idx="1322">0.80000000000000004</cx:pt>
          <cx:pt idx="1323">0.83333333333333337</cx:pt>
          <cx:pt idx="1324">0.75</cx:pt>
          <cx:pt idx="1325">0.80000000000000004</cx:pt>
          <cx:pt idx="1326">0.80000000000000004</cx:pt>
          <cx:pt idx="1327">0</cx:pt>
          <cx:pt idx="1328">0.80000000000000004</cx:pt>
          <cx:pt idx="1329">0.16666666666666666</cx:pt>
          <cx:pt idx="1330">0.80000000000000004</cx:pt>
          <cx:pt idx="1331">1</cx:pt>
          <cx:pt idx="1332">0.66666666666666663</cx:pt>
          <cx:pt idx="1333">0.42857142857142855</cx:pt>
          <cx:pt idx="1334">0.33333333333333331</cx:pt>
          <cx:pt idx="1335">0</cx:pt>
          <cx:pt idx="1336">0.40000000000000002</cx:pt>
          <cx:pt idx="1337">0.62857142857142856</cx:pt>
          <cx:pt idx="1338">0.625</cx:pt>
          <cx:pt idx="1339">1</cx:pt>
          <cx:pt idx="1340">0.80000000000000004</cx:pt>
          <cx:pt idx="1341">1</cx:pt>
          <cx:pt idx="1342">0</cx:pt>
          <cx:pt idx="1343">0.75</cx:pt>
          <cx:pt idx="1344">1</cx:pt>
          <cx:pt idx="1345">0.80000000000000004</cx:pt>
          <cx:pt idx="1346">0.59999999999999998</cx:pt>
          <cx:pt idx="1347">0.5</cx:pt>
          <cx:pt idx="1348">1</cx:pt>
          <cx:pt idx="1349">0.83333333333333337</cx:pt>
          <cx:pt idx="1350">0.33333333333333331</cx:pt>
          <cx:pt idx="1351">0.83333333333333337</cx:pt>
          <cx:pt idx="1352">0.75</cx:pt>
          <cx:pt idx="1353">1</cx:pt>
          <cx:pt idx="1354">1</cx:pt>
          <cx:pt idx="1355">0.5</cx:pt>
          <cx:pt idx="1356">0.77419354838709675</cx:pt>
          <cx:pt idx="1357">1</cx:pt>
          <cx:pt idx="1358">0.33333333333333331</cx:pt>
          <cx:pt idx="1359">1</cx:pt>
          <cx:pt idx="1360">0.80000000000000004</cx:pt>
          <cx:pt idx="1361">0.75</cx:pt>
          <cx:pt idx="1362">0.68421052631578949</cx:pt>
          <cx:pt idx="1363">0</cx:pt>
          <cx:pt idx="1364">0.80000000000000004</cx:pt>
          <cx:pt idx="1365">0.5</cx:pt>
          <cx:pt idx="1366">0</cx:pt>
          <cx:pt idx="1367">0.80000000000000004</cx:pt>
          <cx:pt idx="1368">0.5714285714285714</cx:pt>
          <cx:pt idx="1369">0.75</cx:pt>
          <cx:pt idx="1370">0.5</cx:pt>
          <cx:pt idx="1371">1</cx:pt>
          <cx:pt idx="1372">0.82352941176470584</cx:pt>
          <cx:pt idx="1373">0</cx:pt>
          <cx:pt idx="1374">0.33333333333333331</cx:pt>
          <cx:pt idx="1375">1</cx:pt>
          <cx:pt idx="1376">0</cx:pt>
          <cx:pt idx="1377">0</cx:pt>
        </cx:lvl>
      </cx:numDim>
    </cx:data>
  </cx:chartData>
  <cx:chart>
    <cx:title pos="t" align="ctr" overlay="0">
      <cx:tx>
        <cx:txData>
          <cx:v>Constant match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Constant match Histogram</a:t>
          </a:r>
        </a:p>
      </cx:txPr>
    </cx:title>
    <cx:plotArea>
      <cx:plotAreaRegion>
        <cx:series layoutId="clusteredColumn" uniqueId="{00000000-6873-4461-B82A-22DD493B1CFA}">
          <cx:tx>
            <cx:txData>
              <cx:f>'Final Grades'!$C$1</cx:f>
              <cx:v>Value.Constant match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0D751-5DB2-42B7-968A-3A1EC9B5708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E22569-54AD-4BAC-AF79-C714D8E38738}">
      <dgm:prSet/>
      <dgm:spPr/>
      <dgm:t>
        <a:bodyPr/>
        <a:lstStyle/>
        <a:p>
          <a:pPr algn="ctr"/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Function identification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is a fundamental challenge in reverse engineering</a:t>
          </a:r>
        </a:p>
      </dgm:t>
    </dgm:pt>
    <dgm:pt modelId="{81BEAAE7-6009-4F2F-9F88-8F91ED41D992}" type="parTrans" cxnId="{59F5D9BF-7758-4158-A897-20568D140818}">
      <dgm:prSet/>
      <dgm:spPr/>
      <dgm:t>
        <a:bodyPr/>
        <a:lstStyle/>
        <a:p>
          <a:endParaRPr lang="en-US"/>
        </a:p>
      </dgm:t>
    </dgm:pt>
    <dgm:pt modelId="{CD55EFA0-7C2B-49FA-8638-F4E68484F708}" type="sibTrans" cxnId="{59F5D9BF-7758-4158-A897-20568D1408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626287D-2449-4DD5-9BCA-A99D20227F58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Many manufacturers use Open Source library code to develop their products and this is one of the most prominent principles in software engineering called </a:t>
          </a:r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reuse</a:t>
          </a:r>
        </a:p>
      </dgm:t>
    </dgm:pt>
    <dgm:pt modelId="{E7F77CE2-F644-4F8B-A320-7EC2B612DE8C}" type="parTrans" cxnId="{45D1BA9D-5A78-412F-8073-BEF9800B2178}">
      <dgm:prSet/>
      <dgm:spPr/>
      <dgm:t>
        <a:bodyPr/>
        <a:lstStyle/>
        <a:p>
          <a:endParaRPr lang="en-US"/>
        </a:p>
      </dgm:t>
    </dgm:pt>
    <dgm:pt modelId="{8E91F4A6-DB82-4663-9D89-355A1DC05CD0}" type="sibTrans" cxnId="{45D1BA9D-5A78-412F-8073-BEF9800B217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54884DF-BB3B-473E-B916-2159042D2FC2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open source code embedded in their products as one or more binaries files</a:t>
          </a:r>
        </a:p>
      </dgm:t>
    </dgm:pt>
    <dgm:pt modelId="{F8D0E828-F183-4859-A343-EA38F399A650}" type="parTrans" cxnId="{CE931A28-639D-429E-B1BA-7EB69B6806D9}">
      <dgm:prSet/>
      <dgm:spPr/>
      <dgm:t>
        <a:bodyPr/>
        <a:lstStyle/>
        <a:p>
          <a:endParaRPr lang="en-US"/>
        </a:p>
      </dgm:t>
    </dgm:pt>
    <dgm:pt modelId="{0E0B40C8-D744-47F7-9D5C-AE00A6D37A4D}" type="sibTrans" cxnId="{CE931A28-639D-429E-B1BA-7EB69B6806D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97B810-EF5B-4B7D-AF2C-C4A7DBE47E14}" type="pres">
      <dgm:prSet presAssocID="{BC30D751-5DB2-42B7-968A-3A1EC9B57081}" presName="Name0" presStyleCnt="0">
        <dgm:presLayoutVars>
          <dgm:animLvl val="lvl"/>
          <dgm:resizeHandles val="exact"/>
        </dgm:presLayoutVars>
      </dgm:prSet>
      <dgm:spPr/>
    </dgm:pt>
    <dgm:pt modelId="{AFBD826E-BEA6-4152-8485-CD8353A5C73D}" type="pres">
      <dgm:prSet presAssocID="{6CE22569-54AD-4BAC-AF79-C714D8E38738}" presName="compositeNode" presStyleCnt="0">
        <dgm:presLayoutVars>
          <dgm:bulletEnabled val="1"/>
        </dgm:presLayoutVars>
      </dgm:prSet>
      <dgm:spPr/>
    </dgm:pt>
    <dgm:pt modelId="{AA0E0CB6-E221-4B7E-81E5-520A6C834C38}" type="pres">
      <dgm:prSet presAssocID="{6CE22569-54AD-4BAC-AF79-C714D8E38738}" presName="bgRect" presStyleLbl="alignNode1" presStyleIdx="0" presStyleCnt="3"/>
      <dgm:spPr/>
    </dgm:pt>
    <dgm:pt modelId="{6DEF215B-A762-4F92-8146-18F6EEE86CFC}" type="pres">
      <dgm:prSet presAssocID="{CD55EFA0-7C2B-49FA-8638-F4E68484F70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7AEE3A9-F19B-4386-A35A-3BED11B4E0D2}" type="pres">
      <dgm:prSet presAssocID="{6CE22569-54AD-4BAC-AF79-C714D8E38738}" presName="nodeRect" presStyleLbl="alignNode1" presStyleIdx="0" presStyleCnt="3">
        <dgm:presLayoutVars>
          <dgm:bulletEnabled val="1"/>
        </dgm:presLayoutVars>
      </dgm:prSet>
      <dgm:spPr/>
    </dgm:pt>
    <dgm:pt modelId="{518B4CF8-A0C9-4333-A914-0A71D234A804}" type="pres">
      <dgm:prSet presAssocID="{CD55EFA0-7C2B-49FA-8638-F4E68484F708}" presName="sibTrans" presStyleCnt="0"/>
      <dgm:spPr/>
    </dgm:pt>
    <dgm:pt modelId="{64D381C9-F3A3-4E73-8DA4-C3C9F7532A34}" type="pres">
      <dgm:prSet presAssocID="{C626287D-2449-4DD5-9BCA-A99D20227F58}" presName="compositeNode" presStyleCnt="0">
        <dgm:presLayoutVars>
          <dgm:bulletEnabled val="1"/>
        </dgm:presLayoutVars>
      </dgm:prSet>
      <dgm:spPr/>
    </dgm:pt>
    <dgm:pt modelId="{2504298C-944B-42CA-8205-778859D1CE7A}" type="pres">
      <dgm:prSet presAssocID="{C626287D-2449-4DD5-9BCA-A99D20227F58}" presName="bgRect" presStyleLbl="alignNode1" presStyleIdx="1" presStyleCnt="3"/>
      <dgm:spPr/>
    </dgm:pt>
    <dgm:pt modelId="{6AF9835E-DE3B-49E9-97EB-58648CB6E2D8}" type="pres">
      <dgm:prSet presAssocID="{8E91F4A6-DB82-4663-9D89-355A1DC05CD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0C320E0-524C-4A88-A82A-76D19176B18C}" type="pres">
      <dgm:prSet presAssocID="{C626287D-2449-4DD5-9BCA-A99D20227F58}" presName="nodeRect" presStyleLbl="alignNode1" presStyleIdx="1" presStyleCnt="3">
        <dgm:presLayoutVars>
          <dgm:bulletEnabled val="1"/>
        </dgm:presLayoutVars>
      </dgm:prSet>
      <dgm:spPr/>
    </dgm:pt>
    <dgm:pt modelId="{A116FDAE-999E-4ED5-9352-2E842DC016B8}" type="pres">
      <dgm:prSet presAssocID="{8E91F4A6-DB82-4663-9D89-355A1DC05CD0}" presName="sibTrans" presStyleCnt="0"/>
      <dgm:spPr/>
    </dgm:pt>
    <dgm:pt modelId="{1665F3EE-D385-4A6B-945A-1CF1ACB4E797}" type="pres">
      <dgm:prSet presAssocID="{A54884DF-BB3B-473E-B916-2159042D2FC2}" presName="compositeNode" presStyleCnt="0">
        <dgm:presLayoutVars>
          <dgm:bulletEnabled val="1"/>
        </dgm:presLayoutVars>
      </dgm:prSet>
      <dgm:spPr/>
    </dgm:pt>
    <dgm:pt modelId="{41DC55EE-B0F2-4699-87D0-061B13058599}" type="pres">
      <dgm:prSet presAssocID="{A54884DF-BB3B-473E-B916-2159042D2FC2}" presName="bgRect" presStyleLbl="alignNode1" presStyleIdx="2" presStyleCnt="3"/>
      <dgm:spPr/>
    </dgm:pt>
    <dgm:pt modelId="{E227B691-5F70-43D9-A050-9D5B71B79799}" type="pres">
      <dgm:prSet presAssocID="{0E0B40C8-D744-47F7-9D5C-AE00A6D37A4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72F5471-AB81-4B9B-B0E4-4B94A0C3DCDE}" type="pres">
      <dgm:prSet presAssocID="{A54884DF-BB3B-473E-B916-2159042D2FC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FF79808-96F0-4855-AA89-233A202CF72F}" type="presOf" srcId="{6CE22569-54AD-4BAC-AF79-C714D8E38738}" destId="{AA0E0CB6-E221-4B7E-81E5-520A6C834C38}" srcOrd="0" destOrd="0" presId="urn:microsoft.com/office/officeart/2016/7/layout/LinearBlockProcessNumbered"/>
    <dgm:cxn modelId="{7C05DE10-B7E3-4165-95C3-1DFB29930D02}" type="presOf" srcId="{CD55EFA0-7C2B-49FA-8638-F4E68484F708}" destId="{6DEF215B-A762-4F92-8146-18F6EEE86CFC}" srcOrd="0" destOrd="0" presId="urn:microsoft.com/office/officeart/2016/7/layout/LinearBlockProcessNumbered"/>
    <dgm:cxn modelId="{CE931A28-639D-429E-B1BA-7EB69B6806D9}" srcId="{BC30D751-5DB2-42B7-968A-3A1EC9B57081}" destId="{A54884DF-BB3B-473E-B916-2159042D2FC2}" srcOrd="2" destOrd="0" parTransId="{F8D0E828-F183-4859-A343-EA38F399A650}" sibTransId="{0E0B40C8-D744-47F7-9D5C-AE00A6D37A4D}"/>
    <dgm:cxn modelId="{A5A75449-AE4A-4A49-8DCD-65E8B3AF775F}" type="presOf" srcId="{A54884DF-BB3B-473E-B916-2159042D2FC2}" destId="{41DC55EE-B0F2-4699-87D0-061B13058599}" srcOrd="0" destOrd="0" presId="urn:microsoft.com/office/officeart/2016/7/layout/LinearBlockProcessNumbered"/>
    <dgm:cxn modelId="{54336270-A519-444A-8FF1-752E825F05BB}" type="presOf" srcId="{6CE22569-54AD-4BAC-AF79-C714D8E38738}" destId="{E7AEE3A9-F19B-4386-A35A-3BED11B4E0D2}" srcOrd="1" destOrd="0" presId="urn:microsoft.com/office/officeart/2016/7/layout/LinearBlockProcessNumbered"/>
    <dgm:cxn modelId="{C3F38050-3AB4-4F88-971C-394BCBF3B4A4}" type="presOf" srcId="{BC30D751-5DB2-42B7-968A-3A1EC9B57081}" destId="{F797B810-EF5B-4B7D-AF2C-C4A7DBE47E14}" srcOrd="0" destOrd="0" presId="urn:microsoft.com/office/officeart/2016/7/layout/LinearBlockProcessNumbered"/>
    <dgm:cxn modelId="{83E8C558-707E-44CE-A77C-D3D3B9688CD6}" type="presOf" srcId="{A54884DF-BB3B-473E-B916-2159042D2FC2}" destId="{172F5471-AB81-4B9B-B0E4-4B94A0C3DCDE}" srcOrd="1" destOrd="0" presId="urn:microsoft.com/office/officeart/2016/7/layout/LinearBlockProcessNumbered"/>
    <dgm:cxn modelId="{45D1BA9D-5A78-412F-8073-BEF9800B2178}" srcId="{BC30D751-5DB2-42B7-968A-3A1EC9B57081}" destId="{C626287D-2449-4DD5-9BCA-A99D20227F58}" srcOrd="1" destOrd="0" parTransId="{E7F77CE2-F644-4F8B-A320-7EC2B612DE8C}" sibTransId="{8E91F4A6-DB82-4663-9D89-355A1DC05CD0}"/>
    <dgm:cxn modelId="{334851A1-1877-4316-AA63-D4EA6428F6EB}" type="presOf" srcId="{0E0B40C8-D744-47F7-9D5C-AE00A6D37A4D}" destId="{E227B691-5F70-43D9-A050-9D5B71B79799}" srcOrd="0" destOrd="0" presId="urn:microsoft.com/office/officeart/2016/7/layout/LinearBlockProcessNumbered"/>
    <dgm:cxn modelId="{1A342CAD-4142-4E00-945F-474DD4511DEA}" type="presOf" srcId="{8E91F4A6-DB82-4663-9D89-355A1DC05CD0}" destId="{6AF9835E-DE3B-49E9-97EB-58648CB6E2D8}" srcOrd="0" destOrd="0" presId="urn:microsoft.com/office/officeart/2016/7/layout/LinearBlockProcessNumbered"/>
    <dgm:cxn modelId="{59F5D9BF-7758-4158-A897-20568D140818}" srcId="{BC30D751-5DB2-42B7-968A-3A1EC9B57081}" destId="{6CE22569-54AD-4BAC-AF79-C714D8E38738}" srcOrd="0" destOrd="0" parTransId="{81BEAAE7-6009-4F2F-9F88-8F91ED41D992}" sibTransId="{CD55EFA0-7C2B-49FA-8638-F4E68484F708}"/>
    <dgm:cxn modelId="{77189ECA-A538-41E1-96AA-16EAECB5D662}" type="presOf" srcId="{C626287D-2449-4DD5-9BCA-A99D20227F58}" destId="{2504298C-944B-42CA-8205-778859D1CE7A}" srcOrd="0" destOrd="0" presId="urn:microsoft.com/office/officeart/2016/7/layout/LinearBlockProcessNumbered"/>
    <dgm:cxn modelId="{472BACDC-CA23-4F68-A516-2308E2306B53}" type="presOf" srcId="{C626287D-2449-4DD5-9BCA-A99D20227F58}" destId="{60C320E0-524C-4A88-A82A-76D19176B18C}" srcOrd="1" destOrd="0" presId="urn:microsoft.com/office/officeart/2016/7/layout/LinearBlockProcessNumbered"/>
    <dgm:cxn modelId="{EA3035B1-1748-41A8-8C6F-0D1DF8ED2B55}" type="presParOf" srcId="{F797B810-EF5B-4B7D-AF2C-C4A7DBE47E14}" destId="{AFBD826E-BEA6-4152-8485-CD8353A5C73D}" srcOrd="0" destOrd="0" presId="urn:microsoft.com/office/officeart/2016/7/layout/LinearBlockProcessNumbered"/>
    <dgm:cxn modelId="{43F48FC8-D636-4FD0-8DB5-1A9C857B0C99}" type="presParOf" srcId="{AFBD826E-BEA6-4152-8485-CD8353A5C73D}" destId="{AA0E0CB6-E221-4B7E-81E5-520A6C834C38}" srcOrd="0" destOrd="0" presId="urn:microsoft.com/office/officeart/2016/7/layout/LinearBlockProcessNumbered"/>
    <dgm:cxn modelId="{B34C67F5-A3A4-4939-A35A-0F81E91ABE3E}" type="presParOf" srcId="{AFBD826E-BEA6-4152-8485-CD8353A5C73D}" destId="{6DEF215B-A762-4F92-8146-18F6EEE86CFC}" srcOrd="1" destOrd="0" presId="urn:microsoft.com/office/officeart/2016/7/layout/LinearBlockProcessNumbered"/>
    <dgm:cxn modelId="{298793BF-122A-4D0C-84B0-B7807A53612F}" type="presParOf" srcId="{AFBD826E-BEA6-4152-8485-CD8353A5C73D}" destId="{E7AEE3A9-F19B-4386-A35A-3BED11B4E0D2}" srcOrd="2" destOrd="0" presId="urn:microsoft.com/office/officeart/2016/7/layout/LinearBlockProcessNumbered"/>
    <dgm:cxn modelId="{AB50EF80-9492-4FC0-8EA9-225050E01451}" type="presParOf" srcId="{F797B810-EF5B-4B7D-AF2C-C4A7DBE47E14}" destId="{518B4CF8-A0C9-4333-A914-0A71D234A804}" srcOrd="1" destOrd="0" presId="urn:microsoft.com/office/officeart/2016/7/layout/LinearBlockProcessNumbered"/>
    <dgm:cxn modelId="{35FE04E0-1E7E-4C4A-88AB-3D2569E7C5B8}" type="presParOf" srcId="{F797B810-EF5B-4B7D-AF2C-C4A7DBE47E14}" destId="{64D381C9-F3A3-4E73-8DA4-C3C9F7532A34}" srcOrd="2" destOrd="0" presId="urn:microsoft.com/office/officeart/2016/7/layout/LinearBlockProcessNumbered"/>
    <dgm:cxn modelId="{267BA308-F098-4BCE-B65B-FB6B11D5CDE2}" type="presParOf" srcId="{64D381C9-F3A3-4E73-8DA4-C3C9F7532A34}" destId="{2504298C-944B-42CA-8205-778859D1CE7A}" srcOrd="0" destOrd="0" presId="urn:microsoft.com/office/officeart/2016/7/layout/LinearBlockProcessNumbered"/>
    <dgm:cxn modelId="{35F29C94-0E78-4A96-B763-7368BC977682}" type="presParOf" srcId="{64D381C9-F3A3-4E73-8DA4-C3C9F7532A34}" destId="{6AF9835E-DE3B-49E9-97EB-58648CB6E2D8}" srcOrd="1" destOrd="0" presId="urn:microsoft.com/office/officeart/2016/7/layout/LinearBlockProcessNumbered"/>
    <dgm:cxn modelId="{35A9B396-5458-4EBF-982A-D447AF5B01E7}" type="presParOf" srcId="{64D381C9-F3A3-4E73-8DA4-C3C9F7532A34}" destId="{60C320E0-524C-4A88-A82A-76D19176B18C}" srcOrd="2" destOrd="0" presId="urn:microsoft.com/office/officeart/2016/7/layout/LinearBlockProcessNumbered"/>
    <dgm:cxn modelId="{DA7D3869-A5FF-442D-9CE7-05C2EFD57FC0}" type="presParOf" srcId="{F797B810-EF5B-4B7D-AF2C-C4A7DBE47E14}" destId="{A116FDAE-999E-4ED5-9352-2E842DC016B8}" srcOrd="3" destOrd="0" presId="urn:microsoft.com/office/officeart/2016/7/layout/LinearBlockProcessNumbered"/>
    <dgm:cxn modelId="{98E01CCE-5158-48D9-9483-39A1E36147AA}" type="presParOf" srcId="{F797B810-EF5B-4B7D-AF2C-C4A7DBE47E14}" destId="{1665F3EE-D385-4A6B-945A-1CF1ACB4E797}" srcOrd="4" destOrd="0" presId="urn:microsoft.com/office/officeart/2016/7/layout/LinearBlockProcessNumbered"/>
    <dgm:cxn modelId="{01CCD509-D293-4F22-AAAA-11694D19C07E}" type="presParOf" srcId="{1665F3EE-D385-4A6B-945A-1CF1ACB4E797}" destId="{41DC55EE-B0F2-4699-87D0-061B13058599}" srcOrd="0" destOrd="0" presId="urn:microsoft.com/office/officeart/2016/7/layout/LinearBlockProcessNumbered"/>
    <dgm:cxn modelId="{7DEAAB08-3498-4464-B59D-8F0E0CE6FBF3}" type="presParOf" srcId="{1665F3EE-D385-4A6B-945A-1CF1ACB4E797}" destId="{E227B691-5F70-43D9-A050-9D5B71B79799}" srcOrd="1" destOrd="0" presId="urn:microsoft.com/office/officeart/2016/7/layout/LinearBlockProcessNumbered"/>
    <dgm:cxn modelId="{4D42C1AF-C0C7-412E-9B1A-4C1FA24F3A14}" type="presParOf" srcId="{1665F3EE-D385-4A6B-945A-1CF1ACB4E797}" destId="{172F5471-AB81-4B9B-B0E4-4B94A0C3DCD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4E58E-0303-4C9B-B47F-8CBE58EC6FF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E10852-2C51-4482-BFBB-0DF70EDC343C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When we decode those binary, we get the original assembly code which is running in the product</a:t>
          </a:r>
        </a:p>
      </dgm:t>
    </dgm:pt>
    <dgm:pt modelId="{43E6C7BD-4C9D-4B6A-9C2F-800AD2FFDCF0}" type="parTrans" cxnId="{7C4A357C-F93B-4102-9798-62DB73A6F2B1}">
      <dgm:prSet/>
      <dgm:spPr/>
      <dgm:t>
        <a:bodyPr/>
        <a:lstStyle/>
        <a:p>
          <a:endParaRPr lang="en-US"/>
        </a:p>
      </dgm:t>
    </dgm:pt>
    <dgm:pt modelId="{DAAA0F33-28B0-44EE-A73B-A7485FA53606}" type="sibTrans" cxnId="{7C4A357C-F93B-4102-9798-62DB73A6F2B1}">
      <dgm:prSet/>
      <dgm:spPr/>
      <dgm:t>
        <a:bodyPr/>
        <a:lstStyle/>
        <a:p>
          <a:endParaRPr lang="en-US"/>
        </a:p>
      </dgm:t>
    </dgm:pt>
    <dgm:pt modelId="{D64B7D3E-27E5-433F-BE26-CB3AC239478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need arises for easier and faster code analysis</a:t>
          </a:r>
        </a:p>
      </dgm:t>
    </dgm:pt>
    <dgm:pt modelId="{0DC17670-0C3F-47C2-AC06-5A7F9F476F8A}" type="parTrans" cxnId="{D1D34DD7-E5CC-4E87-ADC2-1C115ED6C967}">
      <dgm:prSet/>
      <dgm:spPr/>
      <dgm:t>
        <a:bodyPr/>
        <a:lstStyle/>
        <a:p>
          <a:endParaRPr lang="en-US"/>
        </a:p>
      </dgm:t>
    </dgm:pt>
    <dgm:pt modelId="{C2BC12E4-E06C-497B-ACD0-CCD72CE355EB}" type="sibTrans" cxnId="{D1D34DD7-E5CC-4E87-ADC2-1C115ED6C967}">
      <dgm:prSet/>
      <dgm:spPr/>
      <dgm:t>
        <a:bodyPr/>
        <a:lstStyle/>
        <a:p>
          <a:endParaRPr lang="en-US"/>
        </a:p>
      </dgm:t>
    </dgm:pt>
    <dgm:pt modelId="{6AE09FE5-7954-4247-AD7A-1751A84E25D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want to identify library functions more easily (in automatic process) without reading them</a:t>
          </a:r>
        </a:p>
      </dgm:t>
    </dgm:pt>
    <dgm:pt modelId="{83E1AAF7-E428-4E47-B1B9-B63EFA02DE8F}" type="parTrans" cxnId="{012F5CFA-BEB8-43A9-9CAE-AD03D3565A6D}">
      <dgm:prSet/>
      <dgm:spPr/>
      <dgm:t>
        <a:bodyPr/>
        <a:lstStyle/>
        <a:p>
          <a:endParaRPr lang="en-US"/>
        </a:p>
      </dgm:t>
    </dgm:pt>
    <dgm:pt modelId="{D41110EC-A783-4536-9185-5E6254472258}" type="sibTrans" cxnId="{012F5CFA-BEB8-43A9-9CAE-AD03D3565A6D}">
      <dgm:prSet/>
      <dgm:spPr/>
      <dgm:t>
        <a:bodyPr/>
        <a:lstStyle/>
        <a:p>
          <a:endParaRPr lang="en-US"/>
        </a:p>
      </dgm:t>
    </dgm:pt>
    <dgm:pt modelId="{03CF1485-ED57-4230-A6D9-303337885D4E}" type="pres">
      <dgm:prSet presAssocID="{7E84E58E-0303-4C9B-B47F-8CBE58EC6FF3}" presName="root" presStyleCnt="0">
        <dgm:presLayoutVars>
          <dgm:dir/>
          <dgm:resizeHandles val="exact"/>
        </dgm:presLayoutVars>
      </dgm:prSet>
      <dgm:spPr/>
    </dgm:pt>
    <dgm:pt modelId="{2E23A602-B609-46C5-827E-9601E2AEAACD}" type="pres">
      <dgm:prSet presAssocID="{72E10852-2C51-4482-BFBB-0DF70EDC343C}" presName="compNode" presStyleCnt="0"/>
      <dgm:spPr/>
    </dgm:pt>
    <dgm:pt modelId="{2C2F8691-F7D3-4235-AEFA-4FE0D904A12C}" type="pres">
      <dgm:prSet presAssocID="{72E10852-2C51-4482-BFBB-0DF70EDC343C}" presName="iconBgRect" presStyleLbl="bgShp" presStyleIdx="0" presStyleCnt="3"/>
      <dgm:spPr/>
    </dgm:pt>
    <dgm:pt modelId="{42358CE7-59A5-43D1-A930-50B05BF54AC8}" type="pres">
      <dgm:prSet presAssocID="{72E10852-2C51-4482-BFBB-0DF70EDC34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297556-702B-4DA4-87D1-096C353DA4F7}" type="pres">
      <dgm:prSet presAssocID="{72E10852-2C51-4482-BFBB-0DF70EDC343C}" presName="spaceRect" presStyleCnt="0"/>
      <dgm:spPr/>
    </dgm:pt>
    <dgm:pt modelId="{670B6F6D-E95B-4230-AF75-F6FFD90E87C2}" type="pres">
      <dgm:prSet presAssocID="{72E10852-2C51-4482-BFBB-0DF70EDC343C}" presName="textRect" presStyleLbl="revTx" presStyleIdx="0" presStyleCnt="3">
        <dgm:presLayoutVars>
          <dgm:chMax val="1"/>
          <dgm:chPref val="1"/>
        </dgm:presLayoutVars>
      </dgm:prSet>
      <dgm:spPr/>
    </dgm:pt>
    <dgm:pt modelId="{6E77AC47-28D9-4FF6-B6D1-8D9344515241}" type="pres">
      <dgm:prSet presAssocID="{DAAA0F33-28B0-44EE-A73B-A7485FA53606}" presName="sibTrans" presStyleCnt="0"/>
      <dgm:spPr/>
    </dgm:pt>
    <dgm:pt modelId="{D3F3429B-37D7-4DCD-BE2B-952B65801547}" type="pres">
      <dgm:prSet presAssocID="{D64B7D3E-27E5-433F-BE26-CB3AC2394783}" presName="compNode" presStyleCnt="0"/>
      <dgm:spPr/>
    </dgm:pt>
    <dgm:pt modelId="{11853AA8-1806-4CFB-895E-1DCC07A17C02}" type="pres">
      <dgm:prSet presAssocID="{D64B7D3E-27E5-433F-BE26-CB3AC2394783}" presName="iconBgRect" presStyleLbl="bgShp" presStyleIdx="1" presStyleCnt="3"/>
      <dgm:spPr/>
    </dgm:pt>
    <dgm:pt modelId="{5BDE7C4D-B54F-4D8D-BF0B-18C1FEA58570}" type="pres">
      <dgm:prSet presAssocID="{D64B7D3E-27E5-433F-BE26-CB3AC23947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21B913B-7D3B-4DDA-A8A6-4DDB6DB3F991}" type="pres">
      <dgm:prSet presAssocID="{D64B7D3E-27E5-433F-BE26-CB3AC2394783}" presName="spaceRect" presStyleCnt="0"/>
      <dgm:spPr/>
    </dgm:pt>
    <dgm:pt modelId="{9CBC8FFB-0507-41E8-BF7D-6C91179FE9B9}" type="pres">
      <dgm:prSet presAssocID="{D64B7D3E-27E5-433F-BE26-CB3AC2394783}" presName="textRect" presStyleLbl="revTx" presStyleIdx="1" presStyleCnt="3">
        <dgm:presLayoutVars>
          <dgm:chMax val="1"/>
          <dgm:chPref val="1"/>
        </dgm:presLayoutVars>
      </dgm:prSet>
      <dgm:spPr/>
    </dgm:pt>
    <dgm:pt modelId="{AE7C42CD-68F2-49E6-97F4-276B82C9ECE3}" type="pres">
      <dgm:prSet presAssocID="{C2BC12E4-E06C-497B-ACD0-CCD72CE355EB}" presName="sibTrans" presStyleCnt="0"/>
      <dgm:spPr/>
    </dgm:pt>
    <dgm:pt modelId="{E864C3F7-FCD1-49CD-A754-1B2BEE0193A2}" type="pres">
      <dgm:prSet presAssocID="{6AE09FE5-7954-4247-AD7A-1751A84E25D8}" presName="compNode" presStyleCnt="0"/>
      <dgm:spPr/>
    </dgm:pt>
    <dgm:pt modelId="{043E8269-5BE5-404D-8B1F-DC759D6413E3}" type="pres">
      <dgm:prSet presAssocID="{6AE09FE5-7954-4247-AD7A-1751A84E25D8}" presName="iconBgRect" presStyleLbl="bgShp" presStyleIdx="2" presStyleCnt="3"/>
      <dgm:spPr/>
    </dgm:pt>
    <dgm:pt modelId="{7EBE723E-2749-4A31-97D9-3CB66463975F}" type="pres">
      <dgm:prSet presAssocID="{6AE09FE5-7954-4247-AD7A-1751A84E25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05DB895-DDBD-4299-828B-C1CEBE2F3A53}" type="pres">
      <dgm:prSet presAssocID="{6AE09FE5-7954-4247-AD7A-1751A84E25D8}" presName="spaceRect" presStyleCnt="0"/>
      <dgm:spPr/>
    </dgm:pt>
    <dgm:pt modelId="{3E1A8F30-F758-4AC9-83E9-46EB8A982C65}" type="pres">
      <dgm:prSet presAssocID="{6AE09FE5-7954-4247-AD7A-1751A84E25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50EE64-2587-43B6-BB85-4688CBF30B77}" type="presOf" srcId="{D64B7D3E-27E5-433F-BE26-CB3AC2394783}" destId="{9CBC8FFB-0507-41E8-BF7D-6C91179FE9B9}" srcOrd="0" destOrd="0" presId="urn:microsoft.com/office/officeart/2018/5/layout/IconCircleLabelList"/>
    <dgm:cxn modelId="{7C4A357C-F93B-4102-9798-62DB73A6F2B1}" srcId="{7E84E58E-0303-4C9B-B47F-8CBE58EC6FF3}" destId="{72E10852-2C51-4482-BFBB-0DF70EDC343C}" srcOrd="0" destOrd="0" parTransId="{43E6C7BD-4C9D-4B6A-9C2F-800AD2FFDCF0}" sibTransId="{DAAA0F33-28B0-44EE-A73B-A7485FA53606}"/>
    <dgm:cxn modelId="{19C58CAD-44FA-407B-B8C6-F087F0BA16D5}" type="presOf" srcId="{7E84E58E-0303-4C9B-B47F-8CBE58EC6FF3}" destId="{03CF1485-ED57-4230-A6D9-303337885D4E}" srcOrd="0" destOrd="0" presId="urn:microsoft.com/office/officeart/2018/5/layout/IconCircleLabelList"/>
    <dgm:cxn modelId="{D1D34DD7-E5CC-4E87-ADC2-1C115ED6C967}" srcId="{7E84E58E-0303-4C9B-B47F-8CBE58EC6FF3}" destId="{D64B7D3E-27E5-433F-BE26-CB3AC2394783}" srcOrd="1" destOrd="0" parTransId="{0DC17670-0C3F-47C2-AC06-5A7F9F476F8A}" sibTransId="{C2BC12E4-E06C-497B-ACD0-CCD72CE355EB}"/>
    <dgm:cxn modelId="{7B5BD8DE-E401-42B0-ABF8-532D9E8B4117}" type="presOf" srcId="{6AE09FE5-7954-4247-AD7A-1751A84E25D8}" destId="{3E1A8F30-F758-4AC9-83E9-46EB8A982C65}" srcOrd="0" destOrd="0" presId="urn:microsoft.com/office/officeart/2018/5/layout/IconCircleLabelList"/>
    <dgm:cxn modelId="{012F5CFA-BEB8-43A9-9CAE-AD03D3565A6D}" srcId="{7E84E58E-0303-4C9B-B47F-8CBE58EC6FF3}" destId="{6AE09FE5-7954-4247-AD7A-1751A84E25D8}" srcOrd="2" destOrd="0" parTransId="{83E1AAF7-E428-4E47-B1B9-B63EFA02DE8F}" sibTransId="{D41110EC-A783-4536-9185-5E6254472258}"/>
    <dgm:cxn modelId="{E07115FF-73DF-4A7B-8790-DC3B33620B9C}" type="presOf" srcId="{72E10852-2C51-4482-BFBB-0DF70EDC343C}" destId="{670B6F6D-E95B-4230-AF75-F6FFD90E87C2}" srcOrd="0" destOrd="0" presId="urn:microsoft.com/office/officeart/2018/5/layout/IconCircleLabelList"/>
    <dgm:cxn modelId="{16E53D06-7A2C-4CC1-9F84-064C07CCE7C4}" type="presParOf" srcId="{03CF1485-ED57-4230-A6D9-303337885D4E}" destId="{2E23A602-B609-46C5-827E-9601E2AEAACD}" srcOrd="0" destOrd="0" presId="urn:microsoft.com/office/officeart/2018/5/layout/IconCircleLabelList"/>
    <dgm:cxn modelId="{10DCF2E4-65C1-4D40-A787-6E775AD8BB94}" type="presParOf" srcId="{2E23A602-B609-46C5-827E-9601E2AEAACD}" destId="{2C2F8691-F7D3-4235-AEFA-4FE0D904A12C}" srcOrd="0" destOrd="0" presId="urn:microsoft.com/office/officeart/2018/5/layout/IconCircleLabelList"/>
    <dgm:cxn modelId="{56FA31A8-0368-4B47-9C3F-14C1BEE16775}" type="presParOf" srcId="{2E23A602-B609-46C5-827E-9601E2AEAACD}" destId="{42358CE7-59A5-43D1-A930-50B05BF54AC8}" srcOrd="1" destOrd="0" presId="urn:microsoft.com/office/officeart/2018/5/layout/IconCircleLabelList"/>
    <dgm:cxn modelId="{A7AA821D-628F-4CF0-ADF8-5B23C37E2396}" type="presParOf" srcId="{2E23A602-B609-46C5-827E-9601E2AEAACD}" destId="{CF297556-702B-4DA4-87D1-096C353DA4F7}" srcOrd="2" destOrd="0" presId="urn:microsoft.com/office/officeart/2018/5/layout/IconCircleLabelList"/>
    <dgm:cxn modelId="{BAA749DA-813A-462E-BCBF-D474329BBC4B}" type="presParOf" srcId="{2E23A602-B609-46C5-827E-9601E2AEAACD}" destId="{670B6F6D-E95B-4230-AF75-F6FFD90E87C2}" srcOrd="3" destOrd="0" presId="urn:microsoft.com/office/officeart/2018/5/layout/IconCircleLabelList"/>
    <dgm:cxn modelId="{8B467950-9487-41A5-B156-A3CA4FD93C0D}" type="presParOf" srcId="{03CF1485-ED57-4230-A6D9-303337885D4E}" destId="{6E77AC47-28D9-4FF6-B6D1-8D9344515241}" srcOrd="1" destOrd="0" presId="urn:microsoft.com/office/officeart/2018/5/layout/IconCircleLabelList"/>
    <dgm:cxn modelId="{11F847BC-5FA3-4E38-B97B-A84B7EFFAEBD}" type="presParOf" srcId="{03CF1485-ED57-4230-A6D9-303337885D4E}" destId="{D3F3429B-37D7-4DCD-BE2B-952B65801547}" srcOrd="2" destOrd="0" presId="urn:microsoft.com/office/officeart/2018/5/layout/IconCircleLabelList"/>
    <dgm:cxn modelId="{B43C5B85-6E43-4EDC-96C9-12C4BDC4BE96}" type="presParOf" srcId="{D3F3429B-37D7-4DCD-BE2B-952B65801547}" destId="{11853AA8-1806-4CFB-895E-1DCC07A17C02}" srcOrd="0" destOrd="0" presId="urn:microsoft.com/office/officeart/2018/5/layout/IconCircleLabelList"/>
    <dgm:cxn modelId="{FC90A045-E709-4BB9-95D0-8DE649351B1B}" type="presParOf" srcId="{D3F3429B-37D7-4DCD-BE2B-952B65801547}" destId="{5BDE7C4D-B54F-4D8D-BF0B-18C1FEA58570}" srcOrd="1" destOrd="0" presId="urn:microsoft.com/office/officeart/2018/5/layout/IconCircleLabelList"/>
    <dgm:cxn modelId="{D51F34CC-040E-40D1-A111-5B6D42FE2282}" type="presParOf" srcId="{D3F3429B-37D7-4DCD-BE2B-952B65801547}" destId="{C21B913B-7D3B-4DDA-A8A6-4DDB6DB3F991}" srcOrd="2" destOrd="0" presId="urn:microsoft.com/office/officeart/2018/5/layout/IconCircleLabelList"/>
    <dgm:cxn modelId="{6124C568-5CA4-44FD-8C35-866DB967B287}" type="presParOf" srcId="{D3F3429B-37D7-4DCD-BE2B-952B65801547}" destId="{9CBC8FFB-0507-41E8-BF7D-6C91179FE9B9}" srcOrd="3" destOrd="0" presId="urn:microsoft.com/office/officeart/2018/5/layout/IconCircleLabelList"/>
    <dgm:cxn modelId="{E3E400A8-3AEA-4617-A949-CCC461B93776}" type="presParOf" srcId="{03CF1485-ED57-4230-A6D9-303337885D4E}" destId="{AE7C42CD-68F2-49E6-97F4-276B82C9ECE3}" srcOrd="3" destOrd="0" presId="urn:microsoft.com/office/officeart/2018/5/layout/IconCircleLabelList"/>
    <dgm:cxn modelId="{CEF8ADD4-815B-45BC-AD2A-BE8E45C1B1D1}" type="presParOf" srcId="{03CF1485-ED57-4230-A6D9-303337885D4E}" destId="{E864C3F7-FCD1-49CD-A754-1B2BEE0193A2}" srcOrd="4" destOrd="0" presId="urn:microsoft.com/office/officeart/2018/5/layout/IconCircleLabelList"/>
    <dgm:cxn modelId="{0DCBE1A8-58CE-4FE4-94B8-D26FE763B372}" type="presParOf" srcId="{E864C3F7-FCD1-49CD-A754-1B2BEE0193A2}" destId="{043E8269-5BE5-404D-8B1F-DC759D6413E3}" srcOrd="0" destOrd="0" presId="urn:microsoft.com/office/officeart/2018/5/layout/IconCircleLabelList"/>
    <dgm:cxn modelId="{888A812B-0BD0-4F85-9BDA-3DD2DCDE4D5A}" type="presParOf" srcId="{E864C3F7-FCD1-49CD-A754-1B2BEE0193A2}" destId="{7EBE723E-2749-4A31-97D9-3CB66463975F}" srcOrd="1" destOrd="0" presId="urn:microsoft.com/office/officeart/2018/5/layout/IconCircleLabelList"/>
    <dgm:cxn modelId="{F4340CC3-6E1F-4829-BFC3-73A32A47D554}" type="presParOf" srcId="{E864C3F7-FCD1-49CD-A754-1B2BEE0193A2}" destId="{805DB895-DDBD-4299-828B-C1CEBE2F3A53}" srcOrd="2" destOrd="0" presId="urn:microsoft.com/office/officeart/2018/5/layout/IconCircleLabelList"/>
    <dgm:cxn modelId="{987ED75C-3585-4560-B1B7-F966B2B75C26}" type="presParOf" srcId="{E864C3F7-FCD1-49CD-A754-1B2BEE0193A2}" destId="{3E1A8F30-F758-4AC9-83E9-46EB8A982C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3704E-EDCF-4961-AAB0-D99581C668A5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2DA0DC-0F97-411D-8EE5-E057113CC2C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Survey</a:t>
          </a:r>
        </a:p>
      </dgm:t>
    </dgm:pt>
    <dgm:pt modelId="{57C1D50C-0E31-44D2-A2C2-149D87467F48}" type="parTrans" cxnId="{B7F3AE20-D1F1-4A2F-897E-FF2BD4A3A234}">
      <dgm:prSet/>
      <dgm:spPr/>
      <dgm:t>
        <a:bodyPr/>
        <a:lstStyle/>
        <a:p>
          <a:endParaRPr lang="en-US"/>
        </a:p>
      </dgm:t>
    </dgm:pt>
    <dgm:pt modelId="{919627D8-DB36-483E-BCC4-C6B8D3C6CB73}" type="sibTrans" cxnId="{B7F3AE20-D1F1-4A2F-897E-FF2BD4A3A234}">
      <dgm:prSet/>
      <dgm:spPr/>
      <dgm:t>
        <a:bodyPr/>
        <a:lstStyle/>
        <a:p>
          <a:endParaRPr lang="en-US"/>
        </a:p>
      </dgm:t>
    </dgm:pt>
    <dgm:pt modelId="{B26DD30C-3A7F-48A7-A7AE-9CFCB67B183C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Investigation,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Writing Theory</a:t>
          </a:r>
        </a:p>
      </dgm:t>
    </dgm:pt>
    <dgm:pt modelId="{F3E5DCE8-1FAD-494B-B4D1-046EE8E43235}" type="parTrans" cxnId="{71C44982-8670-454E-9836-DC533E926ED9}">
      <dgm:prSet/>
      <dgm:spPr/>
      <dgm:t>
        <a:bodyPr/>
        <a:lstStyle/>
        <a:p>
          <a:endParaRPr lang="en-US"/>
        </a:p>
      </dgm:t>
    </dgm:pt>
    <dgm:pt modelId="{C4AF7ED4-B257-4D20-8BCD-5CC05D8D7124}" type="sibTrans" cxnId="{71C44982-8670-454E-9836-DC533E926ED9}">
      <dgm:prSet/>
      <dgm:spPr/>
      <dgm:t>
        <a:bodyPr/>
        <a:lstStyle/>
        <a:p>
          <a:endParaRPr lang="en-US"/>
        </a:p>
      </dgm:t>
    </dgm:pt>
    <dgm:pt modelId="{7181B79E-E847-4C19-9D99-C63E560914E1}">
      <dgm:prSet/>
      <dgm:spPr/>
      <dgm:t>
        <a:bodyPr/>
        <a:lstStyle/>
        <a:p>
          <a:r>
            <a:rPr lang="en-GB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FBC1B0-A01C-4497-A557-CB99F3189617}" type="parTrans" cxnId="{D6D0E095-A46B-48CA-9B93-6C8D871C06EB}">
      <dgm:prSet/>
      <dgm:spPr/>
      <dgm:t>
        <a:bodyPr/>
        <a:lstStyle/>
        <a:p>
          <a:endParaRPr lang="en-US"/>
        </a:p>
      </dgm:t>
    </dgm:pt>
    <dgm:pt modelId="{F012CFC8-49D8-4A01-B1F0-99F8528279FE}" type="sibTrans" cxnId="{D6D0E095-A46B-48CA-9B93-6C8D871C06EB}">
      <dgm:prSet/>
      <dgm:spPr/>
      <dgm:t>
        <a:bodyPr/>
        <a:lstStyle/>
        <a:p>
          <a:endParaRPr lang="en-US"/>
        </a:p>
      </dgm:t>
    </dgm:pt>
    <dgm:pt modelId="{A8BBDFB7-01CE-4941-ACF6-F42252FC1D48}">
      <dgm:prSet/>
      <dgm:spPr/>
      <dgm:t>
        <a:bodyPr/>
        <a:lstStyle/>
        <a:p>
          <a:r>
            <a:rPr lang="en-GB">
              <a:latin typeface="Times New Roman" panose="02020603050405020304" pitchFamily="18" charset="0"/>
              <a:cs typeface="Times New Roman" panose="02020603050405020304" pitchFamily="18" charset="0"/>
            </a:rPr>
            <a:t>Statistics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1E4D44-9D79-4467-ADDC-B89CEF4C847E}" type="parTrans" cxnId="{21807772-CB04-4B9E-836C-CAF2A756819F}">
      <dgm:prSet/>
      <dgm:spPr/>
      <dgm:t>
        <a:bodyPr/>
        <a:lstStyle/>
        <a:p>
          <a:endParaRPr lang="en-US"/>
        </a:p>
      </dgm:t>
    </dgm:pt>
    <dgm:pt modelId="{5FA405F8-4027-45C6-B505-F416CCF83F67}" type="sibTrans" cxnId="{21807772-CB04-4B9E-836C-CAF2A756819F}">
      <dgm:prSet/>
      <dgm:spPr/>
      <dgm:t>
        <a:bodyPr/>
        <a:lstStyle/>
        <a:p>
          <a:endParaRPr lang="en-US"/>
        </a:p>
      </dgm:t>
    </dgm:pt>
    <dgm:pt modelId="{1D5A0841-2485-4010-965B-5760FBB6DC03}" type="pres">
      <dgm:prSet presAssocID="{2BA3704E-EDCF-4961-AAB0-D99581C668A5}" presName="Name0" presStyleCnt="0">
        <dgm:presLayoutVars>
          <dgm:dir/>
          <dgm:animLvl val="lvl"/>
          <dgm:resizeHandles val="exact"/>
        </dgm:presLayoutVars>
      </dgm:prSet>
      <dgm:spPr/>
    </dgm:pt>
    <dgm:pt modelId="{21142E58-D73E-4FBB-9919-BD9843B0CDD7}" type="pres">
      <dgm:prSet presAssocID="{1D2DA0DC-0F97-411D-8EE5-E057113CC2C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7D9C36-D35F-4584-87A7-6F6B2E0EBE52}" type="pres">
      <dgm:prSet presAssocID="{919627D8-DB36-483E-BCC4-C6B8D3C6CB73}" presName="parTxOnlySpace" presStyleCnt="0"/>
      <dgm:spPr/>
    </dgm:pt>
    <dgm:pt modelId="{16AE020A-E689-4AA9-BFF4-7D787949A02D}" type="pres">
      <dgm:prSet presAssocID="{B26DD30C-3A7F-48A7-A7AE-9CFCB67B18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65D6B8-8BCC-45BA-9687-4365A56F85B9}" type="pres">
      <dgm:prSet presAssocID="{C4AF7ED4-B257-4D20-8BCD-5CC05D8D7124}" presName="parTxOnlySpace" presStyleCnt="0"/>
      <dgm:spPr/>
    </dgm:pt>
    <dgm:pt modelId="{31E4C064-8AA5-4174-87D7-664F79D515FF}" type="pres">
      <dgm:prSet presAssocID="{7181B79E-E847-4C19-9D99-C63E560914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0F10AA-721C-4C28-B888-450FA7CCAFD2}" type="pres">
      <dgm:prSet presAssocID="{F012CFC8-49D8-4A01-B1F0-99F8528279FE}" presName="parTxOnlySpace" presStyleCnt="0"/>
      <dgm:spPr/>
    </dgm:pt>
    <dgm:pt modelId="{46F1514F-4732-46D8-9380-5322BACFE3A1}" type="pres">
      <dgm:prSet presAssocID="{A8BBDFB7-01CE-4941-ACF6-F42252FC1D4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233B1B-2653-4FF0-A76A-B86BB9A0CB1A}" type="presOf" srcId="{A8BBDFB7-01CE-4941-ACF6-F42252FC1D48}" destId="{46F1514F-4732-46D8-9380-5322BACFE3A1}" srcOrd="0" destOrd="0" presId="urn:microsoft.com/office/officeart/2005/8/layout/chevron1"/>
    <dgm:cxn modelId="{B7F3AE20-D1F1-4A2F-897E-FF2BD4A3A234}" srcId="{2BA3704E-EDCF-4961-AAB0-D99581C668A5}" destId="{1D2DA0DC-0F97-411D-8EE5-E057113CC2C9}" srcOrd="0" destOrd="0" parTransId="{57C1D50C-0E31-44D2-A2C2-149D87467F48}" sibTransId="{919627D8-DB36-483E-BCC4-C6B8D3C6CB73}"/>
    <dgm:cxn modelId="{E58A1672-0613-4760-9EFA-435E86055D0C}" type="presOf" srcId="{B26DD30C-3A7F-48A7-A7AE-9CFCB67B183C}" destId="{16AE020A-E689-4AA9-BFF4-7D787949A02D}" srcOrd="0" destOrd="0" presId="urn:microsoft.com/office/officeart/2005/8/layout/chevron1"/>
    <dgm:cxn modelId="{21807772-CB04-4B9E-836C-CAF2A756819F}" srcId="{2BA3704E-EDCF-4961-AAB0-D99581C668A5}" destId="{A8BBDFB7-01CE-4941-ACF6-F42252FC1D48}" srcOrd="3" destOrd="0" parTransId="{061E4D44-9D79-4467-ADDC-B89CEF4C847E}" sibTransId="{5FA405F8-4027-45C6-B505-F416CCF83F67}"/>
    <dgm:cxn modelId="{71C44982-8670-454E-9836-DC533E926ED9}" srcId="{2BA3704E-EDCF-4961-AAB0-D99581C668A5}" destId="{B26DD30C-3A7F-48A7-A7AE-9CFCB67B183C}" srcOrd="1" destOrd="0" parTransId="{F3E5DCE8-1FAD-494B-B4D1-046EE8E43235}" sibTransId="{C4AF7ED4-B257-4D20-8BCD-5CC05D8D7124}"/>
    <dgm:cxn modelId="{57BF0B8D-15D2-42D9-B878-137FFE227007}" type="presOf" srcId="{2BA3704E-EDCF-4961-AAB0-D99581C668A5}" destId="{1D5A0841-2485-4010-965B-5760FBB6DC03}" srcOrd="0" destOrd="0" presId="urn:microsoft.com/office/officeart/2005/8/layout/chevron1"/>
    <dgm:cxn modelId="{D6D0E095-A46B-48CA-9B93-6C8D871C06EB}" srcId="{2BA3704E-EDCF-4961-AAB0-D99581C668A5}" destId="{7181B79E-E847-4C19-9D99-C63E560914E1}" srcOrd="2" destOrd="0" parTransId="{D9FBC1B0-A01C-4497-A557-CB99F3189617}" sibTransId="{F012CFC8-49D8-4A01-B1F0-99F8528279FE}"/>
    <dgm:cxn modelId="{4F5683A9-C706-4531-B66E-65197147FB60}" type="presOf" srcId="{7181B79E-E847-4C19-9D99-C63E560914E1}" destId="{31E4C064-8AA5-4174-87D7-664F79D515FF}" srcOrd="0" destOrd="0" presId="urn:microsoft.com/office/officeart/2005/8/layout/chevron1"/>
    <dgm:cxn modelId="{482169F5-D564-4E79-BCE2-791D7DD0394B}" type="presOf" srcId="{1D2DA0DC-0F97-411D-8EE5-E057113CC2C9}" destId="{21142E58-D73E-4FBB-9919-BD9843B0CDD7}" srcOrd="0" destOrd="0" presId="urn:microsoft.com/office/officeart/2005/8/layout/chevron1"/>
    <dgm:cxn modelId="{70997939-4E23-41B5-BCF8-0C5671B7034A}" type="presParOf" srcId="{1D5A0841-2485-4010-965B-5760FBB6DC03}" destId="{21142E58-D73E-4FBB-9919-BD9843B0CDD7}" srcOrd="0" destOrd="0" presId="urn:microsoft.com/office/officeart/2005/8/layout/chevron1"/>
    <dgm:cxn modelId="{03610AA5-8223-4015-BD33-A22266E02D95}" type="presParOf" srcId="{1D5A0841-2485-4010-965B-5760FBB6DC03}" destId="{C47D9C36-D35F-4584-87A7-6F6B2E0EBE52}" srcOrd="1" destOrd="0" presId="urn:microsoft.com/office/officeart/2005/8/layout/chevron1"/>
    <dgm:cxn modelId="{FADE2B6E-836A-4FD7-8B88-A4CB9CABE04A}" type="presParOf" srcId="{1D5A0841-2485-4010-965B-5760FBB6DC03}" destId="{16AE020A-E689-4AA9-BFF4-7D787949A02D}" srcOrd="2" destOrd="0" presId="urn:microsoft.com/office/officeart/2005/8/layout/chevron1"/>
    <dgm:cxn modelId="{68EF5BAB-B07F-44F3-927B-72133C300DC3}" type="presParOf" srcId="{1D5A0841-2485-4010-965B-5760FBB6DC03}" destId="{CA65D6B8-8BCC-45BA-9687-4365A56F85B9}" srcOrd="3" destOrd="0" presId="urn:microsoft.com/office/officeart/2005/8/layout/chevron1"/>
    <dgm:cxn modelId="{7AFE870D-867B-4493-A41B-E2F8BB785649}" type="presParOf" srcId="{1D5A0841-2485-4010-965B-5760FBB6DC03}" destId="{31E4C064-8AA5-4174-87D7-664F79D515FF}" srcOrd="4" destOrd="0" presId="urn:microsoft.com/office/officeart/2005/8/layout/chevron1"/>
    <dgm:cxn modelId="{9086E552-947A-4D18-83FE-0F14323F0444}" type="presParOf" srcId="{1D5A0841-2485-4010-965B-5760FBB6DC03}" destId="{CD0F10AA-721C-4C28-B888-450FA7CCAFD2}" srcOrd="5" destOrd="0" presId="urn:microsoft.com/office/officeart/2005/8/layout/chevron1"/>
    <dgm:cxn modelId="{C1A7B012-62C4-4296-B169-E4FE5C75562F}" type="presParOf" srcId="{1D5A0841-2485-4010-965B-5760FBB6DC03}" destId="{46F1514F-4732-46D8-9380-5322BACFE3A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0CB6-E221-4B7E-81E5-520A6C834C3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 identification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a fundamental challenge in reverse engineering</a:t>
          </a:r>
        </a:p>
      </dsp:txBody>
      <dsp:txXfrm>
        <a:off x="821" y="1776404"/>
        <a:ext cx="3327201" cy="2395585"/>
      </dsp:txXfrm>
    </dsp:sp>
    <dsp:sp modelId="{6DEF215B-A762-4F92-8146-18F6EEE86CFC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2504298C-944B-42CA-8205-778859D1CE7A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manufacturers use Open Source library code to develop their products and this is one of the most prominent principles in software engineering called </a:t>
          </a:r>
          <a:r>
            <a:rPr lang="en-US" sz="21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reuse</a:t>
          </a:r>
        </a:p>
      </dsp:txBody>
      <dsp:txXfrm>
        <a:off x="3594199" y="1776404"/>
        <a:ext cx="3327201" cy="2395585"/>
      </dsp:txXfrm>
    </dsp:sp>
    <dsp:sp modelId="{6AF9835E-DE3B-49E9-97EB-58648CB6E2D8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1DC55EE-B0F2-4699-87D0-061B13058599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open source code embedded in their products as one or more binaries files</a:t>
          </a:r>
        </a:p>
      </dsp:txBody>
      <dsp:txXfrm>
        <a:off x="7187576" y="1776404"/>
        <a:ext cx="3327201" cy="2395585"/>
      </dsp:txXfrm>
    </dsp:sp>
    <dsp:sp modelId="{E227B691-5F70-43D9-A050-9D5B71B79799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8691-F7D3-4235-AEFA-4FE0D904A12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358CE7-59A5-43D1-A930-50B05BF54AC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B6F6D-E95B-4230-AF75-F6FFD90E87C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we decode those binary, we get the original assembly code which is running in the product</a:t>
          </a:r>
        </a:p>
      </dsp:txBody>
      <dsp:txXfrm>
        <a:off x="75768" y="3053169"/>
        <a:ext cx="3093750" cy="720000"/>
      </dsp:txXfrm>
    </dsp:sp>
    <dsp:sp modelId="{11853AA8-1806-4CFB-895E-1DCC07A17C0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DE7C4D-B54F-4D8D-BF0B-18C1FEA5857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BC8FFB-0507-41E8-BF7D-6C91179FE9B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need arises for easier and faster code analysis</a:t>
          </a:r>
        </a:p>
      </dsp:txBody>
      <dsp:txXfrm>
        <a:off x="3710925" y="3053169"/>
        <a:ext cx="3093750" cy="720000"/>
      </dsp:txXfrm>
    </dsp:sp>
    <dsp:sp modelId="{043E8269-5BE5-404D-8B1F-DC759D6413E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E723E-2749-4A31-97D9-3CB66463975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1A8F30-F758-4AC9-83E9-46EB8A982C6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want to identify library functions more easily (in automatic process) without reading them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42E58-D73E-4FBB-9919-BD9843B0CDD7}">
      <dsp:nvSpPr>
        <dsp:cNvPr id="0" name=""/>
        <dsp:cNvSpPr/>
      </dsp:nvSpPr>
      <dsp:spPr>
        <a:xfrm>
          <a:off x="4877" y="1509360"/>
          <a:ext cx="2839417" cy="11357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Survey</a:t>
          </a:r>
        </a:p>
      </dsp:txBody>
      <dsp:txXfrm>
        <a:off x="572760" y="1509360"/>
        <a:ext cx="1703651" cy="1135766"/>
      </dsp:txXfrm>
    </dsp:sp>
    <dsp:sp modelId="{16AE020A-E689-4AA9-BFF4-7D787949A02D}">
      <dsp:nvSpPr>
        <dsp:cNvPr id="0" name=""/>
        <dsp:cNvSpPr/>
      </dsp:nvSpPr>
      <dsp:spPr>
        <a:xfrm>
          <a:off x="2560353" y="1509360"/>
          <a:ext cx="2839417" cy="1135766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Investigation,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Writing Theory</a:t>
          </a:r>
        </a:p>
      </dsp:txBody>
      <dsp:txXfrm>
        <a:off x="3128236" y="1509360"/>
        <a:ext cx="1703651" cy="1135766"/>
      </dsp:txXfrm>
    </dsp:sp>
    <dsp:sp modelId="{31E4C064-8AA5-4174-87D7-664F79D515FF}">
      <dsp:nvSpPr>
        <dsp:cNvPr id="0" name=""/>
        <dsp:cNvSpPr/>
      </dsp:nvSpPr>
      <dsp:spPr>
        <a:xfrm>
          <a:off x="5115829" y="1509360"/>
          <a:ext cx="2839417" cy="1135766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83712" y="1509360"/>
        <a:ext cx="1703651" cy="1135766"/>
      </dsp:txXfrm>
    </dsp:sp>
    <dsp:sp modelId="{46F1514F-4732-46D8-9380-5322BACFE3A1}">
      <dsp:nvSpPr>
        <dsp:cNvPr id="0" name=""/>
        <dsp:cNvSpPr/>
      </dsp:nvSpPr>
      <dsp:spPr>
        <a:xfrm>
          <a:off x="7671304" y="1509360"/>
          <a:ext cx="2839417" cy="113576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Statistics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39187" y="1509360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312BA-5902-4512-B027-A3CB0F606CAE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CC16-808C-4EA6-915C-0238702379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19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2E3A-E414-42F5-A21A-78B4219F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1C9CE-4F3F-4721-9ADD-7DA814B04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23B3-24B9-4367-BE55-D4DE6745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D584E-4C4B-40EF-94D1-FDEB34E7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C72C-B322-4687-8F6B-B4526EC1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439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D830-B3B4-480D-B3B8-E866EFC5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AC7B5-8AFB-498C-9D42-7B3C1C3C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564B-E50A-4675-A6B0-C70B6D0B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C821-4F61-4B05-AAD0-87B10DE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EDAB-D77D-43A0-9EB2-2D30E4D5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11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BA00C-FEA3-4586-BCF8-9FC41F1B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9E0E8-1AC0-4946-8B10-3935A10D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6FDE-FE1A-42BA-BCEE-1A0A2E7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3854-1143-4BC7-9DE5-95BC488F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BBC1-FCA0-4E73-B694-9AAAB3DC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94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535-7BD4-4045-9E32-DC03F9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D48D-28E2-4E87-816C-130CF0D7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279-2EA5-415E-B03C-0436167C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86BF-B5C6-4785-88AF-D9F02D87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1D74-60CB-4007-B705-01CCF95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7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4968-25EA-4B65-9EBC-B1F64A27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3557-8F03-42FB-A784-314C14F7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9347-DE5D-4B96-BAED-EAC2E1E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40B3-6259-404C-9AA8-A98C2BCE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5506-89D4-4A52-B9D5-74569BAF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1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3885-FA04-4314-A2C4-897FBFF3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0D3E-242A-4C16-858C-59BD41EEB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BB45C-D8BB-48C8-B56F-EF28A81A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B1357-DE4B-47F1-92D8-8018EECF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3C8E9-500F-42D1-BADB-8FBE0A38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F8B2D-683D-4AF5-8844-A50717D8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5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6E4A-43AC-4072-9796-4295DEDF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D526-A698-4984-855B-B5FC7371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3E514-B7F6-4D5C-9140-D85B5F6A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5E13-29FE-4B0A-8A18-0FFBC317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581D6-5892-4A0F-BFA3-9C7FC7AA7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3C3CE-EBB4-464D-930A-6CCA4EE3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711AA-C748-4B55-A882-6EE6D3C7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C477-E3FA-4902-9DC5-8492D875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9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67DF-B287-41E9-BDED-3AD5F21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94B5-6528-4547-811E-14A2D0A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D163-1497-44D4-9DC5-8132DD64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16C0-2686-4AD9-B834-7AFB2CD0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92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1CCD-786B-4971-BC48-6A77F45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A374-476F-4083-91BF-1D014297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A41B-6955-423F-A7D3-246574EF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6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3D58-AAA5-4A4A-A7D9-72FA874D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B5FC-63BF-4BA8-AA90-E4146252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D9C1D-4212-43AC-8055-5C781D30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58EF4-F41E-41CE-990B-8B3E76E8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4566-CECF-43CD-AB3D-D5D6A280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ABD9-6CC8-4DBE-BBAA-FE366623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540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14CD-C9A8-4EC3-BAF5-163FA032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8AA-E268-4B9E-A774-A153BBB7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3671-B05C-48C6-A9EB-0D882BE4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FF41-9F43-4CBA-B75F-094BE862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BDB1-95BD-458E-BD3A-645D26B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C916-2F46-4995-A7B3-CCDBBA2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88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BFE47-BFF0-47E8-9C83-F16FCE11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FA41-808C-4D28-8D0D-5859D656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C1BF-D85E-4238-9C5E-66653A214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83E8-162E-439B-8A24-D673E1F5DB11}" type="datetimeFigureOut">
              <a:rPr lang="en-IL" smtClean="0"/>
              <a:t>20/05/2019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91F0-7988-47B2-BAED-72978B6B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3A54-9806-456C-B003-74F8C730B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33E5-3D83-428B-9ED1-1284C2664F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7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oogle.com/url?sa=i&amp;rct=j&amp;q=&amp;esrc=s&amp;source=images&amp;cd=&amp;cad=rja&amp;uact=8&amp;ved=2ahUKEwjo0-WY8O_gAhXKsaQKHdvHDyYQjRx6BAgBEAU&amp;url=https%3A%2F%2Fwww.bu.edu%2Feng%2Fprofile%2Fmanuel-egele%2F&amp;psig=AOvVaw0qlINwnbAiHbEwG5S96N-i&amp;ust=155204281284720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svg"/><Relationship Id="rId7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svg"/><Relationship Id="rId7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40.png"/><Relationship Id="rId4" Type="http://schemas.openxmlformats.org/officeDocument/2006/relationships/image" Target="../media/image270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sv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1.sv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2.png"/><Relationship Id="rId3" Type="http://schemas.openxmlformats.org/officeDocument/2006/relationships/image" Target="../media/image31.svg"/><Relationship Id="rId21" Type="http://schemas.openxmlformats.org/officeDocument/2006/relationships/image" Target="../media/image48.png"/><Relationship Id="rId7" Type="http://schemas.openxmlformats.org/officeDocument/2006/relationships/hyperlink" Target="https://www.remix3d.com/details/G009STZFXXCZ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38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Relationship Id="rId22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github.com/MatanAvitan100/AF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Function recognition (AFR)</a:t>
            </a:r>
            <a:b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embedded systems</a:t>
            </a:r>
            <a:b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architecture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372995" cy="49276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Matan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Avitan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matanavtian100@gmail.com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Zeev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(Vladimir)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Volkovich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199507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36F3E-ED52-4E0F-AA0D-C86DC22B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32" y="808245"/>
            <a:ext cx="6315262" cy="1454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Thesis Question&gt;</a:t>
            </a:r>
            <a:endParaRPr lang="en-I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A064F704-10FE-4D4F-9213-F5CA7647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57ED-AAD4-4C16-AF11-34888AF6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62296"/>
            <a:ext cx="5404740" cy="3798675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adjust between the assembly optimize function taken from the product and the assembly function is known to compile in a debug environment 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from open source repository independent architecture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L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8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7A88F-A45C-4A59-821D-F0C90FB5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L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573E0-CA71-40E5-A0B6-2A08B06A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match (static analysis) between the assembly function (optimize function) taken from the product and the assembly function is known to compile in a debug environment taken from the debug environment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answer this question regardless of the type of architecture</a:t>
            </a:r>
            <a:endParaRPr lang="en-IL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E36E2-86AE-46F1-821E-63956BCFA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763" y="1653046"/>
            <a:ext cx="6250769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CD51F-94AE-47FE-B98C-6D292AAB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Process&gt;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88A278-1303-4C1D-9507-199CF0D3D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3264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5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4704-DACD-445F-AB48-EB73C4B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Binaries Through Re-Optimization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AB71C99-44EA-4A36-9DDE-F69B2E82E65B}"/>
              </a:ext>
            </a:extLst>
          </p:cNvPr>
          <p:cNvSpPr txBox="1"/>
          <p:nvPr/>
        </p:nvSpPr>
        <p:spPr>
          <a:xfrm>
            <a:off x="6746626" y="4750893"/>
            <a:ext cx="4645250" cy="71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Yaniv David, Nimrod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Partush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Yahav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Technion, Israel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aniv David, Nimrod Partush &amp; Eran Yahav&#10;Technion, Israel&#10;">
            <a:extLst>
              <a:ext uri="{FF2B5EF4-FFF2-40B4-BE49-F238E27FC236}">
                <a16:creationId xmlns:a16="http://schemas.microsoft.com/office/drawing/2014/main" id="{91761DE6-8DF9-4809-8482-AAD96AA3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r="1189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84704-DACD-445F-AB48-EB73C4B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Binaries through Re-Optimization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DEA0-2E7B-498A-96E2-4C4280D4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scalable approach for establishing similarity between stripped binaries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decomposing binary procedures to comparable fragments and transforming them to a canonical, normalized form using the compiler optimizer, which enables finding equivalent fragments through simple syntactic comparison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a statistical framework built by analyzing samples collected “in the wild” to generate a global context that quantifies the significance of each pair of fragments and uses it to lift pair wise fragment equivalence to whole procedure similarity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21903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84704-DACD-445F-AB48-EB73C4B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Binaries through Re-Optimization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C419E7-DB4B-4425-9780-EE188D012518}"/>
              </a:ext>
            </a:extLst>
          </p:cNvPr>
          <p:cNvSpPr/>
          <p:nvPr/>
        </p:nvSpPr>
        <p:spPr>
          <a:xfrm>
            <a:off x="7422865" y="4205862"/>
            <a:ext cx="1896175" cy="732990"/>
          </a:xfrm>
          <a:prstGeom prst="rightArrow">
            <a:avLst>
              <a:gd name="adj1" fmla="val 80303"/>
              <a:gd name="adj2" fmla="val 50000"/>
            </a:avLst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/>
                <a:ea typeface="+mn-ea"/>
                <a:cs typeface="+mn-cs"/>
              </a:rPr>
              <a:t>Optimize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076F01C-E49C-41C6-BE71-5B88EDE55009}"/>
              </a:ext>
            </a:extLst>
          </p:cNvPr>
          <p:cNvSpPr/>
          <p:nvPr/>
        </p:nvSpPr>
        <p:spPr>
          <a:xfrm>
            <a:off x="5859528" y="3114760"/>
            <a:ext cx="1128713" cy="490537"/>
          </a:xfrm>
          <a:prstGeom prst="downArrow">
            <a:avLst>
              <a:gd name="adj1" fmla="val 51905"/>
              <a:gd name="adj2" fmla="val 50000"/>
            </a:avLst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/>
                <a:ea typeface="+mn-ea"/>
                <a:cs typeface="+mn-cs"/>
              </a:rPr>
              <a:t>Lift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9D7CE4-D2B5-403E-AEE2-22BC7CEA599D}"/>
              </a:ext>
            </a:extLst>
          </p:cNvPr>
          <p:cNvSpPr txBox="1"/>
          <p:nvPr/>
        </p:nvSpPr>
        <p:spPr>
          <a:xfrm>
            <a:off x="5181474" y="1845345"/>
            <a:ext cx="2356231" cy="1077218"/>
          </a:xfrm>
          <a:prstGeom prst="rect">
            <a:avLst/>
          </a:prstGeom>
          <a:solidFill>
            <a:sysClr val="windowText" lastClr="000000">
              <a:lumMod val="95000"/>
            </a:sysClr>
          </a:solidFill>
          <a:ln>
            <a:solidFill>
              <a:sysClr val="window" lastClr="FFFFFF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mov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x0,  x20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add    x0,  x0,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sub    x21, x21, x0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cmn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x21,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0A6ED2-D85C-4D62-824B-E92DAC049432}"/>
              </a:ext>
            </a:extLst>
          </p:cNvPr>
          <p:cNvGrpSpPr/>
          <p:nvPr/>
        </p:nvGrpSpPr>
        <p:grpSpPr>
          <a:xfrm>
            <a:off x="5364227" y="3495891"/>
            <a:ext cx="2357438" cy="2022369"/>
            <a:chOff x="676275" y="4346790"/>
            <a:chExt cx="2357438" cy="202236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937761-3257-4849-B794-CD6D2283385A}"/>
                </a:ext>
              </a:extLst>
            </p:cNvPr>
            <p:cNvSpPr txBox="1"/>
            <p:nvPr/>
          </p:nvSpPr>
          <p:spPr>
            <a:xfrm>
              <a:off x="676275" y="4553277"/>
              <a:ext cx="1966913" cy="1815882"/>
            </a:xfrm>
            <a:prstGeom prst="rect">
              <a:avLst/>
            </a:prstGeom>
            <a:solidFill>
              <a:sysClr val="windowText" lastClr="000000">
                <a:lumMod val="95000"/>
              </a:sysClr>
            </a:solidFill>
            <a:ln>
              <a:solidFill>
                <a:sysClr val="window" lastClr="FFFFFF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t0  = load x20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store t0, x0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t1 = load x0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t2 =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t3 = add t1, t2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store t3, x0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EDD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...</a:t>
              </a:r>
            </a:p>
          </p:txBody>
        </p:sp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B533FA6A-7FE2-4D25-ABD7-B7EA7165C7D9}"/>
                </a:ext>
              </a:extLst>
            </p:cNvPr>
            <p:cNvSpPr/>
            <p:nvPr/>
          </p:nvSpPr>
          <p:spPr>
            <a:xfrm>
              <a:off x="2300288" y="4346790"/>
              <a:ext cx="733425" cy="364775"/>
            </a:xfrm>
            <a:prstGeom prst="wedgeRoundRectCallout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LLVM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1F22A57-725F-4CD1-BEBB-266DAD5CBB75}"/>
              </a:ext>
            </a:extLst>
          </p:cNvPr>
          <p:cNvSpPr txBox="1"/>
          <p:nvPr/>
        </p:nvSpPr>
        <p:spPr>
          <a:xfrm>
            <a:off x="9353156" y="4033748"/>
            <a:ext cx="1966913" cy="1077218"/>
          </a:xfrm>
          <a:prstGeom prst="rect">
            <a:avLst/>
          </a:prstGeom>
          <a:solidFill>
            <a:sysClr val="windowText" lastClr="000000">
              <a:lumMod val="95000"/>
            </a:sysClr>
          </a:solidFill>
          <a:ln>
            <a:solidFill>
              <a:sysClr val="window" lastClr="FFFFFF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t0  = load x20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t1 = add t0,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store t1, x0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...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1FF0B9-B344-4541-BA2D-4676E6B5BDD3}"/>
              </a:ext>
            </a:extLst>
          </p:cNvPr>
          <p:cNvSpPr txBox="1"/>
          <p:nvPr/>
        </p:nvSpPr>
        <p:spPr>
          <a:xfrm>
            <a:off x="9353156" y="1869158"/>
            <a:ext cx="1966913" cy="1077218"/>
          </a:xfrm>
          <a:prstGeom prst="rect">
            <a:avLst/>
          </a:prstGeom>
          <a:solidFill>
            <a:sysClr val="windowText" lastClr="000000">
              <a:lumMod val="95000"/>
            </a:sysClr>
          </a:solidFill>
          <a:ln>
            <a:noFill/>
          </a:ln>
          <a:effectLst>
            <a:glow rad="63500">
              <a:srgbClr val="FFC000">
                <a:satMod val="175000"/>
                <a:alpha val="40000"/>
              </a:srgb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t0  = load r0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t1 = add t0,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store t1, r1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ED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...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DC2337DB-4145-47FC-8FFF-64086A1BAE00}"/>
              </a:ext>
            </a:extLst>
          </p:cNvPr>
          <p:cNvSpPr/>
          <p:nvPr/>
        </p:nvSpPr>
        <p:spPr>
          <a:xfrm>
            <a:off x="9353156" y="3254459"/>
            <a:ext cx="1966913" cy="490536"/>
          </a:xfrm>
          <a:prstGeom prst="upArrow">
            <a:avLst>
              <a:gd name="adj1" fmla="val 67525"/>
              <a:gd name="adj2" fmla="val 50000"/>
            </a:avLst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/>
                <a:ea typeface="+mn-ea"/>
                <a:cs typeface="+mn-cs"/>
              </a:rPr>
              <a:t>Normalize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2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4704-DACD-445F-AB48-EB73C4B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Approaches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DEA0-2E7B-498A-96E2-4C4280D4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27300"/>
            <a:ext cx="3568699" cy="3127638"/>
          </a:xfrm>
        </p:spPr>
        <p:txBody>
          <a:bodyPr anchor="t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Blanket execution technique in a system called BLEX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where the procedures are executed using random values and the resulting environment is compared.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because the executable may not be easily run externally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Problem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anuel Egele, PhD, Vienna University of Technology">
            <a:hlinkClick r:id="rId2"/>
            <a:extLst>
              <a:ext uri="{FF2B5EF4-FFF2-40B4-BE49-F238E27FC236}">
                <a16:creationId xmlns:a16="http://schemas.microsoft.com/office/drawing/2014/main" id="{F106A6E5-4285-42E3-9786-3893C29D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CDF56-CE60-4957-BB9D-6EFA89CE2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89" y="1903736"/>
            <a:ext cx="1643711" cy="4578982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3A9587D7-B261-4048-B299-49C59A16F469}"/>
              </a:ext>
            </a:extLst>
          </p:cNvPr>
          <p:cNvSpPr txBox="1"/>
          <p:nvPr/>
        </p:nvSpPr>
        <p:spPr>
          <a:xfrm>
            <a:off x="7546750" y="6046293"/>
            <a:ext cx="4645250" cy="71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Maverick Woo, Peter Chapman, and David Brumley, 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1490151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DE78-956B-404F-B7D9-7ACE091C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Structure-based static methods 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FED9-BF4A-4866-8392-65E7CE13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fingerprint binary procedures using the sequence of system calls used in the procedure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unstable to patching and is only applicable to procedures which contain no indirect calls or use system calls directly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finding similarity using expression trees and their similarity to each other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vulnerable to code-motion and is not suited to cross-compiler search as the different compilers generate different calculation “shapes” for the same calculation</a:t>
            </a:r>
            <a:endParaRPr lang="en-I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73B08B2-56F9-4B43-94E8-5639CEFA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5DE78-956B-404F-B7D9-7ACE091C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Structure-based static methods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B45B8-4DEE-4979-8AC5-CE012C83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5" y="1147505"/>
            <a:ext cx="4480391" cy="2361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E7AB9-96F2-48DF-A8ED-34DCD2F9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0" y="1170915"/>
            <a:ext cx="5763124" cy="213235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0729-EFE4-4699-9A8E-196D5769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&lt;/Abstract&gt;</a:t>
            </a:r>
            <a:endParaRPr lang="en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90A6001-2C0A-4B01-B256-B3F16B020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98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88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86A7-E68B-45DE-9776-34E30CBE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F.L.I.R.T</a:t>
            </a:r>
            <a:endParaRPr lang="en-I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B20F-98C4-42DF-90A8-17A914C2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Library Identification and Recognition Technology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Hex-Rays and implemented in IDA software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recognize standard library functions generated by supported compilers and greatly improves the usability and readability of generated disassembly’s</a:t>
            </a:r>
            <a:endParaRPr lang="en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953C1-B98D-416D-AFA3-C4704778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242740"/>
            <a:ext cx="6894236" cy="8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Approach&gt;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and Theory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5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4273-756A-4CCE-8752-2123A3E0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60921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&lt;/Research Approach&gt;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815756-55EC-4209-BDBB-C96C3639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+mj-cs"/>
              </a:rPr>
              <a:t>We assume that there is a similarity between optimize and debug functions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+mj-cs"/>
              </a:rPr>
              <a:t>We need to find features to comparison between two functions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Collect the features in a single formula</a:t>
            </a:r>
            <a:endParaRPr lang="en-GB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</a:rPr>
              <a:t>Solution optimization problem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Finding barriers (top and bottom) in favor of classification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1C84EB9-9B29-43E4-9595-5408CAFA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88C45-AC54-4DA3-9AEC-0017258C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Features&gt;</a:t>
            </a:r>
            <a:endParaRPr lang="en-I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D5DB2-F12A-4F95-9F20-DC9459783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9"/>
                <a:ext cx="10515598" cy="48021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Mnemonic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𝑐𝑜𝑛𝑡𝑎𝑖𝑛𝑚𝑒𝑛𝑡</m:t>
                          </m:r>
                          <m:r>
                            <a:rPr lang="en-US" sz="2000" b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𝑐𝑜𝑚𝑚𝑎𝑛𝑑𝑠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𝑐𝑜𝑚𝑚𝑎𝑛𝑑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Command rare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𝑒𝑥𝑖𝑠𝑡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𝑟𝑎𝑟𝑒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𝑚𝑛𝑒𝑚𝑜𝑛𝑖𝑐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𝑐𝑜𝑚𝑚𝑎𝑛𝑑𝑠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𝑚𝑛𝑒𝑚𝑜𝑛𝑖𝑐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𝑒𝑥𝑖𝑠𝑡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𝑐𝑜𝑛𝑠𝑡𝑎𝑛𝑡𝑠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𝑐𝑜𝑚𝑚𝑎𝑛𝑑𝑠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function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𝑒𝑥𝑖𝑠𝑡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US" sz="2000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𝑛𝑒𝑠𝑡𝑒𝑑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 match</a:t>
                </a:r>
                <a:endParaRPr lang="en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𝑗𝑢𝑚𝑝𝑠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𝑗𝑢𝑚𝑝𝑠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𝑐𝑜𝑛𝑑𝑖𝑡𝑖𝑜𝑛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𝑑𝑒𝑏𝑢𝑔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den>
                      </m:f>
                    </m:oMath>
                  </m:oMathPara>
                </a14:m>
                <a:endParaRPr lang="en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D5DB2-F12A-4F95-9F20-DC9459783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9"/>
                <a:ext cx="10515598" cy="4802186"/>
              </a:xfrm>
              <a:blipFill>
                <a:blip r:embed="rId2"/>
                <a:stretch>
                  <a:fillRect l="-1044" t="-3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6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6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B33AA6-D9B3-44D7-8EA8-30424A45656C}"/>
              </a:ext>
            </a:extLst>
          </p:cNvPr>
          <p:cNvSpPr/>
          <p:nvPr/>
        </p:nvSpPr>
        <p:spPr>
          <a:xfrm>
            <a:off x="7633454" y="4250399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C4EA-8AEF-4AE0-A834-52AD237886BC}"/>
              </a:ext>
            </a:extLst>
          </p:cNvPr>
          <p:cNvSpPr/>
          <p:nvPr/>
        </p:nvSpPr>
        <p:spPr>
          <a:xfrm>
            <a:off x="3002733" y="3805700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3FF6D-E267-4EF5-A604-01CC4F6BB369}"/>
              </a:ext>
            </a:extLst>
          </p:cNvPr>
          <p:cNvSpPr/>
          <p:nvPr/>
        </p:nvSpPr>
        <p:spPr>
          <a:xfrm>
            <a:off x="3002733" y="4075163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2934DF-AFDE-4284-81D5-40FDAD1F6DDB}"/>
              </a:ext>
            </a:extLst>
          </p:cNvPr>
          <p:cNvSpPr/>
          <p:nvPr/>
        </p:nvSpPr>
        <p:spPr>
          <a:xfrm>
            <a:off x="7616449" y="4521802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1C4857-85FB-4E20-8C61-025AB11D3B28}"/>
              </a:ext>
            </a:extLst>
          </p:cNvPr>
          <p:cNvSpPr/>
          <p:nvPr/>
        </p:nvSpPr>
        <p:spPr>
          <a:xfrm>
            <a:off x="7616448" y="3540814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450EF0-11F2-4341-9405-EE4331EE4173}"/>
              </a:ext>
            </a:extLst>
          </p:cNvPr>
          <p:cNvSpPr/>
          <p:nvPr/>
        </p:nvSpPr>
        <p:spPr>
          <a:xfrm>
            <a:off x="134268" y="3733272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27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71F69-A784-4FD0-8D76-C6343967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Determine the Similarity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57A3-3E84-4528-9803-4ACF6305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add weight parameters !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C021DA9-035E-4C6D-8540-CB5D50A9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18AC-CD37-4DA2-BBB9-EAD2977A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- Definition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957BE-4044-4FC8-A900-2A57CFE8C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Question translated to formula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formula based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will mark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very easy to calculate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 mission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𝑓𝑢𝑛𝑐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𝑓𝑢𝑛𝑐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957BE-4044-4FC8-A900-2A57CFE8C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637D926-7673-42C9-85FB-589458B57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31"/>
          <a:stretch/>
        </p:blipFill>
        <p:spPr>
          <a:xfrm>
            <a:off x="7677575" y="1271871"/>
            <a:ext cx="4277665" cy="2823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99E75-9023-4ADD-9CF5-A1F4801C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575" y="4374351"/>
            <a:ext cx="4277204" cy="1966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1323F-5F1A-4B94-9693-1AB57500D031}"/>
                  </a:ext>
                </a:extLst>
              </p:cNvPr>
              <p:cNvSpPr txBox="1"/>
              <p:nvPr/>
            </p:nvSpPr>
            <p:spPr>
              <a:xfrm>
                <a:off x="6594704" y="1271871"/>
                <a:ext cx="679508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𝑓𝑢𝑛𝑐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1323F-5F1A-4B94-9693-1AB5750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04" y="1271871"/>
                <a:ext cx="679508" cy="388889"/>
              </a:xfrm>
              <a:prstGeom prst="rect">
                <a:avLst/>
              </a:prstGeom>
              <a:blipFill>
                <a:blip r:embed="rId5"/>
                <a:stretch>
                  <a:fillRect l="-2703" r="-33333" b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6BCBCB-6F0B-442A-9708-F3E5A5632859}"/>
                  </a:ext>
                </a:extLst>
              </p:cNvPr>
              <p:cNvSpPr txBox="1"/>
              <p:nvPr/>
            </p:nvSpPr>
            <p:spPr>
              <a:xfrm>
                <a:off x="6594704" y="4268908"/>
                <a:ext cx="679508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𝑓𝑢𝑛𝑐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6BCBCB-6F0B-442A-9708-F3E5A563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04" y="4268908"/>
                <a:ext cx="679508" cy="388889"/>
              </a:xfrm>
              <a:prstGeom prst="rect">
                <a:avLst/>
              </a:prstGeom>
              <a:blipFill>
                <a:blip r:embed="rId6"/>
                <a:stretch>
                  <a:fillRect l="-2703" r="-38739"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025DE6-E5CE-4906-8D52-1F4CFEC54A7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45426" y="5518519"/>
            <a:ext cx="1790933" cy="9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58673E-40A1-46DA-B306-B706EEF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240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/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𝐷𝑒𝑏𝑢𝑔</m:t>
                      </m:r>
                    </m:oMath>
                  </m:oMathPara>
                </a14:m>
                <a:endParaRPr lang="en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/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/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/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68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58673E-40A1-46DA-B306-B706EEF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240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/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𝐷𝑒𝑏𝑢𝑔</m:t>
                      </m:r>
                    </m:oMath>
                  </m:oMathPara>
                </a14:m>
                <a:endParaRPr lang="en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/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/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/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4278538-F19E-48EF-840D-D8E20B7EFCA7}"/>
              </a:ext>
            </a:extLst>
          </p:cNvPr>
          <p:cNvSpPr/>
          <p:nvPr/>
        </p:nvSpPr>
        <p:spPr>
          <a:xfrm flipH="1">
            <a:off x="5293996" y="1136270"/>
            <a:ext cx="451614" cy="3794760"/>
          </a:xfrm>
          <a:prstGeom prst="leftBrace">
            <a:avLst>
              <a:gd name="adj1" fmla="val 8333"/>
              <a:gd name="adj2" fmla="val 5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/>
              <p:nvPr/>
            </p:nvSpPr>
            <p:spPr>
              <a:xfrm>
                <a:off x="5914777" y="2587790"/>
                <a:ext cx="3833230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77" y="2587790"/>
                <a:ext cx="3833230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59D5-457F-48FD-8ACA-0AAC430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Program</a:t>
            </a:r>
            <a:endParaRPr lang="en-I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4604307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10F51-6030-432C-A8EC-BAF2F5BFC4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6879" y="1703196"/>
            <a:ext cx="4151376" cy="1680719"/>
          </a:xfrm>
          <a:prstGeom prst="rect">
            <a:avLst/>
          </a:prstGeom>
        </p:spPr>
      </p:pic>
      <p:sp>
        <p:nvSpPr>
          <p:cNvPr id="42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8010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58673E-40A1-46DA-B306-B706EEF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240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/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960F557C-E10F-4E81-A966-342D2E118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2102">
                <a:off x="2337002" y="1774031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/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5B1AF1-45DC-4680-A5B4-CFC40999F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7325">
                <a:off x="2335672" y="4550957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/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D7A84-45CC-4137-9703-8FCBB651C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882038"/>
                <a:ext cx="1458277" cy="1271695"/>
              </a:xfrm>
              <a:prstGeom prst="rect">
                <a:avLst/>
              </a:prstGeom>
              <a:blipFill>
                <a:blip r:embed="rId6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/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1C8F98-81CF-4AC5-BD66-1688A6DD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59" y="4692709"/>
                <a:ext cx="1458277" cy="1271695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4278538-F19E-48EF-840D-D8E20B7EFCA7}"/>
              </a:ext>
            </a:extLst>
          </p:cNvPr>
          <p:cNvSpPr/>
          <p:nvPr/>
        </p:nvSpPr>
        <p:spPr>
          <a:xfrm flipH="1">
            <a:off x="5293996" y="1136270"/>
            <a:ext cx="451614" cy="3794760"/>
          </a:xfrm>
          <a:prstGeom prst="leftBrace">
            <a:avLst>
              <a:gd name="adj1" fmla="val 8333"/>
              <a:gd name="adj2" fmla="val 5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/>
              <p:nvPr/>
            </p:nvSpPr>
            <p:spPr>
              <a:xfrm>
                <a:off x="5889609" y="2587790"/>
                <a:ext cx="3891953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2745F-3605-407C-AE52-CD36446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09" y="2587790"/>
                <a:ext cx="3891953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F3656055-D22D-4ADF-BB1D-5757EFB874EB}"/>
              </a:ext>
            </a:extLst>
          </p:cNvPr>
          <p:cNvSpPr/>
          <p:nvPr/>
        </p:nvSpPr>
        <p:spPr>
          <a:xfrm flipH="1">
            <a:off x="5647044" y="2039240"/>
            <a:ext cx="451614" cy="3794760"/>
          </a:xfrm>
          <a:prstGeom prst="leftBrace">
            <a:avLst>
              <a:gd name="adj1" fmla="val 8333"/>
              <a:gd name="adj2" fmla="val 5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5424C1-ED6A-4C4D-97F4-D3BE4FDF5E79}"/>
                  </a:ext>
                </a:extLst>
              </p:cNvPr>
              <p:cNvSpPr txBox="1"/>
              <p:nvPr/>
            </p:nvSpPr>
            <p:spPr>
              <a:xfrm>
                <a:off x="6242658" y="3490760"/>
                <a:ext cx="39375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5424C1-ED6A-4C4D-97F4-D3BE4FDF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658" y="3490760"/>
                <a:ext cx="3937552" cy="8917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3D800-8DBC-411A-B172-89E42E0A6310}"/>
                  </a:ext>
                </a:extLst>
              </p:cNvPr>
              <p:cNvSpPr txBox="1"/>
              <p:nvPr/>
            </p:nvSpPr>
            <p:spPr>
              <a:xfrm>
                <a:off x="6125618" y="3341009"/>
                <a:ext cx="43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I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3D800-8DBC-411A-B172-89E42E0A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18" y="3341009"/>
                <a:ext cx="4376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301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blipFill>
                <a:blip r:embed="rId12"/>
                <a:stretch>
                  <a:fillRect l="-5625" t="-1040" r="-1250" b="-20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34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blipFill>
                <a:blip r:embed="rId12"/>
                <a:stretch>
                  <a:fillRect l="-5625" t="-1040" r="-1250" b="-20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/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/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1D0855-8C65-4C89-935E-698AB2F8BFAA}"/>
                  </a:ext>
                </a:extLst>
              </p:cNvPr>
              <p:cNvSpPr txBox="1"/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1D0855-8C65-4C89-935E-698AB2F8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blipFill>
                <a:blip r:embed="rId15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98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5587F0-00F1-474D-BFA5-8D3AF73C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06" y="2699861"/>
            <a:ext cx="1458277" cy="1458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/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𝐷𝑒𝑏𝑢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1C336AD-2F4C-4341-9488-BEC611BAD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3" y="2921693"/>
                <a:ext cx="1458277" cy="530087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/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𝑂𝑝𝑡𝑖𝑚𝑖𝑧𝑒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BE769E7-6CB7-49EB-AA51-BC26C71BD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82" y="3451780"/>
                <a:ext cx="1458277" cy="530087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1641089"/>
                  </p:ext>
                </p:extLst>
              </p:nvPr>
            </p:nvGraphicFramePr>
            <p:xfrm>
              <a:off x="4057803" y="1659626"/>
              <a:ext cx="3110470" cy="30099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110470" cy="3009929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x="4281684" ay="3001511" az="3974628"/>
                    <am3d:postTrans dx="0" dy="0" dz="0"/>
                  </am3d:trans>
                  <am3d:attrSrcUrl r:id="rId7"/>
                  <am3d:raster rName="Office3DRenderer" rVer="16.0.8326">
                    <am3d:blip r:embed="rId8"/>
                  </am3d:raster>
                  <am3d:objViewport viewportSz="3575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Model 6" descr="Thicker cube">
                <a:extLst>
                  <a:ext uri="{FF2B5EF4-FFF2-40B4-BE49-F238E27FC236}">
                    <a16:creationId xmlns:a16="http://schemas.microsoft.com/office/drawing/2014/main" id="{F6C7BCFC-647E-4513-852C-E1340088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03" y="1659626"/>
                <a:ext cx="3110470" cy="3009929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ACFD-5A3E-46D9-9379-5C4F5FCEA7C4}"/>
              </a:ext>
            </a:extLst>
          </p:cNvPr>
          <p:cNvCxnSpPr/>
          <p:nvPr/>
        </p:nvCxnSpPr>
        <p:spPr>
          <a:xfrm flipV="1">
            <a:off x="4081424" y="1889384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121FCC-7F4C-4EE8-A56E-E21A82E5539A}"/>
              </a:ext>
            </a:extLst>
          </p:cNvPr>
          <p:cNvCxnSpPr>
            <a:cxnSpLocks/>
          </p:cNvCxnSpPr>
          <p:nvPr/>
        </p:nvCxnSpPr>
        <p:spPr>
          <a:xfrm>
            <a:off x="4331441" y="2748316"/>
            <a:ext cx="1184639" cy="1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AE6E1-B1E6-4CC4-B97D-EA6512A3CB1E}"/>
              </a:ext>
            </a:extLst>
          </p:cNvPr>
          <p:cNvCxnSpPr>
            <a:cxnSpLocks/>
          </p:cNvCxnSpPr>
          <p:nvPr/>
        </p:nvCxnSpPr>
        <p:spPr>
          <a:xfrm>
            <a:off x="4081424" y="2748316"/>
            <a:ext cx="264326" cy="114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/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EAF1A-1506-42CB-94CA-E644C5C3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2921">
                <a:off x="3614495" y="2036567"/>
                <a:ext cx="1161087" cy="304186"/>
              </a:xfrm>
              <a:prstGeom prst="rect">
                <a:avLst/>
              </a:prstGeom>
              <a:blipFill>
                <a:blip r:embed="rId10"/>
                <a:stretch>
                  <a:fillRect l="-5114" r="-3977" b="-10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/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DC497-A59B-4368-8FC0-3D2A47E8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9252">
                <a:off x="4362959" y="2846490"/>
                <a:ext cx="1173911" cy="332014"/>
              </a:xfrm>
              <a:prstGeom prst="rect">
                <a:avLst/>
              </a:prstGeom>
              <a:blipFill>
                <a:blip r:embed="rId11"/>
                <a:stretch>
                  <a:fillRect l="-6500" t="-2410" b="-144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/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AF202-5C84-4F64-BAAF-0CCE7EE3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95105">
                <a:off x="2740413" y="3954852"/>
                <a:ext cx="2931764" cy="300788"/>
              </a:xfrm>
              <a:prstGeom prst="rect">
                <a:avLst/>
              </a:prstGeom>
              <a:blipFill>
                <a:blip r:embed="rId12"/>
                <a:stretch>
                  <a:fillRect l="-5625" t="-1040" r="-1250" b="-20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/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01AD990-91F8-4940-A5E6-E503CEFD5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291">
                <a:off x="5819169" y="4933331"/>
                <a:ext cx="1458277" cy="530087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1544496"/>
                  </p:ext>
                </p:extLst>
              </p:nvPr>
            </p:nvGraphicFramePr>
            <p:xfrm>
              <a:off x="8501717" y="1947714"/>
              <a:ext cx="1999951" cy="190889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99951" cy="1908892"/>
                    </a:xfrm>
                    <a:prstGeom prst="rect">
                      <a:avLst/>
                    </a:prstGeom>
                  </am3d:spPr>
                  <am3d:camera>
                    <am3d:pos x="0" y="0" z="75263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579939" d="1000000"/>
                    <am3d:preTrans dx="-121509149" dy="13536194" dz="-165990491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attrSrcUrl r:id="rId7"/>
                  <am3d:raster rName="Office3DRenderer" rVer="16.0.8326">
                    <am3d:blip r:embed="rId14"/>
                  </am3d:raster>
                  <am3d:objViewport viewportSz="279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3D Model 18" descr="Thicker cube">
                <a:extLst>
                  <a:ext uri="{FF2B5EF4-FFF2-40B4-BE49-F238E27FC236}">
                    <a16:creationId xmlns:a16="http://schemas.microsoft.com/office/drawing/2014/main" id="{8F74FB95-593E-4AD1-8601-03FE36D604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1717" y="1947714"/>
                <a:ext cx="1999951" cy="1908892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67DE9-D2D4-4A28-90D4-073990E225A3}"/>
              </a:ext>
            </a:extLst>
          </p:cNvPr>
          <p:cNvCxnSpPr>
            <a:cxnSpLocks/>
          </p:cNvCxnSpPr>
          <p:nvPr/>
        </p:nvCxnSpPr>
        <p:spPr>
          <a:xfrm rot="2517336" flipV="1">
            <a:off x="8722366" y="1629441"/>
            <a:ext cx="69875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/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2BFBE0-08DB-444D-ADE3-4A9C90F5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80257">
                <a:off x="8602469" y="1621147"/>
                <a:ext cx="1161087" cy="304186"/>
              </a:xfrm>
              <a:prstGeom prst="rect">
                <a:avLst/>
              </a:prstGeom>
              <a:blipFill>
                <a:blip r:embed="rId16"/>
                <a:stretch>
                  <a:fillRect l="-6806" r="-104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5B0E3F-F1B2-4069-9A16-5467D6D34428}"/>
              </a:ext>
            </a:extLst>
          </p:cNvPr>
          <p:cNvCxnSpPr>
            <a:cxnSpLocks/>
          </p:cNvCxnSpPr>
          <p:nvPr/>
        </p:nvCxnSpPr>
        <p:spPr>
          <a:xfrm flipH="1">
            <a:off x="8453639" y="2090824"/>
            <a:ext cx="14783" cy="10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/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4A873-CA34-46DC-B47D-6C5F90EE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80385" y="2511773"/>
                <a:ext cx="1173911" cy="332014"/>
              </a:xfrm>
              <a:prstGeom prst="rect">
                <a:avLst/>
              </a:prstGeom>
              <a:blipFill>
                <a:blip r:embed="rId17"/>
                <a:stretch>
                  <a:fillRect l="-22222" t="-6736" r="-1852" b="-20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/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𝑓𝑢𝑛𝑐𝑡𝑖𝑜𝑛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  <a:p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B877F3-0CDE-4047-B48C-1F905F40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3" y="5590909"/>
                <a:ext cx="4828758" cy="9491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/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𝑠𝑖𝑚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FC230E8-494D-4C88-8255-F51618912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2553" y="4443743"/>
                <a:ext cx="1458277" cy="530087"/>
              </a:xfrm>
              <a:prstGeom prst="rightArrow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/>
              <p:nvPr/>
            </p:nvSpPr>
            <p:spPr>
              <a:xfrm>
                <a:off x="6947049" y="1107171"/>
                <a:ext cx="5109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𝑦𝑚𝑚𝑒𝑡𝑟𝑖𝑐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𝐷𝑖𝑎𝑔𝑜𝑛𝑎𝑙𝑙𝑦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𝑜𝑚𝑖𝑛𝑎𝑛𝑡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𝑆𝐷𝐷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12E7FE-A2E0-48A9-AF7B-2402FBDB1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9" y="1107171"/>
                <a:ext cx="5109284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/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A4BD6-E0A1-4B00-A8C5-E41946D3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18" y="4570286"/>
                <a:ext cx="867225" cy="276999"/>
              </a:xfrm>
              <a:prstGeom prst="rect">
                <a:avLst/>
              </a:prstGeom>
              <a:blipFill>
                <a:blip r:embed="rId21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/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94D3F-94FF-43F1-9638-FB7329AA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12" y="3825611"/>
                <a:ext cx="867225" cy="276999"/>
              </a:xfrm>
              <a:prstGeom prst="rect">
                <a:avLst/>
              </a:prstGeom>
              <a:blipFill>
                <a:blip r:embed="rId22"/>
                <a:stretch>
                  <a:fillRect l="-6338" r="-5634"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0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Optimization Problem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will be positive</a:t>
                </a:r>
                <a:endParaRPr lang="en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1≤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feature will be probabilistic value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  <a:blipFill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28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𝑆𝑦𝑚𝑚𝑒𝑡𝑟𝑖𝑐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𝐷𝑖𝑎𝑔𝑜𝑛𝑎𝑙𝑙𝑦 </a:t>
            </a:r>
            <a:b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𝐷𝑜𝑚𝑖𝑛𝑎𝑛𝑡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≥0 | 1≤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Define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249" y="963877"/>
                <a:ext cx="7028612" cy="4930246"/>
              </a:xfr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274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20ED-1BE6-48B8-BAEC-ABA7D1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26" y="1412489"/>
            <a:ext cx="3466042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b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b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7314" y="1412489"/>
                <a:ext cx="7081935" cy="30001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		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GB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max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GB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3AEA1-ADAA-447C-8CCE-45833D5B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314" y="1412489"/>
                <a:ext cx="7081935" cy="3000120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62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 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94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EC6D-850D-45DF-A031-BE2A53E3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&lt;/Algorithm&gt;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0A54-87EE-4374-9C4E-BBBF63FB0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𝑭𝑷𝒓𝒆𝒎𝒊𝒕𝒊𝒗𝒆𝒔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Contain the primitive functions that not included branches to other internal functions</a:t>
                </a:r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𝑭𝑵𝑷𝒓𝒆𝒎𝒊𝒕𝒊𝒗𝒆𝒔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Contain the non-primitive functions that included branches to other internal functions</a:t>
                </a:r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L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Describe the weight given to feature k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𝒇𝒖𝒏𝒄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Describe the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number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we want to identify</a:t>
                </a:r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𝒇𝒖𝒏𝒄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Describe the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debug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number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debug library as we want to check similarities</a:t>
                </a:r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0A54-87EE-4374-9C4E-BBBF63FB0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696" t="-18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657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EC6D-850D-45DF-A031-BE2A53E3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&lt;/Algorithm&gt;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0A54-87EE-4374-9C4E-BBBF63FB0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𝒇𝒖𝒏𝒄</m:t>
                            </m:r>
                          </m:e>
                          <m:sub>
                            <m:r>
                              <a:rPr lang="en-GB" sz="22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en-I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𝒇𝒖𝒏𝒄</m:t>
                            </m:r>
                          </m:e>
                          <m:sub>
                            <m:r>
                              <a:rPr lang="en-GB" sz="22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Describes the probability of similarities given two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𝑓𝑢𝑛𝑐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𝑓𝑢𝑛𝑐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That similarities based on feature number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𝒔𝒊𝒎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𝒇𝒖𝒏𝒄</m:t>
                            </m:r>
                          </m:e>
                          <m:sub>
                            <m:r>
                              <a:rPr lang="en-GB" sz="22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en-I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𝒇𝒖𝒏𝒄</m:t>
                            </m:r>
                          </m:e>
                          <m:sub>
                            <m:r>
                              <a:rPr lang="en-GB" sz="22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It’s a value indicate the probability to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𝑓𝑢𝑛𝑐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L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𝑓𝑢𝑛𝑐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𝒔𝒊𝒎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L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𝒇𝒖𝒏𝒄</m:t>
                              </m:r>
                            </m:e>
                            <m:sub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IL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𝒇𝒖𝒏𝒄</m:t>
                              </m:r>
                            </m:e>
                            <m:sub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L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L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L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0A54-87EE-4374-9C4E-BBBF63FB0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696" t="-18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0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453FAB-C38F-4DA6-A592-7E254A2C2537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35000"/>
            <a:extLst/>
          </a:blip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E59D5-457F-48FD-8ACA-0AAC430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Program</a:t>
            </a:r>
          </a:p>
        </p:txBody>
      </p:sp>
      <p:sp>
        <p:nvSpPr>
          <p:cNvPr id="63" name="Content Placeholder 52">
            <a:extLst>
              <a:ext uri="{FF2B5EF4-FFF2-40B4-BE49-F238E27FC236}">
                <a16:creationId xmlns:a16="http://schemas.microsoft.com/office/drawing/2014/main" id="{BAC1E9A5-9B07-4A22-A8EA-1AFF5ABB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294 library functions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function main()</a:t>
            </a:r>
          </a:p>
        </p:txBody>
      </p:sp>
    </p:spTree>
    <p:extLst>
      <p:ext uri="{BB962C8B-B14F-4D97-AF65-F5344CB8AC3E}">
        <p14:creationId xmlns:p14="http://schemas.microsoft.com/office/powerpoint/2010/main" val="351217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7EDC3-7248-445B-8463-EA3061E6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- Iterative  and Recursive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227D07-0ED9-4597-9E13-724AAD08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74" y="2204792"/>
            <a:ext cx="3782998" cy="4653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42CEB-4595-426B-8E8D-EB8C01B4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43" y="3311058"/>
            <a:ext cx="3168082" cy="23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7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7EDC3-7248-445B-8463-EA3061E6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3ABD0-B444-42E5-BD1A-503306E3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913747"/>
            <a:ext cx="4047843" cy="36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0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448F-7212-463E-89A5-2B7FDA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&lt;/Statistics&gt;</a:t>
            </a:r>
            <a:endParaRPr lang="en-IL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CCA-23D8-4E71-B86A-70579252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 in the next semester</a:t>
            </a:r>
            <a:endParaRPr lang="en-I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1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9FC8-DBF2-422C-A43A-705C50D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E861-30A9-47C8-8C66-3EC04C8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D4B4F-CB7E-44DE-ACA7-03F4A5DC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12" y="51565"/>
            <a:ext cx="8148976" cy="4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1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9FC8-DBF2-422C-A43A-705C50D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Mnemonic match</a:t>
            </a:r>
            <a:endParaRPr lang="en-US" sz="4000" kern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E861-30A9-47C8-8C66-3EC04C8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CFEA5853-67F2-4B02-BF97-D4F4B20EF8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6104631"/>
                  </p:ext>
                </p:extLst>
              </p:nvPr>
            </p:nvGraphicFramePr>
            <p:xfrm>
              <a:off x="1624693" y="115304"/>
              <a:ext cx="8942614" cy="38236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CFEA5853-67F2-4B02-BF97-D4F4B20EF8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693" y="115304"/>
                <a:ext cx="8942614" cy="38236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988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9FC8-DBF2-422C-A43A-705C50D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match</a:t>
            </a:r>
            <a:endParaRPr lang="en-US" sz="4000" kern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E861-30A9-47C8-8C66-3EC04C8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64861A0-FAED-4AD8-BECB-E5A89E603D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7551393"/>
                  </p:ext>
                </p:extLst>
              </p:nvPr>
            </p:nvGraphicFramePr>
            <p:xfrm>
              <a:off x="3284055" y="890203"/>
              <a:ext cx="5623890" cy="31473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64861A0-FAED-4AD8-BECB-E5A89E603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4055" y="890203"/>
                <a:ext cx="5623890" cy="314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297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9FC8-DBF2-422C-A43A-705C50D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Mnemonic subsequence match</a:t>
            </a:r>
            <a:endParaRPr lang="en-US" sz="4000" kern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E861-30A9-47C8-8C66-3EC04C8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13E1160D-5728-4321-B503-E65E0102BE7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0642102"/>
                  </p:ext>
                </p:extLst>
              </p:nvPr>
            </p:nvGraphicFramePr>
            <p:xfrm>
              <a:off x="1779631" y="79203"/>
              <a:ext cx="8632738" cy="39312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13E1160D-5728-4321-B503-E65E0102BE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631" y="79203"/>
                <a:ext cx="8632738" cy="39312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59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9FC8-DBF2-422C-A43A-705C50D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4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</a:t>
            </a:r>
            <a:endParaRPr lang="en-US" sz="4000" kern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E861-30A9-47C8-8C66-3EC04C8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48C57CD-85E9-403D-A5B4-6DC864A262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41953439"/>
                  </p:ext>
                </p:extLst>
              </p:nvPr>
            </p:nvGraphicFramePr>
            <p:xfrm>
              <a:off x="1779631" y="183564"/>
              <a:ext cx="8632738" cy="39312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48C57CD-85E9-403D-A5B4-6DC864A262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631" y="183564"/>
                <a:ext cx="8632738" cy="39312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779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9FC8-DBF2-422C-A43A-705C50D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match Histogram</a:t>
            </a:r>
            <a:endParaRPr lang="en-US" sz="4000" kern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E861-30A9-47C8-8C66-3EC04C8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033B9D5-8673-4AE6-9069-CB44824429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9708836"/>
                  </p:ext>
                </p:extLst>
              </p:nvPr>
            </p:nvGraphicFramePr>
            <p:xfrm>
              <a:off x="2605916" y="457184"/>
              <a:ext cx="6980168" cy="35956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033B9D5-8673-4AE6-9069-CB44824429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5916" y="457184"/>
                <a:ext cx="6980168" cy="3595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229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06329-9DBF-49E3-90ED-9EBEADBE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https://github.com/MatanAvitan100/AFR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matanavtian100@gmail.com</a:t>
            </a:r>
            <a:endParaRPr lang="en-IL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36107E-EDAC-4D3D-9E1C-39DE4A78B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499742" cy="49276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Matan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Avitan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Zeev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(Vladimir)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Volkovich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B884E9-0CE4-4F0F-A8C2-6989C047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35" y="3938917"/>
            <a:ext cx="724992" cy="724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B56C5-62CC-4629-AA03-B71D46264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4" y="4683921"/>
            <a:ext cx="652594" cy="6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0729-EFE4-4699-9A8E-196D5769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&lt;/The Need&gt;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9FCC724-6F1E-412B-82BF-E2310BF9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44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31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en-I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endParaRPr lang="en-I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FD6A4C-1116-43EE-A565-1C23B8DF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16"/>
          <a:stretch/>
        </p:blipFill>
        <p:spPr>
          <a:xfrm>
            <a:off x="3163704" y="3966882"/>
            <a:ext cx="2860726" cy="2610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8">
            <a:extLst>
              <a:ext uri="{FF2B5EF4-FFF2-40B4-BE49-F238E27FC236}">
                <a16:creationId xmlns:a16="http://schemas.microsoft.com/office/drawing/2014/main" id="{30E4EBB2-C9C4-43B5-B4C6-BF8A79C3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3460" y="3357124"/>
            <a:ext cx="3048550" cy="21370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51E5E5-5922-4EB0-841F-016666E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84"/>
          <a:stretch/>
        </p:blipFill>
        <p:spPr>
          <a:xfrm>
            <a:off x="424439" y="2476959"/>
            <a:ext cx="2757582" cy="276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B33AA6-D9B3-44D7-8EA8-30424A45656C}"/>
              </a:ext>
            </a:extLst>
          </p:cNvPr>
          <p:cNvSpPr/>
          <p:nvPr/>
        </p:nvSpPr>
        <p:spPr>
          <a:xfrm>
            <a:off x="7633454" y="4250399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C4EA-8AEF-4AE0-A834-52AD237886BC}"/>
              </a:ext>
            </a:extLst>
          </p:cNvPr>
          <p:cNvSpPr/>
          <p:nvPr/>
        </p:nvSpPr>
        <p:spPr>
          <a:xfrm>
            <a:off x="3002733" y="3805700"/>
            <a:ext cx="1359016" cy="350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3FF6D-E267-4EF5-A604-01CC4F6BB369}"/>
              </a:ext>
            </a:extLst>
          </p:cNvPr>
          <p:cNvSpPr/>
          <p:nvPr/>
        </p:nvSpPr>
        <p:spPr>
          <a:xfrm>
            <a:off x="3002733" y="4075163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2934DF-AFDE-4284-81D5-40FDAD1F6DDB}"/>
              </a:ext>
            </a:extLst>
          </p:cNvPr>
          <p:cNvSpPr/>
          <p:nvPr/>
        </p:nvSpPr>
        <p:spPr>
          <a:xfrm>
            <a:off x="7616449" y="4521802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1C4857-85FB-4E20-8C61-025AB11D3B28}"/>
              </a:ext>
            </a:extLst>
          </p:cNvPr>
          <p:cNvSpPr/>
          <p:nvPr/>
        </p:nvSpPr>
        <p:spPr>
          <a:xfrm>
            <a:off x="7616448" y="3540814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450EF0-11F2-4341-9405-EE4331EE4173}"/>
              </a:ext>
            </a:extLst>
          </p:cNvPr>
          <p:cNvSpPr/>
          <p:nvPr/>
        </p:nvSpPr>
        <p:spPr>
          <a:xfrm>
            <a:off x="134268" y="3733272"/>
            <a:ext cx="2802673" cy="3504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27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2A4D-49BA-4CE1-9A9E-EF7EB3E8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82" y="3021267"/>
            <a:ext cx="23526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FEA49-496D-481E-9431-594D388A0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57"/>
          <a:stretch/>
        </p:blipFill>
        <p:spPr>
          <a:xfrm>
            <a:off x="396882" y="2443740"/>
            <a:ext cx="2733675" cy="236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DF809-903F-45CD-961C-C6CDF2738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3256580" y="3978395"/>
            <a:ext cx="2733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BE1-A35E-4593-BFDC-E8BD18C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90DC1-1B80-4BE3-8945-3F91E89898AB}"/>
              </a:ext>
            </a:extLst>
          </p:cNvPr>
          <p:cNvSpPr txBox="1"/>
          <p:nvPr/>
        </p:nvSpPr>
        <p:spPr>
          <a:xfrm>
            <a:off x="4785019" y="2612429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Debug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96139-9A1C-41BB-B747-1836D587FA0B}"/>
              </a:ext>
            </a:extLst>
          </p:cNvPr>
          <p:cNvSpPr txBox="1"/>
          <p:nvPr/>
        </p:nvSpPr>
        <p:spPr>
          <a:xfrm>
            <a:off x="6208126" y="2611837"/>
            <a:ext cx="14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Optimize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2A4D-49BA-4CE1-9A9E-EF7EB3E8B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69"/>
          <a:stretch/>
        </p:blipFill>
        <p:spPr>
          <a:xfrm>
            <a:off x="8233782" y="3021267"/>
            <a:ext cx="2352675" cy="931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FEA49-496D-481E-9431-594D388A0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57"/>
          <a:stretch/>
        </p:blipFill>
        <p:spPr>
          <a:xfrm>
            <a:off x="396882" y="2443740"/>
            <a:ext cx="2733675" cy="236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DF809-903F-45CD-961C-C6CDF2738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3256580" y="3978395"/>
            <a:ext cx="2733675" cy="27146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231915E-9B2B-49D6-94D1-9191E4E696CB}"/>
              </a:ext>
            </a:extLst>
          </p:cNvPr>
          <p:cNvSpPr/>
          <p:nvPr/>
        </p:nvSpPr>
        <p:spPr>
          <a:xfrm>
            <a:off x="2830292" y="3978395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686142-8EFA-47DF-9BE9-D2671776C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9"/>
          <a:stretch/>
        </p:blipFill>
        <p:spPr>
          <a:xfrm>
            <a:off x="8233781" y="3953228"/>
            <a:ext cx="2352675" cy="143878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5621F33-9A32-4D5E-AFDB-10FB56496EC2}"/>
              </a:ext>
            </a:extLst>
          </p:cNvPr>
          <p:cNvSpPr/>
          <p:nvPr/>
        </p:nvSpPr>
        <p:spPr>
          <a:xfrm>
            <a:off x="7907043" y="3944986"/>
            <a:ext cx="1359016" cy="35047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803F8D-63DE-4346-9229-CCDDE62CDBDC}"/>
              </a:ext>
            </a:extLst>
          </p:cNvPr>
          <p:cNvSpPr/>
          <p:nvPr/>
        </p:nvSpPr>
        <p:spPr>
          <a:xfrm>
            <a:off x="1336864" y="3682768"/>
            <a:ext cx="1359016" cy="437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101085-4E41-4790-9723-E4E31E89B83E}"/>
              </a:ext>
            </a:extLst>
          </p:cNvPr>
          <p:cNvSpPr/>
          <p:nvPr/>
        </p:nvSpPr>
        <p:spPr>
          <a:xfrm>
            <a:off x="9285851" y="3376207"/>
            <a:ext cx="1359016" cy="437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62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Widescreen</PresentationFormat>
  <Paragraphs>247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Leelawadee</vt:lpstr>
      <vt:lpstr>Times New Roman</vt:lpstr>
      <vt:lpstr>Office Theme</vt:lpstr>
      <vt:lpstr>Assembly Function recognition (AFR) in embedded systems independent architecture</vt:lpstr>
      <vt:lpstr>&lt;/Abstract&gt;</vt:lpstr>
      <vt:lpstr>Hello world Program</vt:lpstr>
      <vt:lpstr>Hello world Program</vt:lpstr>
      <vt:lpstr>&lt;/The Need&gt;</vt:lpstr>
      <vt:lpstr>strlen function</vt:lpstr>
      <vt:lpstr>strlen function</vt:lpstr>
      <vt:lpstr>strcpy function</vt:lpstr>
      <vt:lpstr>strcpy function</vt:lpstr>
      <vt:lpstr>&lt;/My Thesis Question&gt;</vt:lpstr>
      <vt:lpstr>Purpose</vt:lpstr>
      <vt:lpstr>&lt;/Investigation Process&gt;</vt:lpstr>
      <vt:lpstr>&lt;/Literature Review&gt;</vt:lpstr>
      <vt:lpstr>Similarity of Binaries Through Re-Optimization</vt:lpstr>
      <vt:lpstr>Similarity of Binaries through Re-Optimization</vt:lpstr>
      <vt:lpstr>Similarity of Binaries through Re-Optimization</vt:lpstr>
      <vt:lpstr>Dynamic Approaches</vt:lpstr>
      <vt:lpstr>Structure-based static methods </vt:lpstr>
      <vt:lpstr>Structure-based static methods </vt:lpstr>
      <vt:lpstr>F.L.I.R.T</vt:lpstr>
      <vt:lpstr>&lt;/Research Approach&gt;</vt:lpstr>
      <vt:lpstr>&lt;/Research Approach&gt;</vt:lpstr>
      <vt:lpstr>&lt;/Similarity Features&gt;</vt:lpstr>
      <vt:lpstr>strlen function</vt:lpstr>
      <vt:lpstr>strlen function</vt:lpstr>
      <vt:lpstr>How to Determine the Similarity ? </vt:lpstr>
      <vt:lpstr>Weights - Definition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Weights Optimization Problem</vt:lpstr>
      <vt:lpstr>SDD 𝑆𝑦𝑚𝑚𝑒𝑡𝑟𝑖𝑐  𝐷𝑖𝑎𝑔𝑜𝑛𝑎𝑙𝑙𝑦  𝐷𝑜𝑚𝑖𝑛𝑎𝑛𝑡</vt:lpstr>
      <vt:lpstr>Define  Optimization  Problem</vt:lpstr>
      <vt:lpstr>&lt;/Design&gt;</vt:lpstr>
      <vt:lpstr>&lt;/Algorithm&gt;</vt:lpstr>
      <vt:lpstr>&lt;/Algorithm&gt;</vt:lpstr>
      <vt:lpstr>Algorithm - Iterative  and Recursive</vt:lpstr>
      <vt:lpstr>GUI</vt:lpstr>
      <vt:lpstr>&lt;/Statistics&gt;</vt:lpstr>
      <vt:lpstr>Final Grades</vt:lpstr>
      <vt:lpstr>Mnemonic match</vt:lpstr>
      <vt:lpstr>Jump match</vt:lpstr>
      <vt:lpstr>Mnemonic subsequence match</vt:lpstr>
      <vt:lpstr>Number of args match</vt:lpstr>
      <vt:lpstr>Constant match Histogram</vt:lpstr>
      <vt:lpstr>AFR Thank You !  https://github.com/MatanAvitan100/AFR   matanavtian100@gmail.com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Function recognition (AFR) in embedded systems independent architecture</dc:title>
  <dc:creator>Matan Avitan</dc:creator>
  <cp:lastModifiedBy>Matan Avitan</cp:lastModifiedBy>
  <cp:revision>1</cp:revision>
  <dcterms:created xsi:type="dcterms:W3CDTF">2019-05-20T17:54:37Z</dcterms:created>
  <dcterms:modified xsi:type="dcterms:W3CDTF">2019-05-20T17:55:16Z</dcterms:modified>
</cp:coreProperties>
</file>