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33" r:id="rId1"/>
  </p:sldMasterIdLst>
  <p:notesMasterIdLst>
    <p:notesMasterId r:id="rId12"/>
  </p:notesMasterIdLst>
  <p:sldIdLst>
    <p:sldId id="256" r:id="rId2"/>
    <p:sldId id="296" r:id="rId3"/>
    <p:sldId id="303" r:id="rId4"/>
    <p:sldId id="299" r:id="rId5"/>
    <p:sldId id="298" r:id="rId6"/>
    <p:sldId id="300" r:id="rId7"/>
    <p:sldId id="301" r:id="rId8"/>
    <p:sldId id="294" r:id="rId9"/>
    <p:sldId id="305" r:id="rId10"/>
    <p:sldId id="304" r:id="rId1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CC0C37D-E6D7-419C-B292-D7C272DD01BE}">
  <a:tblStyle styleId="{8CC0C37D-E6D7-419C-B292-D7C272DD01BE}"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6F1FC"/>
          </a:solidFill>
        </a:fill>
      </a:tcStyle>
    </a:wholeTbl>
    <a:band1H>
      <a:tcTxStyle/>
      <a:tcStyle>
        <a:tcBdr/>
        <a:fill>
          <a:solidFill>
            <a:srgbClr val="CAE3F9"/>
          </a:solidFill>
        </a:fill>
      </a:tcStyle>
    </a:band1H>
    <a:band2H>
      <a:tcTxStyle/>
      <a:tcStyle>
        <a:tcBdr/>
      </a:tcStyle>
    </a:band2H>
    <a:band1V>
      <a:tcTxStyle/>
      <a:tcStyle>
        <a:tcBdr/>
        <a:fill>
          <a:solidFill>
            <a:srgbClr val="CAE3F9"/>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83"/>
    <p:restoredTop sz="54978"/>
  </p:normalViewPr>
  <p:slideViewPr>
    <p:cSldViewPr snapToGrid="0" snapToObjects="1">
      <p:cViewPr varScale="1">
        <p:scale>
          <a:sx n="84" d="100"/>
          <a:sy n="84" d="100"/>
        </p:scale>
        <p:origin x="4480" y="176"/>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lstStyle>
            <a:lvl1pPr marL="0" marR="0" lvl="0" indent="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github.com/facebook/react/tree/master/packages/react-dom"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twitter.com/intent/tweet?text=%22%20In%20ReactJS,%20we%20have%20two%20important%20players:%20the%20Reconciler%20and%20the%20Renderer.%22%20via%20@auth0%20http://auth0.com/blog/whats-new-in-react16/" TargetMode="External"/><Relationship Id="rId5" Type="http://schemas.openxmlformats.org/officeDocument/2006/relationships/hyperlink" Target="https://github.com/facebook/react/tree/master/packages/react-test-renderer" TargetMode="External"/><Relationship Id="rId4" Type="http://schemas.openxmlformats.org/officeDocument/2006/relationships/hyperlink" Target="https://github.com/facebook/react/tree/master/packages/react-native-renderer"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github.com/facebook/react/tree/master/packages/react-dom"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twitter.com/intent/tweet?text=%22%20In%20ReactJS,%20we%20have%20two%20important%20players:%20the%20Reconciler%20and%20the%20Renderer.%22%20via%20@auth0%20http://auth0.com/blog/whats-new-in-react16/" TargetMode="External"/><Relationship Id="rId5" Type="http://schemas.openxmlformats.org/officeDocument/2006/relationships/hyperlink" Target="https://github.com/facebook/react/tree/master/packages/react-test-renderer" TargetMode="External"/><Relationship Id="rId4" Type="http://schemas.openxmlformats.org/officeDocument/2006/relationships/hyperlink" Target="https://github.com/facebook/react/tree/master/packages/react-native-renderer"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github.com/facebook/react/tree/master/packages/react-dom"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twitter.com/intent/tweet?text=%22%20In%20ReactJS,%20we%20have%20two%20important%20players:%20the%20Reconciler%20and%20the%20Renderer.%22%20via%20@auth0%20http://auth0.com/blog/whats-new-in-react16/" TargetMode="External"/><Relationship Id="rId5" Type="http://schemas.openxmlformats.org/officeDocument/2006/relationships/hyperlink" Target="https://github.com/facebook/react/tree/master/packages/react-test-renderer" TargetMode="External"/><Relationship Id="rId4" Type="http://schemas.openxmlformats.org/officeDocument/2006/relationships/hyperlink" Target="https://github.com/facebook/react/tree/master/packages/react-native-renderer" TargetMode="Externa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reactjs.org/blog/2017/09/26/react-v16.0.html#reduced-file-size" TargetMode="External"/><Relationship Id="rId3" Type="http://schemas.openxmlformats.org/officeDocument/2006/relationships/hyperlink" Target="https://reactjs.org/blog/2017/09/26/react-v16.0.html#new-render-return-types-fragments-and-strings" TargetMode="External"/><Relationship Id="rId7" Type="http://schemas.openxmlformats.org/officeDocument/2006/relationships/hyperlink" Target="https://reactjs.org/blog/2017/09/26/react-v16.0.html#better-server-side-rendering"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reactjs.org/blog/2017/09/26/react-v16.0.html#support-for-custom-dom-attributes" TargetMode="External"/><Relationship Id="rId5" Type="http://schemas.openxmlformats.org/officeDocument/2006/relationships/hyperlink" Target="https://reactjs.org/blog/2017/09/26/react-v16.0.html#portals" TargetMode="External"/><Relationship Id="rId4" Type="http://schemas.openxmlformats.org/officeDocument/2006/relationships/hyperlink" Target="https://reactjs.org/blog/2017/09/26/react-v16.0.html#better-error-handling"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Shape 52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r>
              <a:rPr lang="en-US" sz="1200" b="0" i="0" u="none" strike="noStrike" kern="1200" cap="none" dirty="0">
                <a:solidFill>
                  <a:schemeClr val="dk1"/>
                </a:solidFill>
                <a:effectLst/>
                <a:latin typeface="Calibri"/>
                <a:ea typeface="Calibri"/>
                <a:cs typeface="Calibri"/>
                <a:sym typeface="Calibri"/>
              </a:rPr>
              <a:t>React v16.0 comes with some major changes and an update to the react core algorithm. </a:t>
            </a:r>
          </a:p>
          <a:p>
            <a:pPr marL="0" lvl="0" indent="0">
              <a:spcBef>
                <a:spcPts val="360"/>
              </a:spcBef>
              <a:spcAft>
                <a:spcPts val="0"/>
              </a:spcAft>
              <a:buNone/>
            </a:pPr>
            <a:r>
              <a:rPr lang="en-US" sz="1200" b="0" i="0" u="none" strike="noStrike" kern="1200" cap="none" dirty="0">
                <a:solidFill>
                  <a:schemeClr val="dk1"/>
                </a:solidFill>
                <a:effectLst/>
                <a:latin typeface="Calibri"/>
                <a:ea typeface="Calibri"/>
                <a:cs typeface="Calibri"/>
                <a:sym typeface="Calibri"/>
              </a:rPr>
              <a:t>With React v16.0 Facebook has completely revised the internals of React while keeping the public API essentially the same</a:t>
            </a:r>
          </a:p>
          <a:p>
            <a:pPr marL="0" lvl="0" indent="0">
              <a:spcBef>
                <a:spcPts val="360"/>
              </a:spcBef>
              <a:spcAft>
                <a:spcPts val="0"/>
              </a:spcAft>
              <a:buNone/>
            </a:pPr>
            <a:endParaRPr dirty="0"/>
          </a:p>
        </p:txBody>
      </p:sp>
      <p:sp>
        <p:nvSpPr>
          <p:cNvPr id="525" name="Shape 52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Shape 6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med" len="med"/>
            <a:tailEnd type="none" w="med" len="med"/>
          </a:ln>
        </p:spPr>
      </p:sp>
      <p:sp>
        <p:nvSpPr>
          <p:cNvPr id="608" name="Shape 608"/>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dirty="0">
              <a:solidFill>
                <a:schemeClr val="dk1"/>
              </a:solidFill>
              <a:latin typeface="Calibri"/>
              <a:ea typeface="Calibri"/>
              <a:cs typeface="Calibri"/>
              <a:sym typeface="Calibri"/>
            </a:endParaRPr>
          </a:p>
        </p:txBody>
      </p:sp>
      <p:sp>
        <p:nvSpPr>
          <p:cNvPr id="609" name="Shape 609"/>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2</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90473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Shape 67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228600">
              <a:spcBef>
                <a:spcPts val="360"/>
              </a:spcBef>
              <a:spcAft>
                <a:spcPts val="0"/>
              </a:spcAft>
              <a:buFont typeface="+mj-lt"/>
              <a:buAutoNum type="arabicPeriod"/>
            </a:pPr>
            <a:endParaRPr lang="en-US" sz="1200" b="0" i="0" u="none" strike="noStrike" kern="1200" cap="none" dirty="0">
              <a:solidFill>
                <a:schemeClr val="dk1"/>
              </a:solidFill>
              <a:effectLst/>
              <a:latin typeface="Calibri"/>
              <a:ea typeface="Calibri"/>
              <a:cs typeface="Calibri"/>
              <a:sym typeface="Calibri"/>
            </a:endParaRPr>
          </a:p>
          <a:p>
            <a:pPr marL="228600" lvl="0" indent="-228600">
              <a:spcBef>
                <a:spcPts val="360"/>
              </a:spcBef>
              <a:spcAft>
                <a:spcPts val="0"/>
              </a:spcAft>
              <a:buFont typeface="+mj-lt"/>
              <a:buAutoNum type="arabicPeriod"/>
            </a:pPr>
            <a:r>
              <a:rPr lang="en-US" sz="1200" b="0" i="0" u="none" strike="noStrike" kern="1200" cap="none" dirty="0">
                <a:solidFill>
                  <a:schemeClr val="dk1"/>
                </a:solidFill>
                <a:effectLst/>
                <a:latin typeface="Calibri"/>
                <a:ea typeface="Calibri"/>
                <a:cs typeface="Calibri"/>
                <a:sym typeface="Calibri"/>
              </a:rPr>
              <a:t>Questions have been flying around as to why Facebook decided to rewrite the internals of ReactJS while keeping the public API essentially unchanged</a:t>
            </a:r>
          </a:p>
          <a:p>
            <a:pPr marL="228600" lvl="0" indent="-228600">
              <a:spcBef>
                <a:spcPts val="360"/>
              </a:spcBef>
              <a:spcAft>
                <a:spcPts val="0"/>
              </a:spcAft>
              <a:buFont typeface="+mj-lt"/>
              <a:buAutoNum type="arabicPeriod"/>
            </a:pPr>
            <a:endParaRPr lang="en-US" sz="1200" b="0" i="0" u="none" strike="noStrike" kern="1200" cap="none" dirty="0">
              <a:solidFill>
                <a:schemeClr val="dk1"/>
              </a:solidFill>
              <a:effectLst/>
              <a:latin typeface="Calibri"/>
              <a:ea typeface="Calibri"/>
              <a:cs typeface="Calibri"/>
              <a:sym typeface="Calibri"/>
            </a:endParaRPr>
          </a:p>
          <a:p>
            <a:pPr marL="228600" lvl="0" indent="-228600">
              <a:spcBef>
                <a:spcPts val="360"/>
              </a:spcBef>
              <a:spcAft>
                <a:spcPts val="0"/>
              </a:spcAft>
              <a:buFont typeface="+mj-lt"/>
              <a:buAutoNum type="arabicPeriod"/>
            </a:pPr>
            <a:r>
              <a:rPr lang="en-US" sz="1200" b="0" i="0" u="none" strike="noStrike" kern="1200" cap="none" dirty="0">
                <a:solidFill>
                  <a:schemeClr val="dk1"/>
                </a:solidFill>
                <a:effectLst/>
                <a:latin typeface="Calibri"/>
                <a:ea typeface="Calibri"/>
                <a:cs typeface="Calibri"/>
                <a:sym typeface="Calibri"/>
              </a:rPr>
              <a:t>React 16 is the first version of React built on top of a new core architecture, which is named “Fiber”. The new features in React v16.0 i.e. </a:t>
            </a:r>
            <a:r>
              <a:rPr lang="en-US" sz="1200" b="0" i="1" u="none" strike="noStrike" kern="1200" cap="none" dirty="0">
                <a:solidFill>
                  <a:schemeClr val="dk1"/>
                </a:solidFill>
                <a:effectLst/>
                <a:latin typeface="Calibri"/>
                <a:ea typeface="Calibri"/>
                <a:cs typeface="Calibri"/>
                <a:sym typeface="Calibri"/>
              </a:rPr>
              <a:t>error boundaries</a:t>
            </a:r>
            <a:r>
              <a:rPr lang="en-US" sz="1200" b="0" i="0" u="none" strike="noStrike" kern="1200" cap="none" dirty="0">
                <a:solidFill>
                  <a:schemeClr val="dk1"/>
                </a:solidFill>
                <a:effectLst/>
                <a:latin typeface="Calibri"/>
                <a:ea typeface="Calibri"/>
                <a:cs typeface="Calibri"/>
                <a:sym typeface="Calibri"/>
              </a:rPr>
              <a:t>, </a:t>
            </a:r>
            <a:r>
              <a:rPr lang="en-US" sz="1200" b="0" i="1" u="none" strike="noStrike" kern="1200" cap="none" dirty="0">
                <a:solidFill>
                  <a:schemeClr val="dk1"/>
                </a:solidFill>
                <a:effectLst/>
                <a:latin typeface="Calibri"/>
                <a:ea typeface="Calibri"/>
                <a:cs typeface="Calibri"/>
                <a:sym typeface="Calibri"/>
              </a:rPr>
              <a:t>fragments</a:t>
            </a:r>
            <a:r>
              <a:rPr lang="en-US" sz="1200" b="0" i="0" u="none" strike="noStrike" kern="1200" cap="none" dirty="0">
                <a:solidFill>
                  <a:schemeClr val="dk1"/>
                </a:solidFill>
                <a:effectLst/>
                <a:latin typeface="Calibri"/>
                <a:ea typeface="Calibri"/>
                <a:cs typeface="Calibri"/>
                <a:sym typeface="Calibri"/>
              </a:rPr>
              <a:t>, </a:t>
            </a:r>
            <a:r>
              <a:rPr lang="en-US" sz="1200" b="0" i="1" u="none" strike="noStrike" kern="1200" cap="none" dirty="0">
                <a:solidFill>
                  <a:schemeClr val="dk1"/>
                </a:solidFill>
                <a:effectLst/>
                <a:latin typeface="Calibri"/>
                <a:ea typeface="Calibri"/>
                <a:cs typeface="Calibri"/>
                <a:sym typeface="Calibri"/>
              </a:rPr>
              <a:t>portals</a:t>
            </a:r>
            <a:r>
              <a:rPr lang="en-US" sz="1200" b="0" i="0" u="none" strike="noStrike" kern="1200" cap="none" dirty="0">
                <a:solidFill>
                  <a:schemeClr val="dk1"/>
                </a:solidFill>
                <a:effectLst/>
                <a:latin typeface="Calibri"/>
                <a:ea typeface="Calibri"/>
                <a:cs typeface="Calibri"/>
                <a:sym typeface="Calibri"/>
              </a:rPr>
              <a:t> and </a:t>
            </a:r>
            <a:r>
              <a:rPr lang="en-US" sz="1200" b="0" i="1" u="none" strike="noStrike" kern="1200" cap="none" dirty="0" err="1">
                <a:solidFill>
                  <a:schemeClr val="dk1"/>
                </a:solidFill>
                <a:effectLst/>
                <a:latin typeface="Calibri"/>
                <a:ea typeface="Calibri"/>
                <a:cs typeface="Calibri"/>
                <a:sym typeface="Calibri"/>
              </a:rPr>
              <a:t>async</a:t>
            </a:r>
            <a:r>
              <a:rPr lang="en-US" sz="1200" b="0" i="1" u="none" strike="noStrike" kern="1200" cap="none" dirty="0">
                <a:solidFill>
                  <a:schemeClr val="dk1"/>
                </a:solidFill>
                <a:effectLst/>
                <a:latin typeface="Calibri"/>
                <a:ea typeface="Calibri"/>
                <a:cs typeface="Calibri"/>
                <a:sym typeface="Calibri"/>
              </a:rPr>
              <a:t> rendering</a:t>
            </a:r>
            <a:r>
              <a:rPr lang="en-US" sz="1200" b="0" i="0" u="none" strike="noStrike" kern="1200" cap="none" dirty="0">
                <a:solidFill>
                  <a:schemeClr val="dk1"/>
                </a:solidFill>
                <a:effectLst/>
                <a:latin typeface="Calibri"/>
                <a:ea typeface="Calibri"/>
                <a:cs typeface="Calibri"/>
                <a:sym typeface="Calibri"/>
              </a:rPr>
              <a:t>  have been made possible due to Fiber</a:t>
            </a:r>
            <a:endParaRPr lang="en-US" sz="1200" b="0" i="0" u="none" strike="noStrike" kern="1200" cap="none" dirty="0">
              <a:solidFill>
                <a:schemeClr val="dk1"/>
              </a:solidFill>
              <a:effectLst/>
              <a:latin typeface="Calibri"/>
              <a:cs typeface="Calibri"/>
              <a:sym typeface="Calibri"/>
            </a:endParaRPr>
          </a:p>
          <a:p>
            <a:pPr marL="228600" lvl="0" indent="-228600">
              <a:spcBef>
                <a:spcPts val="360"/>
              </a:spcBef>
              <a:spcAft>
                <a:spcPts val="0"/>
              </a:spcAft>
              <a:buFont typeface="+mj-lt"/>
              <a:buAutoNum type="arabicPeriod"/>
            </a:pPr>
            <a:endParaRPr lang="en-US" sz="1200" b="0" i="0" u="none" strike="noStrike" kern="1200" cap="none" dirty="0">
              <a:solidFill>
                <a:schemeClr val="dk1"/>
              </a:solidFill>
              <a:effectLst/>
              <a:latin typeface="Calibri"/>
              <a:cs typeface="Calibri"/>
              <a:sym typeface="Calibri"/>
            </a:endParaRPr>
          </a:p>
          <a:p>
            <a:pPr marL="228600" lvl="0" indent="-228600">
              <a:lnSpc>
                <a:spcPct val="300000"/>
              </a:lnSpc>
              <a:spcBef>
                <a:spcPts val="360"/>
              </a:spcBef>
              <a:spcAft>
                <a:spcPts val="0"/>
              </a:spcAft>
              <a:buFont typeface="+mj-lt"/>
              <a:buAutoNum type="arabicPeriod"/>
            </a:pPr>
            <a:r>
              <a:rPr lang="en-US" sz="1200" b="0" i="0" u="none" strike="noStrike" kern="1200" cap="none" dirty="0">
                <a:solidFill>
                  <a:schemeClr val="dk1"/>
                </a:solidFill>
                <a:effectLst/>
                <a:latin typeface="Calibri"/>
                <a:ea typeface="Calibri"/>
                <a:cs typeface="Calibri"/>
                <a:sym typeface="Calibri"/>
              </a:rPr>
              <a:t>React Fiber, which is a reimplementation of </a:t>
            </a:r>
            <a:r>
              <a:rPr lang="en-US" sz="1200" b="0" i="0" u="none" strike="noStrike" kern="1200" cap="none" dirty="0" err="1">
                <a:solidFill>
                  <a:schemeClr val="dk1"/>
                </a:solidFill>
                <a:effectLst/>
                <a:latin typeface="Calibri"/>
                <a:ea typeface="Calibri"/>
                <a:cs typeface="Calibri"/>
                <a:sym typeface="Calibri"/>
              </a:rPr>
              <a:t>ReactJS's</a:t>
            </a:r>
            <a:r>
              <a:rPr lang="en-US" sz="1200" b="0" i="0" u="none" strike="noStrike" kern="1200" cap="none" dirty="0">
                <a:solidFill>
                  <a:schemeClr val="dk1"/>
                </a:solidFill>
                <a:effectLst/>
                <a:latin typeface="Calibri"/>
                <a:ea typeface="Calibri"/>
                <a:cs typeface="Calibri"/>
                <a:sym typeface="Calibri"/>
              </a:rPr>
              <a:t> core algorithm for about two years now.</a:t>
            </a:r>
          </a:p>
          <a:p>
            <a:pPr marL="228600" lvl="0" indent="-228600">
              <a:lnSpc>
                <a:spcPct val="300000"/>
              </a:lnSpc>
              <a:spcBef>
                <a:spcPts val="360"/>
              </a:spcBef>
              <a:spcAft>
                <a:spcPts val="0"/>
              </a:spcAft>
              <a:buFont typeface="+mj-lt"/>
              <a:buAutoNum type="arabicPeriod"/>
            </a:pPr>
            <a:endParaRPr lang="en-US" sz="1200" b="0" i="0" u="none" strike="noStrike" kern="1200" cap="none" dirty="0">
              <a:solidFill>
                <a:schemeClr val="dk1"/>
              </a:solidFill>
              <a:effectLst/>
              <a:latin typeface="Calibri"/>
              <a:ea typeface="Calibri"/>
              <a:cs typeface="Calibri"/>
              <a:sym typeface="Calibri"/>
            </a:endParaRPr>
          </a:p>
          <a:p>
            <a:pPr marL="228600" lvl="0" indent="-228600">
              <a:lnSpc>
                <a:spcPct val="300000"/>
              </a:lnSpc>
              <a:spcBef>
                <a:spcPts val="360"/>
              </a:spcBef>
              <a:spcAft>
                <a:spcPts val="0"/>
              </a:spcAft>
              <a:buFont typeface="+mj-lt"/>
              <a:buAutoNum type="arabicPeriod"/>
            </a:pPr>
            <a:endParaRPr lang="en-US" sz="1200" b="0" i="0" u="none" strike="noStrike" kern="1200" cap="none" dirty="0">
              <a:solidFill>
                <a:schemeClr val="dk1"/>
              </a:solidFill>
              <a:effectLst/>
              <a:latin typeface="Calibri"/>
              <a:ea typeface="Calibri"/>
              <a:cs typeface="Calibri"/>
              <a:sym typeface="Calibri"/>
            </a:endParaRPr>
          </a:p>
          <a:p>
            <a:pPr marL="228600" lvl="0" indent="-228600">
              <a:spcBef>
                <a:spcPts val="360"/>
              </a:spcBef>
              <a:spcAft>
                <a:spcPts val="0"/>
              </a:spcAft>
              <a:buFont typeface="+mj-lt"/>
              <a:buAutoNum type="arabicPeriod"/>
            </a:pPr>
            <a:r>
              <a:rPr lang="en-US" sz="1200" b="1" i="0" u="none" strike="noStrike" kern="1200" cap="none" dirty="0">
                <a:solidFill>
                  <a:schemeClr val="dk1"/>
                </a:solidFill>
                <a:effectLst/>
                <a:latin typeface="Calibri"/>
                <a:ea typeface="Calibri"/>
                <a:cs typeface="Calibri"/>
                <a:sym typeface="Calibri"/>
              </a:rPr>
              <a:t>The goal of </a:t>
            </a:r>
            <a:r>
              <a:rPr lang="en-US" sz="1200" b="1" i="1" u="none" strike="noStrike" kern="1200" cap="none" dirty="0">
                <a:solidFill>
                  <a:schemeClr val="dk1"/>
                </a:solidFill>
                <a:effectLst/>
                <a:latin typeface="Calibri"/>
                <a:ea typeface="Calibri"/>
                <a:cs typeface="Calibri"/>
                <a:sym typeface="Calibri"/>
              </a:rPr>
              <a:t>React Fiber</a:t>
            </a:r>
            <a:r>
              <a:rPr lang="en-US" sz="1200" b="1" i="0" u="none" strike="noStrike" kern="1200" cap="none" dirty="0">
                <a:solidFill>
                  <a:schemeClr val="dk1"/>
                </a:solidFill>
                <a:effectLst/>
                <a:latin typeface="Calibri"/>
                <a:ea typeface="Calibri"/>
                <a:cs typeface="Calibri"/>
                <a:sym typeface="Calibri"/>
              </a:rPr>
              <a:t> is to enable incremental rendering</a:t>
            </a:r>
            <a:r>
              <a:rPr lang="en-US" sz="1200" b="0" i="0" u="none" strike="noStrike" kern="1200" cap="none" dirty="0">
                <a:solidFill>
                  <a:schemeClr val="dk1"/>
                </a:solidFill>
                <a:effectLst/>
                <a:latin typeface="Calibri"/>
                <a:ea typeface="Calibri"/>
                <a:cs typeface="Calibri"/>
                <a:sym typeface="Calibri"/>
              </a:rPr>
              <a:t>—the ability to split rendering work into chunks and spread it out over multiple frames. In addition, the ability to pause, abort, or reuse work as new updates come in and the ability to assign priority to different types of updates. There are many reasons as to why it was rewritten but I'll highlight a few reasons.</a:t>
            </a:r>
          </a:p>
          <a:p>
            <a:pPr marL="228600" lvl="0" indent="-228600">
              <a:spcBef>
                <a:spcPts val="360"/>
              </a:spcBef>
              <a:spcAft>
                <a:spcPts val="0"/>
              </a:spcAft>
              <a:buFont typeface="+mj-lt"/>
              <a:buAutoNum type="arabicPeriod"/>
            </a:pPr>
            <a:endParaRPr lang="en-US" sz="1200" b="0" i="0" u="none" strike="noStrike" kern="1200" cap="none" dirty="0">
              <a:solidFill>
                <a:schemeClr val="dk1"/>
              </a:solidFill>
              <a:effectLst/>
              <a:latin typeface="Calibri"/>
              <a:cs typeface="Calibri"/>
              <a:sym typeface="Calibri"/>
            </a:endParaRPr>
          </a:p>
          <a:p>
            <a:pPr marL="685800" lvl="1" indent="-228600">
              <a:spcBef>
                <a:spcPts val="360"/>
              </a:spcBef>
              <a:spcAft>
                <a:spcPts val="0"/>
              </a:spcAft>
              <a:buFont typeface="+mj-lt"/>
              <a:buAutoNum type="arabicPeriod"/>
            </a:pPr>
            <a:r>
              <a:rPr lang="en-US" sz="1200" b="0" i="0" u="none" strike="noStrike" kern="1200" cap="none" dirty="0">
                <a:solidFill>
                  <a:schemeClr val="dk1"/>
                </a:solidFill>
                <a:effectLst/>
                <a:latin typeface="Calibri"/>
                <a:ea typeface="Calibri"/>
                <a:cs typeface="Calibri"/>
                <a:sym typeface="Calibri"/>
              </a:rPr>
              <a:t>ReactJS needed a way to support asynchronous rendering. </a:t>
            </a:r>
          </a:p>
          <a:p>
            <a:pPr marL="1143000" lvl="2" indent="-228600">
              <a:spcBef>
                <a:spcPts val="360"/>
              </a:spcBef>
              <a:spcAft>
                <a:spcPts val="0"/>
              </a:spcAft>
              <a:buFont typeface="+mj-lt"/>
              <a:buAutoNum type="arabicPeriod"/>
            </a:pPr>
            <a:r>
              <a:rPr lang="en-US" sz="1200" b="0" i="0" u="none" strike="noStrike" kern="1200" cap="none" dirty="0">
                <a:solidFill>
                  <a:schemeClr val="dk1"/>
                </a:solidFill>
                <a:effectLst/>
                <a:latin typeface="Calibri"/>
                <a:ea typeface="Calibri"/>
                <a:cs typeface="Calibri"/>
                <a:sym typeface="Calibri"/>
              </a:rPr>
              <a:t>What </a:t>
            </a:r>
            <a:r>
              <a:rPr lang="en-US" sz="1200" b="1" i="0" u="none" strike="noStrike" kern="1200" cap="none" dirty="0" err="1">
                <a:solidFill>
                  <a:schemeClr val="dk1"/>
                </a:solidFill>
                <a:effectLst/>
                <a:latin typeface="Calibri"/>
                <a:ea typeface="Calibri"/>
                <a:cs typeface="Calibri"/>
                <a:sym typeface="Calibri"/>
              </a:rPr>
              <a:t>async</a:t>
            </a:r>
            <a:r>
              <a:rPr lang="en-US" sz="1200" b="1" i="0" u="none" strike="noStrike" kern="1200" cap="none" dirty="0">
                <a:solidFill>
                  <a:schemeClr val="dk1"/>
                </a:solidFill>
                <a:effectLst/>
                <a:latin typeface="Calibri"/>
                <a:ea typeface="Calibri"/>
                <a:cs typeface="Calibri"/>
                <a:sym typeface="Calibri"/>
              </a:rPr>
              <a:t> rendering means </a:t>
            </a:r>
            <a:r>
              <a:rPr lang="en-US" sz="1200" b="0" i="0" u="none" strike="noStrike" kern="1200" cap="none" dirty="0">
                <a:solidFill>
                  <a:schemeClr val="dk1"/>
                </a:solidFill>
                <a:effectLst/>
                <a:latin typeface="Calibri"/>
                <a:ea typeface="Calibri"/>
                <a:cs typeface="Calibri"/>
                <a:sym typeface="Calibri"/>
              </a:rPr>
              <a:t>is that the rendering work can be split into chunks and spread out over multiple frames. The rendering engine for the browser is single threaded, which means nearly all actions happen synchronously. React 16 manages the main thread and rendering using native browser APIs by intermittently checking to see if there is other work that needs to be performed.</a:t>
            </a:r>
          </a:p>
          <a:p>
            <a:pPr marL="685800" lvl="1" indent="-228600">
              <a:spcBef>
                <a:spcPts val="360"/>
              </a:spcBef>
              <a:spcAft>
                <a:spcPts val="0"/>
              </a:spcAft>
              <a:buFont typeface="+mj-lt"/>
              <a:buAutoNum type="arabicPeriod"/>
            </a:pPr>
            <a:endParaRPr lang="en-US" sz="1200" b="0" i="0" u="none" strike="noStrike" kern="1200" cap="none" dirty="0">
              <a:solidFill>
                <a:schemeClr val="dk1"/>
              </a:solidFill>
              <a:effectLst/>
              <a:latin typeface="Calibri"/>
              <a:ea typeface="Calibri"/>
              <a:cs typeface="Calibri"/>
              <a:sym typeface="Calibri"/>
            </a:endParaRPr>
          </a:p>
          <a:p>
            <a:pPr marL="685800" lvl="1" indent="-228600">
              <a:spcBef>
                <a:spcPts val="360"/>
              </a:spcBef>
              <a:spcAft>
                <a:spcPts val="0"/>
              </a:spcAft>
              <a:buFont typeface="+mj-lt"/>
              <a:buAutoNum type="arabicPeriod"/>
            </a:pPr>
            <a:r>
              <a:rPr lang="en-US" sz="1200" b="0" i="0" u="none" strike="noStrike" kern="1200" cap="none" dirty="0">
                <a:solidFill>
                  <a:schemeClr val="dk1"/>
                </a:solidFill>
                <a:effectLst/>
                <a:latin typeface="Calibri"/>
                <a:ea typeface="Calibri"/>
                <a:cs typeface="Calibri"/>
                <a:sym typeface="Calibri"/>
              </a:rPr>
              <a:t>The current architecture couldn't have handled this addition so it needed to be re-designed from the ground up</a:t>
            </a:r>
          </a:p>
          <a:p>
            <a:pPr marL="685800" lvl="1" indent="-228600">
              <a:spcBef>
                <a:spcPts val="360"/>
              </a:spcBef>
              <a:spcAft>
                <a:spcPts val="0"/>
              </a:spcAft>
              <a:buFont typeface="+mj-lt"/>
              <a:buAutoNum type="arabicPeriod"/>
            </a:pPr>
            <a:endParaRPr lang="en-US" sz="1200" b="0" i="0" u="none" strike="noStrike" kern="1200" cap="none" dirty="0">
              <a:solidFill>
                <a:schemeClr val="dk1"/>
              </a:solidFill>
              <a:effectLst/>
              <a:latin typeface="Calibri"/>
              <a:ea typeface="Calibri"/>
              <a:cs typeface="Calibri"/>
              <a:sym typeface="Calibri"/>
            </a:endParaRPr>
          </a:p>
          <a:p>
            <a:pPr marL="685800" lvl="1" indent="-228600">
              <a:spcBef>
                <a:spcPts val="360"/>
              </a:spcBef>
              <a:spcAft>
                <a:spcPts val="0"/>
              </a:spcAft>
              <a:buFont typeface="+mj-lt"/>
              <a:buAutoNum type="arabicPeriod"/>
            </a:pPr>
            <a:r>
              <a:rPr lang="en-US" sz="1200" b="0" i="0" u="none" strike="noStrike" kern="1200" cap="none" dirty="0">
                <a:solidFill>
                  <a:schemeClr val="dk1"/>
                </a:solidFill>
                <a:effectLst/>
                <a:latin typeface="Calibri"/>
                <a:ea typeface="Calibri"/>
                <a:cs typeface="Calibri"/>
                <a:sym typeface="Calibri"/>
              </a:rPr>
              <a:t>Support for graceful and efficient error handling using error boundaries in ReactJS. It was difficult to add this frequently-demanded feature to the previously existing ReactJS architecture, so it needed to be re-designed from the ground up.</a:t>
            </a:r>
          </a:p>
          <a:p>
            <a:pPr marL="685800" lvl="1" indent="-228600">
              <a:spcBef>
                <a:spcPts val="360"/>
              </a:spcBef>
              <a:spcAft>
                <a:spcPts val="0"/>
              </a:spcAft>
              <a:buFont typeface="+mj-lt"/>
              <a:buAutoNum type="arabicPeriod"/>
            </a:pPr>
            <a:endParaRPr lang="en-US" sz="1200" b="0" i="0" u="none" strike="noStrike" kern="1200" cap="none" dirty="0">
              <a:solidFill>
                <a:schemeClr val="dk1"/>
              </a:solidFill>
              <a:effectLst/>
              <a:latin typeface="Calibri"/>
              <a:cs typeface="Calibri"/>
              <a:sym typeface="Calibri"/>
            </a:endParaRPr>
          </a:p>
          <a:p>
            <a:pPr marL="685800" lvl="1" indent="-228600">
              <a:spcBef>
                <a:spcPts val="360"/>
              </a:spcBef>
              <a:spcAft>
                <a:spcPts val="0"/>
              </a:spcAft>
              <a:buFont typeface="+mj-lt"/>
              <a:buAutoNum type="arabicPeriod"/>
            </a:pPr>
            <a:r>
              <a:rPr lang="en-US" sz="1200" b="0" i="0" u="none" strike="noStrike" kern="1200" cap="none" dirty="0">
                <a:solidFill>
                  <a:schemeClr val="dk1"/>
                </a:solidFill>
                <a:effectLst/>
                <a:latin typeface="Calibri"/>
                <a:ea typeface="Calibri"/>
                <a:cs typeface="Calibri"/>
                <a:sym typeface="Calibri"/>
              </a:rPr>
              <a:t>The need for a new foundation that is immensely extensible and powerful enough to accommodate new idea implementation going forward. Furthermore, the support for longstanding features such as having fragments, returning text from </a:t>
            </a:r>
            <a:r>
              <a:rPr lang="en-US" sz="1200" b="0" i="1" u="none" strike="noStrike" kern="1200" cap="none" dirty="0">
                <a:solidFill>
                  <a:schemeClr val="dk1"/>
                </a:solidFill>
                <a:effectLst/>
                <a:latin typeface="Calibri"/>
                <a:ea typeface="Calibri"/>
                <a:cs typeface="Calibri"/>
                <a:sym typeface="Calibri"/>
              </a:rPr>
              <a:t>render</a:t>
            </a:r>
            <a:r>
              <a:rPr lang="en-US" sz="1200" b="0" i="0" u="none" strike="noStrike" kern="1200" cap="none" dirty="0">
                <a:solidFill>
                  <a:schemeClr val="dk1"/>
                </a:solidFill>
                <a:effectLst/>
                <a:latin typeface="Calibri"/>
                <a:ea typeface="Calibri"/>
                <a:cs typeface="Calibri"/>
                <a:sym typeface="Calibri"/>
              </a:rPr>
              <a:t>, unification of the scheduling of different subtrees and simple, non-complex ways to write custom renderers for ReactJS.</a:t>
            </a:r>
            <a:endParaRPr dirty="0"/>
          </a:p>
        </p:txBody>
      </p:sp>
      <p:sp>
        <p:nvSpPr>
          <p:cNvPr id="680" name="Shape 6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4196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Shape 67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228600">
              <a:spcBef>
                <a:spcPts val="360"/>
              </a:spcBef>
              <a:spcAft>
                <a:spcPts val="0"/>
              </a:spcAft>
              <a:buFont typeface="+mj-lt"/>
              <a:buAutoNum type="arabicPeriod"/>
            </a:pPr>
            <a:endParaRPr lang="en-US" sz="1200" b="0" i="0" u="none" strike="noStrike" kern="1200" cap="none" dirty="0">
              <a:solidFill>
                <a:schemeClr val="dk1"/>
              </a:solidFill>
              <a:effectLst/>
              <a:latin typeface="Calibri"/>
              <a:ea typeface="Calibri"/>
              <a:cs typeface="Calibri"/>
              <a:sym typeface="Calibri"/>
            </a:endParaRPr>
          </a:p>
          <a:p>
            <a:pPr marL="228600" lvl="0" indent="-228600">
              <a:spcBef>
                <a:spcPts val="360"/>
              </a:spcBef>
              <a:spcAft>
                <a:spcPts val="0"/>
              </a:spcAft>
              <a:buFont typeface="+mj-lt"/>
              <a:buAutoNum type="arabicPeriod"/>
            </a:pPr>
            <a:r>
              <a:rPr lang="en-US" sz="1200" b="0" i="0" u="none" strike="noStrike" kern="1200" cap="none" dirty="0">
                <a:solidFill>
                  <a:schemeClr val="dk1"/>
                </a:solidFill>
                <a:effectLst/>
                <a:latin typeface="Calibri"/>
                <a:ea typeface="Calibri"/>
                <a:cs typeface="Calibri"/>
                <a:sym typeface="Calibri"/>
              </a:rPr>
              <a:t>Questions have been flying around as to why Facebook decided to rewrite the internals of ReactJS while keeping the public API essentially unchanged</a:t>
            </a:r>
          </a:p>
          <a:p>
            <a:pPr marL="228600" lvl="0" indent="-228600">
              <a:spcBef>
                <a:spcPts val="360"/>
              </a:spcBef>
              <a:spcAft>
                <a:spcPts val="0"/>
              </a:spcAft>
              <a:buFont typeface="+mj-lt"/>
              <a:buAutoNum type="arabicPeriod"/>
            </a:pPr>
            <a:endParaRPr lang="en-US" sz="1200" b="0" i="0" u="none" strike="noStrike" kern="1200" cap="none" dirty="0">
              <a:solidFill>
                <a:schemeClr val="dk1"/>
              </a:solidFill>
              <a:effectLst/>
              <a:latin typeface="Calibri"/>
              <a:ea typeface="Calibri"/>
              <a:cs typeface="Calibri"/>
              <a:sym typeface="Calibri"/>
            </a:endParaRPr>
          </a:p>
          <a:p>
            <a:pPr marL="228600" lvl="0" indent="-228600">
              <a:spcBef>
                <a:spcPts val="360"/>
              </a:spcBef>
              <a:spcAft>
                <a:spcPts val="0"/>
              </a:spcAft>
              <a:buFont typeface="+mj-lt"/>
              <a:buAutoNum type="arabicPeriod"/>
            </a:pPr>
            <a:r>
              <a:rPr lang="en-US" sz="1200" b="0" i="0" u="none" strike="noStrike" kern="1200" cap="none" dirty="0">
                <a:solidFill>
                  <a:schemeClr val="dk1"/>
                </a:solidFill>
                <a:effectLst/>
                <a:latin typeface="Calibri"/>
                <a:ea typeface="Calibri"/>
                <a:cs typeface="Calibri"/>
                <a:sym typeface="Calibri"/>
              </a:rPr>
              <a:t>React 16 is the first version of React built on top of a new core architecture, which is named “Fiber”. The new features in React v16.0 i.e. </a:t>
            </a:r>
            <a:r>
              <a:rPr lang="en-US" sz="1200" b="0" i="1" u="none" strike="noStrike" kern="1200" cap="none" dirty="0">
                <a:solidFill>
                  <a:schemeClr val="dk1"/>
                </a:solidFill>
                <a:effectLst/>
                <a:latin typeface="Calibri"/>
                <a:ea typeface="Calibri"/>
                <a:cs typeface="Calibri"/>
                <a:sym typeface="Calibri"/>
              </a:rPr>
              <a:t>error boundaries</a:t>
            </a:r>
            <a:r>
              <a:rPr lang="en-US" sz="1200" b="0" i="0" u="none" strike="noStrike" kern="1200" cap="none" dirty="0">
                <a:solidFill>
                  <a:schemeClr val="dk1"/>
                </a:solidFill>
                <a:effectLst/>
                <a:latin typeface="Calibri"/>
                <a:ea typeface="Calibri"/>
                <a:cs typeface="Calibri"/>
                <a:sym typeface="Calibri"/>
              </a:rPr>
              <a:t>, </a:t>
            </a:r>
            <a:r>
              <a:rPr lang="en-US" sz="1200" b="0" i="1" u="none" strike="noStrike" kern="1200" cap="none" dirty="0">
                <a:solidFill>
                  <a:schemeClr val="dk1"/>
                </a:solidFill>
                <a:effectLst/>
                <a:latin typeface="Calibri"/>
                <a:ea typeface="Calibri"/>
                <a:cs typeface="Calibri"/>
                <a:sym typeface="Calibri"/>
              </a:rPr>
              <a:t>fragments</a:t>
            </a:r>
            <a:r>
              <a:rPr lang="en-US" sz="1200" b="0" i="0" u="none" strike="noStrike" kern="1200" cap="none" dirty="0">
                <a:solidFill>
                  <a:schemeClr val="dk1"/>
                </a:solidFill>
                <a:effectLst/>
                <a:latin typeface="Calibri"/>
                <a:ea typeface="Calibri"/>
                <a:cs typeface="Calibri"/>
                <a:sym typeface="Calibri"/>
              </a:rPr>
              <a:t>, </a:t>
            </a:r>
            <a:r>
              <a:rPr lang="en-US" sz="1200" b="0" i="1" u="none" strike="noStrike" kern="1200" cap="none" dirty="0">
                <a:solidFill>
                  <a:schemeClr val="dk1"/>
                </a:solidFill>
                <a:effectLst/>
                <a:latin typeface="Calibri"/>
                <a:ea typeface="Calibri"/>
                <a:cs typeface="Calibri"/>
                <a:sym typeface="Calibri"/>
              </a:rPr>
              <a:t>portals</a:t>
            </a:r>
            <a:r>
              <a:rPr lang="en-US" sz="1200" b="0" i="0" u="none" strike="noStrike" kern="1200" cap="none" dirty="0">
                <a:solidFill>
                  <a:schemeClr val="dk1"/>
                </a:solidFill>
                <a:effectLst/>
                <a:latin typeface="Calibri"/>
                <a:ea typeface="Calibri"/>
                <a:cs typeface="Calibri"/>
                <a:sym typeface="Calibri"/>
              </a:rPr>
              <a:t> and </a:t>
            </a:r>
            <a:r>
              <a:rPr lang="en-US" sz="1200" b="0" i="1" u="none" strike="noStrike" kern="1200" cap="none" dirty="0" err="1">
                <a:solidFill>
                  <a:schemeClr val="dk1"/>
                </a:solidFill>
                <a:effectLst/>
                <a:latin typeface="Calibri"/>
                <a:ea typeface="Calibri"/>
                <a:cs typeface="Calibri"/>
                <a:sym typeface="Calibri"/>
              </a:rPr>
              <a:t>async</a:t>
            </a:r>
            <a:r>
              <a:rPr lang="en-US" sz="1200" b="0" i="1" u="none" strike="noStrike" kern="1200" cap="none" dirty="0">
                <a:solidFill>
                  <a:schemeClr val="dk1"/>
                </a:solidFill>
                <a:effectLst/>
                <a:latin typeface="Calibri"/>
                <a:ea typeface="Calibri"/>
                <a:cs typeface="Calibri"/>
                <a:sym typeface="Calibri"/>
              </a:rPr>
              <a:t> rendering</a:t>
            </a:r>
            <a:r>
              <a:rPr lang="en-US" sz="1200" b="0" i="0" u="none" strike="noStrike" kern="1200" cap="none" dirty="0">
                <a:solidFill>
                  <a:schemeClr val="dk1"/>
                </a:solidFill>
                <a:effectLst/>
                <a:latin typeface="Calibri"/>
                <a:ea typeface="Calibri"/>
                <a:cs typeface="Calibri"/>
                <a:sym typeface="Calibri"/>
              </a:rPr>
              <a:t>  have been made possible due to Fiber</a:t>
            </a:r>
            <a:endParaRPr lang="en-US" sz="1200" b="0" i="0" u="none" strike="noStrike" kern="1200" cap="none" dirty="0">
              <a:solidFill>
                <a:schemeClr val="dk1"/>
              </a:solidFill>
              <a:effectLst/>
              <a:latin typeface="Calibri"/>
              <a:cs typeface="Calibri"/>
              <a:sym typeface="Calibri"/>
            </a:endParaRPr>
          </a:p>
          <a:p>
            <a:pPr marL="228600" lvl="0" indent="-228600">
              <a:spcBef>
                <a:spcPts val="360"/>
              </a:spcBef>
              <a:spcAft>
                <a:spcPts val="0"/>
              </a:spcAft>
              <a:buFont typeface="+mj-lt"/>
              <a:buAutoNum type="arabicPeriod"/>
            </a:pPr>
            <a:endParaRPr lang="en-US" sz="1200" b="0" i="0" u="none" strike="noStrike" kern="1200" cap="none" dirty="0">
              <a:solidFill>
                <a:schemeClr val="dk1"/>
              </a:solidFill>
              <a:effectLst/>
              <a:latin typeface="Calibri"/>
              <a:cs typeface="Calibri"/>
              <a:sym typeface="Calibri"/>
            </a:endParaRPr>
          </a:p>
          <a:p>
            <a:pPr marL="228600" lvl="0" indent="-228600">
              <a:lnSpc>
                <a:spcPct val="300000"/>
              </a:lnSpc>
              <a:spcBef>
                <a:spcPts val="360"/>
              </a:spcBef>
              <a:spcAft>
                <a:spcPts val="0"/>
              </a:spcAft>
              <a:buFont typeface="+mj-lt"/>
              <a:buAutoNum type="arabicPeriod"/>
            </a:pPr>
            <a:r>
              <a:rPr lang="en-US" sz="1200" b="0" i="0" u="none" strike="noStrike" kern="1200" cap="none" dirty="0">
                <a:solidFill>
                  <a:schemeClr val="dk1"/>
                </a:solidFill>
                <a:effectLst/>
                <a:latin typeface="Calibri"/>
                <a:ea typeface="Calibri"/>
                <a:cs typeface="Calibri"/>
                <a:sym typeface="Calibri"/>
              </a:rPr>
              <a:t>React Fiber, which is a reimplementation of </a:t>
            </a:r>
            <a:r>
              <a:rPr lang="en-US" sz="1200" b="0" i="0" u="none" strike="noStrike" kern="1200" cap="none" dirty="0" err="1">
                <a:solidFill>
                  <a:schemeClr val="dk1"/>
                </a:solidFill>
                <a:effectLst/>
                <a:latin typeface="Calibri"/>
                <a:ea typeface="Calibri"/>
                <a:cs typeface="Calibri"/>
                <a:sym typeface="Calibri"/>
              </a:rPr>
              <a:t>ReactJS's</a:t>
            </a:r>
            <a:r>
              <a:rPr lang="en-US" sz="1200" b="0" i="0" u="none" strike="noStrike" kern="1200" cap="none" dirty="0">
                <a:solidFill>
                  <a:schemeClr val="dk1"/>
                </a:solidFill>
                <a:effectLst/>
                <a:latin typeface="Calibri"/>
                <a:ea typeface="Calibri"/>
                <a:cs typeface="Calibri"/>
                <a:sym typeface="Calibri"/>
              </a:rPr>
              <a:t> core algorithm for about two years now.</a:t>
            </a:r>
          </a:p>
          <a:p>
            <a:pPr marL="228600" lvl="0" indent="-228600">
              <a:lnSpc>
                <a:spcPct val="300000"/>
              </a:lnSpc>
              <a:spcBef>
                <a:spcPts val="360"/>
              </a:spcBef>
              <a:spcAft>
                <a:spcPts val="0"/>
              </a:spcAft>
              <a:buFont typeface="+mj-lt"/>
              <a:buAutoNum type="arabicPeriod"/>
            </a:pPr>
            <a:endParaRPr lang="en-US" sz="1200" b="0" i="0" u="none" strike="noStrike" kern="1200" cap="none" dirty="0">
              <a:solidFill>
                <a:schemeClr val="dk1"/>
              </a:solidFill>
              <a:effectLst/>
              <a:latin typeface="Calibri"/>
              <a:ea typeface="Calibri"/>
              <a:cs typeface="Calibri"/>
              <a:sym typeface="Calibri"/>
            </a:endParaRPr>
          </a:p>
          <a:p>
            <a:pPr marL="228600" lvl="0" indent="-228600">
              <a:lnSpc>
                <a:spcPct val="300000"/>
              </a:lnSpc>
              <a:spcBef>
                <a:spcPts val="360"/>
              </a:spcBef>
              <a:spcAft>
                <a:spcPts val="0"/>
              </a:spcAft>
              <a:buFont typeface="+mj-lt"/>
              <a:buAutoNum type="arabicPeriod"/>
            </a:pPr>
            <a:endParaRPr lang="en-US" sz="1200" b="0" i="0" u="none" strike="noStrike" kern="1200" cap="none" dirty="0">
              <a:solidFill>
                <a:schemeClr val="dk1"/>
              </a:solidFill>
              <a:effectLst/>
              <a:latin typeface="Calibri"/>
              <a:ea typeface="Calibri"/>
              <a:cs typeface="Calibri"/>
              <a:sym typeface="Calibri"/>
            </a:endParaRPr>
          </a:p>
          <a:p>
            <a:pPr marL="228600" lvl="0" indent="-228600">
              <a:spcBef>
                <a:spcPts val="360"/>
              </a:spcBef>
              <a:spcAft>
                <a:spcPts val="0"/>
              </a:spcAft>
              <a:buFont typeface="+mj-lt"/>
              <a:buAutoNum type="arabicPeriod"/>
            </a:pPr>
            <a:r>
              <a:rPr lang="en-US" sz="1200" b="1" i="0" u="none" strike="noStrike" kern="1200" cap="none" dirty="0">
                <a:solidFill>
                  <a:schemeClr val="dk1"/>
                </a:solidFill>
                <a:effectLst/>
                <a:latin typeface="Calibri"/>
                <a:ea typeface="Calibri"/>
                <a:cs typeface="Calibri"/>
                <a:sym typeface="Calibri"/>
              </a:rPr>
              <a:t>The goal of </a:t>
            </a:r>
            <a:r>
              <a:rPr lang="en-US" sz="1200" b="1" i="1" u="none" strike="noStrike" kern="1200" cap="none" dirty="0">
                <a:solidFill>
                  <a:schemeClr val="dk1"/>
                </a:solidFill>
                <a:effectLst/>
                <a:latin typeface="Calibri"/>
                <a:ea typeface="Calibri"/>
                <a:cs typeface="Calibri"/>
                <a:sym typeface="Calibri"/>
              </a:rPr>
              <a:t>React Fiber</a:t>
            </a:r>
            <a:r>
              <a:rPr lang="en-US" sz="1200" b="1" i="0" u="none" strike="noStrike" kern="1200" cap="none" dirty="0">
                <a:solidFill>
                  <a:schemeClr val="dk1"/>
                </a:solidFill>
                <a:effectLst/>
                <a:latin typeface="Calibri"/>
                <a:ea typeface="Calibri"/>
                <a:cs typeface="Calibri"/>
                <a:sym typeface="Calibri"/>
              </a:rPr>
              <a:t> is to enable incremental rendering</a:t>
            </a:r>
            <a:r>
              <a:rPr lang="en-US" sz="1200" b="0" i="0" u="none" strike="noStrike" kern="1200" cap="none" dirty="0">
                <a:solidFill>
                  <a:schemeClr val="dk1"/>
                </a:solidFill>
                <a:effectLst/>
                <a:latin typeface="Calibri"/>
                <a:ea typeface="Calibri"/>
                <a:cs typeface="Calibri"/>
                <a:sym typeface="Calibri"/>
              </a:rPr>
              <a:t>—the ability to split rendering work into chunks and spread it out over multiple frames. In addition, the ability to pause, abort, or reuse work as new updates come in and the ability to assign priority to different types of updates. There are many reasons as to why it was rewritten but I'll highlight a few reasons.</a:t>
            </a:r>
          </a:p>
          <a:p>
            <a:pPr marL="228600" lvl="0" indent="-228600">
              <a:spcBef>
                <a:spcPts val="360"/>
              </a:spcBef>
              <a:spcAft>
                <a:spcPts val="0"/>
              </a:spcAft>
              <a:buFont typeface="+mj-lt"/>
              <a:buAutoNum type="arabicPeriod"/>
            </a:pPr>
            <a:endParaRPr lang="en-US" sz="1200" b="0" i="0" u="none" strike="noStrike" kern="1200" cap="none" dirty="0">
              <a:solidFill>
                <a:schemeClr val="dk1"/>
              </a:solidFill>
              <a:effectLst/>
              <a:latin typeface="Calibri"/>
              <a:cs typeface="Calibri"/>
              <a:sym typeface="Calibri"/>
            </a:endParaRPr>
          </a:p>
          <a:p>
            <a:pPr marL="685800" lvl="1" indent="-228600">
              <a:spcBef>
                <a:spcPts val="360"/>
              </a:spcBef>
              <a:spcAft>
                <a:spcPts val="0"/>
              </a:spcAft>
              <a:buFont typeface="+mj-lt"/>
              <a:buAutoNum type="arabicPeriod"/>
            </a:pPr>
            <a:r>
              <a:rPr lang="en-US" sz="1200" b="0" i="0" u="none" strike="noStrike" kern="1200" cap="none" dirty="0">
                <a:solidFill>
                  <a:schemeClr val="dk1"/>
                </a:solidFill>
                <a:effectLst/>
                <a:latin typeface="Calibri"/>
                <a:ea typeface="Calibri"/>
                <a:cs typeface="Calibri"/>
                <a:sym typeface="Calibri"/>
              </a:rPr>
              <a:t>ReactJS needed a way to support asynchronous rendering. </a:t>
            </a:r>
          </a:p>
          <a:p>
            <a:pPr marL="1143000" lvl="2" indent="-228600">
              <a:spcBef>
                <a:spcPts val="360"/>
              </a:spcBef>
              <a:spcAft>
                <a:spcPts val="0"/>
              </a:spcAft>
              <a:buFont typeface="+mj-lt"/>
              <a:buAutoNum type="arabicPeriod"/>
            </a:pPr>
            <a:r>
              <a:rPr lang="en-US" sz="1200" b="0" i="0" u="none" strike="noStrike" kern="1200" cap="none" dirty="0">
                <a:solidFill>
                  <a:schemeClr val="dk1"/>
                </a:solidFill>
                <a:effectLst/>
                <a:latin typeface="Calibri"/>
                <a:ea typeface="Calibri"/>
                <a:cs typeface="Calibri"/>
                <a:sym typeface="Calibri"/>
              </a:rPr>
              <a:t>What </a:t>
            </a:r>
            <a:r>
              <a:rPr lang="en-US" sz="1200" b="1" i="0" u="none" strike="noStrike" kern="1200" cap="none" dirty="0" err="1">
                <a:solidFill>
                  <a:schemeClr val="dk1"/>
                </a:solidFill>
                <a:effectLst/>
                <a:latin typeface="Calibri"/>
                <a:ea typeface="Calibri"/>
                <a:cs typeface="Calibri"/>
                <a:sym typeface="Calibri"/>
              </a:rPr>
              <a:t>async</a:t>
            </a:r>
            <a:r>
              <a:rPr lang="en-US" sz="1200" b="1" i="0" u="none" strike="noStrike" kern="1200" cap="none" dirty="0">
                <a:solidFill>
                  <a:schemeClr val="dk1"/>
                </a:solidFill>
                <a:effectLst/>
                <a:latin typeface="Calibri"/>
                <a:ea typeface="Calibri"/>
                <a:cs typeface="Calibri"/>
                <a:sym typeface="Calibri"/>
              </a:rPr>
              <a:t> rendering means </a:t>
            </a:r>
            <a:r>
              <a:rPr lang="en-US" sz="1200" b="0" i="0" u="none" strike="noStrike" kern="1200" cap="none" dirty="0">
                <a:solidFill>
                  <a:schemeClr val="dk1"/>
                </a:solidFill>
                <a:effectLst/>
                <a:latin typeface="Calibri"/>
                <a:ea typeface="Calibri"/>
                <a:cs typeface="Calibri"/>
                <a:sym typeface="Calibri"/>
              </a:rPr>
              <a:t>is that the rendering work can be split into chunks and spread out over multiple frames. The rendering engine for the browser is single threaded, which means nearly all actions happen synchronously. React 16 manages the main thread and rendering using native browser APIs by intermittently checking to see if there is other work that needs to be performed.</a:t>
            </a:r>
          </a:p>
          <a:p>
            <a:pPr marL="685800" lvl="1" indent="-228600">
              <a:spcBef>
                <a:spcPts val="360"/>
              </a:spcBef>
              <a:spcAft>
                <a:spcPts val="0"/>
              </a:spcAft>
              <a:buFont typeface="+mj-lt"/>
              <a:buAutoNum type="arabicPeriod"/>
            </a:pPr>
            <a:endParaRPr lang="en-US" sz="1200" b="0" i="0" u="none" strike="noStrike" kern="1200" cap="none" dirty="0">
              <a:solidFill>
                <a:schemeClr val="dk1"/>
              </a:solidFill>
              <a:effectLst/>
              <a:latin typeface="Calibri"/>
              <a:ea typeface="Calibri"/>
              <a:cs typeface="Calibri"/>
              <a:sym typeface="Calibri"/>
            </a:endParaRPr>
          </a:p>
          <a:p>
            <a:pPr marL="685800" lvl="1" indent="-228600">
              <a:spcBef>
                <a:spcPts val="360"/>
              </a:spcBef>
              <a:spcAft>
                <a:spcPts val="0"/>
              </a:spcAft>
              <a:buFont typeface="+mj-lt"/>
              <a:buAutoNum type="arabicPeriod"/>
            </a:pPr>
            <a:r>
              <a:rPr lang="en-US" sz="1200" b="0" i="0" u="none" strike="noStrike" kern="1200" cap="none" dirty="0">
                <a:solidFill>
                  <a:schemeClr val="dk1"/>
                </a:solidFill>
                <a:effectLst/>
                <a:latin typeface="Calibri"/>
                <a:ea typeface="Calibri"/>
                <a:cs typeface="Calibri"/>
                <a:sym typeface="Calibri"/>
              </a:rPr>
              <a:t>The current architecture couldn't have handled this addition so it needed to be re-designed from the ground up</a:t>
            </a:r>
          </a:p>
          <a:p>
            <a:pPr marL="685800" lvl="1" indent="-228600">
              <a:spcBef>
                <a:spcPts val="360"/>
              </a:spcBef>
              <a:spcAft>
                <a:spcPts val="0"/>
              </a:spcAft>
              <a:buFont typeface="+mj-lt"/>
              <a:buAutoNum type="arabicPeriod"/>
            </a:pPr>
            <a:endParaRPr lang="en-US" sz="1200" b="0" i="0" u="none" strike="noStrike" kern="1200" cap="none" dirty="0">
              <a:solidFill>
                <a:schemeClr val="dk1"/>
              </a:solidFill>
              <a:effectLst/>
              <a:latin typeface="Calibri"/>
              <a:ea typeface="Calibri"/>
              <a:cs typeface="Calibri"/>
              <a:sym typeface="Calibri"/>
            </a:endParaRPr>
          </a:p>
          <a:p>
            <a:pPr marL="685800" lvl="1" indent="-228600">
              <a:spcBef>
                <a:spcPts val="360"/>
              </a:spcBef>
              <a:spcAft>
                <a:spcPts val="0"/>
              </a:spcAft>
              <a:buFont typeface="+mj-lt"/>
              <a:buAutoNum type="arabicPeriod"/>
            </a:pPr>
            <a:r>
              <a:rPr lang="en-US" sz="1200" b="0" i="0" u="none" strike="noStrike" kern="1200" cap="none" dirty="0">
                <a:solidFill>
                  <a:schemeClr val="dk1"/>
                </a:solidFill>
                <a:effectLst/>
                <a:latin typeface="Calibri"/>
                <a:ea typeface="Calibri"/>
                <a:cs typeface="Calibri"/>
                <a:sym typeface="Calibri"/>
              </a:rPr>
              <a:t>Support for graceful and efficient error handling using error boundaries in ReactJS. It was difficult to add this frequently-demanded feature to the previously existing ReactJS architecture, so it needed to be re-designed from the ground up.</a:t>
            </a:r>
          </a:p>
          <a:p>
            <a:pPr marL="685800" lvl="1" indent="-228600">
              <a:spcBef>
                <a:spcPts val="360"/>
              </a:spcBef>
              <a:spcAft>
                <a:spcPts val="0"/>
              </a:spcAft>
              <a:buFont typeface="+mj-lt"/>
              <a:buAutoNum type="arabicPeriod"/>
            </a:pPr>
            <a:endParaRPr lang="en-US" sz="1200" b="0" i="0" u="none" strike="noStrike" kern="1200" cap="none" dirty="0">
              <a:solidFill>
                <a:schemeClr val="dk1"/>
              </a:solidFill>
              <a:effectLst/>
              <a:latin typeface="Calibri"/>
              <a:cs typeface="Calibri"/>
              <a:sym typeface="Calibri"/>
            </a:endParaRPr>
          </a:p>
          <a:p>
            <a:pPr marL="685800" lvl="1" indent="-228600">
              <a:spcBef>
                <a:spcPts val="360"/>
              </a:spcBef>
              <a:spcAft>
                <a:spcPts val="0"/>
              </a:spcAft>
              <a:buFont typeface="+mj-lt"/>
              <a:buAutoNum type="arabicPeriod"/>
            </a:pPr>
            <a:r>
              <a:rPr lang="en-US" sz="1200" b="0" i="0" u="none" strike="noStrike" kern="1200" cap="none" dirty="0">
                <a:solidFill>
                  <a:schemeClr val="dk1"/>
                </a:solidFill>
                <a:effectLst/>
                <a:latin typeface="Calibri"/>
                <a:ea typeface="Calibri"/>
                <a:cs typeface="Calibri"/>
                <a:sym typeface="Calibri"/>
              </a:rPr>
              <a:t>The need for a new foundation that is immensely extensible and powerful enough to accommodate new idea implementation going forward. Furthermore, the support for longstanding features such as having fragments, returning text from </a:t>
            </a:r>
            <a:r>
              <a:rPr lang="en-US" sz="1200" b="0" i="1" u="none" strike="noStrike" kern="1200" cap="none" dirty="0">
                <a:solidFill>
                  <a:schemeClr val="dk1"/>
                </a:solidFill>
                <a:effectLst/>
                <a:latin typeface="Calibri"/>
                <a:ea typeface="Calibri"/>
                <a:cs typeface="Calibri"/>
                <a:sym typeface="Calibri"/>
              </a:rPr>
              <a:t>render</a:t>
            </a:r>
            <a:r>
              <a:rPr lang="en-US" sz="1200" b="0" i="0" u="none" strike="noStrike" kern="1200" cap="none" dirty="0">
                <a:solidFill>
                  <a:schemeClr val="dk1"/>
                </a:solidFill>
                <a:effectLst/>
                <a:latin typeface="Calibri"/>
                <a:ea typeface="Calibri"/>
                <a:cs typeface="Calibri"/>
                <a:sym typeface="Calibri"/>
              </a:rPr>
              <a:t>, unification of the scheduling of different subtrees and simple, non-complex ways to write custom renderers for ReactJS.</a:t>
            </a:r>
            <a:endParaRPr dirty="0"/>
          </a:p>
        </p:txBody>
      </p:sp>
      <p:sp>
        <p:nvSpPr>
          <p:cNvPr id="680" name="Shape 6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68115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Shape 67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AutoNum type="arabicPeriod"/>
            </a:pPr>
            <a:r>
              <a:rPr lang="en-US" sz="1200" b="0" i="0" u="none" strike="noStrike" kern="1200" cap="none" dirty="0">
                <a:solidFill>
                  <a:schemeClr val="dk1"/>
                </a:solidFill>
                <a:effectLst/>
                <a:latin typeface="Calibri"/>
                <a:ea typeface="Calibri"/>
                <a:cs typeface="Calibri"/>
                <a:sym typeface="Calibri"/>
              </a:rPr>
              <a:t>Let's talk a bit about </a:t>
            </a:r>
            <a:r>
              <a:rPr lang="en-US" sz="1200" b="1" i="0" u="none" strike="noStrike" kern="1200" cap="none" dirty="0">
                <a:solidFill>
                  <a:schemeClr val="dk1"/>
                </a:solidFill>
                <a:effectLst/>
                <a:latin typeface="Calibri"/>
                <a:ea typeface="Calibri"/>
                <a:cs typeface="Calibri"/>
                <a:sym typeface="Calibri"/>
              </a:rPr>
              <a:t>React Fiber</a:t>
            </a:r>
            <a:r>
              <a:rPr lang="en-US" sz="1200" b="0" i="0" u="none" strike="noStrike" kern="1200" cap="none" dirty="0">
                <a:solidFill>
                  <a:schemeClr val="dk1"/>
                </a:solidFill>
                <a:effectLst/>
                <a:latin typeface="Calibri"/>
                <a:ea typeface="Calibri"/>
                <a:cs typeface="Calibri"/>
                <a:sym typeface="Calibri"/>
              </a:rPr>
              <a:t>. As I mentioned earlier, React Fiber has been in development for a while</a:t>
            </a:r>
          </a:p>
          <a:p>
            <a:pPr>
              <a:buAutoNum type="arabicPeriod"/>
            </a:pPr>
            <a:endParaRPr lang="en-US" sz="1200" b="0" i="0" u="none" strike="noStrike" kern="1200" cap="none" dirty="0">
              <a:solidFill>
                <a:schemeClr val="dk1"/>
              </a:solidFill>
              <a:effectLst/>
              <a:latin typeface="Calibri"/>
              <a:ea typeface="Calibri"/>
              <a:cs typeface="Calibri"/>
              <a:sym typeface="Calibri"/>
            </a:endParaRPr>
          </a:p>
          <a:p>
            <a:pPr>
              <a:buAutoNum type="arabicPeriod"/>
            </a:pPr>
            <a:r>
              <a:rPr lang="en-US" sz="1200" b="0" i="1" u="none" strike="noStrike" kern="1200" cap="none" dirty="0">
                <a:solidFill>
                  <a:schemeClr val="dk1"/>
                </a:solidFill>
                <a:effectLst/>
                <a:latin typeface="Calibri"/>
                <a:ea typeface="Calibri"/>
                <a:cs typeface="Calibri"/>
                <a:sym typeface="Calibri"/>
              </a:rPr>
              <a:t>React Fiber</a:t>
            </a:r>
            <a:r>
              <a:rPr lang="en-US" sz="1200" b="0" i="0" u="none" strike="noStrike" kern="1200" cap="none" dirty="0">
                <a:solidFill>
                  <a:schemeClr val="dk1"/>
                </a:solidFill>
                <a:effectLst/>
                <a:latin typeface="Calibri"/>
                <a:ea typeface="Calibri"/>
                <a:cs typeface="Calibri"/>
                <a:sym typeface="Calibri"/>
              </a:rPr>
              <a:t> is a complete, backward compatible rewrite of the ReactJS core which enables sophisticated scheduling of rendering work. It is a reimplementation of </a:t>
            </a:r>
            <a:r>
              <a:rPr lang="en-US" sz="1200" b="0" i="0" u="none" strike="noStrike" kern="1200" cap="none" dirty="0" err="1">
                <a:solidFill>
                  <a:schemeClr val="dk1"/>
                </a:solidFill>
                <a:effectLst/>
                <a:latin typeface="Calibri"/>
                <a:ea typeface="Calibri"/>
                <a:cs typeface="Calibri"/>
                <a:sym typeface="Calibri"/>
              </a:rPr>
              <a:t>ReactJS's</a:t>
            </a:r>
            <a:r>
              <a:rPr lang="en-US" sz="1200" b="0" i="0" u="none" strike="noStrike" kern="1200" cap="none" dirty="0">
                <a:solidFill>
                  <a:schemeClr val="dk1"/>
                </a:solidFill>
                <a:effectLst/>
                <a:latin typeface="Calibri"/>
                <a:ea typeface="Calibri"/>
                <a:cs typeface="Calibri"/>
                <a:sym typeface="Calibri"/>
              </a:rPr>
              <a:t> core algorithm. The goal of React Fiber is to increase its suitability for app development in sections like gestures, animation, and layouts. One key feature is the support for </a:t>
            </a:r>
            <a:r>
              <a:rPr lang="en-US" sz="1200" b="1" i="0" u="none" strike="noStrike" kern="1200" cap="none" dirty="0">
                <a:solidFill>
                  <a:schemeClr val="dk1"/>
                </a:solidFill>
                <a:effectLst/>
                <a:latin typeface="Calibri"/>
                <a:ea typeface="Calibri"/>
                <a:cs typeface="Calibri"/>
                <a:sym typeface="Calibri"/>
              </a:rPr>
              <a:t>incremental rendering</a:t>
            </a:r>
            <a:r>
              <a:rPr lang="en-US" sz="1200" b="0" i="0" u="none" strike="noStrike" kern="1200" cap="none" dirty="0">
                <a:solidFill>
                  <a:schemeClr val="dk1"/>
                </a:solidFill>
                <a:effectLst/>
                <a:latin typeface="Calibri"/>
                <a:ea typeface="Calibri"/>
                <a:cs typeface="Calibri"/>
                <a:sym typeface="Calibri"/>
              </a:rPr>
              <a:t>. </a:t>
            </a:r>
            <a:r>
              <a:rPr lang="en-US" sz="1200" b="0" i="1" u="none" strike="noStrike" kern="1200" cap="none" dirty="0">
                <a:solidFill>
                  <a:schemeClr val="dk1"/>
                </a:solidFill>
                <a:effectLst/>
                <a:latin typeface="Calibri"/>
                <a:ea typeface="Calibri"/>
                <a:cs typeface="Calibri"/>
                <a:sym typeface="Calibri"/>
              </a:rPr>
              <a:t>Incremental rendering</a:t>
            </a:r>
            <a:r>
              <a:rPr lang="en-US" sz="1200" b="0" i="0" u="none" strike="noStrike" kern="1200" cap="none" dirty="0">
                <a:solidFill>
                  <a:schemeClr val="dk1"/>
                </a:solidFill>
                <a:effectLst/>
                <a:latin typeface="Calibri"/>
                <a:ea typeface="Calibri"/>
                <a:cs typeface="Calibri"/>
                <a:sym typeface="Calibri"/>
              </a:rPr>
              <a:t> is the ability to split the rendering process into chunks and spread it out over multiple frames.</a:t>
            </a:r>
          </a:p>
          <a:p>
            <a:pPr>
              <a:buAutoNum type="arabicPeriod"/>
            </a:pPr>
            <a:endParaRPr lang="en-US" sz="1200" b="0" i="0" u="none" strike="noStrike" kern="1200" cap="none" dirty="0">
              <a:solidFill>
                <a:schemeClr val="dk1"/>
              </a:solidFill>
              <a:effectLst/>
              <a:latin typeface="Calibri"/>
              <a:ea typeface="Calibri"/>
              <a:cs typeface="Calibri"/>
              <a:sym typeface="Calibri"/>
            </a:endParaRPr>
          </a:p>
          <a:p>
            <a:pPr>
              <a:buAutoNum type="arabicPeriod"/>
            </a:pPr>
            <a:r>
              <a:rPr lang="en-US" sz="1200" b="0" i="1" u="none" strike="noStrike" kern="1200" cap="none" dirty="0">
                <a:solidFill>
                  <a:schemeClr val="dk1"/>
                </a:solidFill>
                <a:effectLst/>
                <a:latin typeface="Calibri"/>
                <a:ea typeface="Calibri"/>
                <a:cs typeface="Calibri"/>
                <a:sym typeface="Calibri"/>
              </a:rPr>
              <a:t>React Fiber</a:t>
            </a:r>
            <a:r>
              <a:rPr lang="en-US" sz="1200" b="0" i="0" u="none" strike="noStrike" kern="1200" cap="none" dirty="0">
                <a:solidFill>
                  <a:schemeClr val="dk1"/>
                </a:solidFill>
                <a:effectLst/>
                <a:latin typeface="Calibri"/>
                <a:ea typeface="Calibri"/>
                <a:cs typeface="Calibri"/>
                <a:sym typeface="Calibri"/>
              </a:rPr>
              <a:t> is a reimplementation of a stack frame specialized for ReactJS components. Each fiber can be thought of as a virtual stack frame where information from the frame is preserved in memory on the heap, and because the info is saved on the heap, you can control and play with the data structures and process the relevant information as needed.</a:t>
            </a:r>
          </a:p>
          <a:p>
            <a:r>
              <a:rPr lang="en-US" sz="1200" b="0" i="1" u="none" strike="noStrike" kern="1200" cap="none" dirty="0">
                <a:solidFill>
                  <a:schemeClr val="dk1"/>
                </a:solidFill>
                <a:effectLst/>
                <a:latin typeface="Calibri"/>
                <a:ea typeface="Calibri"/>
                <a:cs typeface="Calibri"/>
                <a:sym typeface="Calibri"/>
              </a:rPr>
              <a:t>React Fiber</a:t>
            </a:r>
            <a:r>
              <a:rPr lang="en-US" sz="1200" b="0" i="0" u="none" strike="noStrike" kern="1200" cap="none" dirty="0">
                <a:solidFill>
                  <a:schemeClr val="dk1"/>
                </a:solidFill>
                <a:effectLst/>
                <a:latin typeface="Calibri"/>
                <a:ea typeface="Calibri"/>
                <a:cs typeface="Calibri"/>
                <a:sym typeface="Calibri"/>
              </a:rPr>
              <a:t> allows smooth rendering of the UI by pausing once in a while and checking for more important updates rather than waiting for all the changes to be propagated throughout the entirety of the component tree before updating the UI. The task scheduling ability of </a:t>
            </a:r>
            <a:r>
              <a:rPr lang="en-US" sz="1200" b="0" i="1" u="none" strike="noStrike" kern="1200" cap="none" dirty="0">
                <a:solidFill>
                  <a:schemeClr val="dk1"/>
                </a:solidFill>
                <a:effectLst/>
                <a:latin typeface="Calibri"/>
                <a:ea typeface="Calibri"/>
                <a:cs typeface="Calibri"/>
                <a:sym typeface="Calibri"/>
              </a:rPr>
              <a:t>React Fiber</a:t>
            </a:r>
            <a:r>
              <a:rPr lang="en-US" sz="1200" b="0" i="0" u="none" strike="noStrike" kern="1200" cap="none" dirty="0">
                <a:solidFill>
                  <a:schemeClr val="dk1"/>
                </a:solidFill>
                <a:effectLst/>
                <a:latin typeface="Calibri"/>
                <a:ea typeface="Calibri"/>
                <a:cs typeface="Calibri"/>
                <a:sym typeface="Calibri"/>
              </a:rPr>
              <a:t> makes this possible.</a:t>
            </a:r>
          </a:p>
          <a:p>
            <a:r>
              <a:rPr lang="en-US" sz="1200" b="0" i="0" u="none" strike="noStrike" kern="1200" cap="none" dirty="0">
                <a:solidFill>
                  <a:schemeClr val="dk1"/>
                </a:solidFill>
                <a:effectLst/>
                <a:latin typeface="Calibri"/>
                <a:ea typeface="Calibri"/>
                <a:cs typeface="Calibri"/>
                <a:sym typeface="Calibri"/>
              </a:rPr>
              <a:t>In ReactJS, we have two important players: the </a:t>
            </a:r>
            <a:r>
              <a:rPr lang="en-US" sz="1200" b="1" i="0" u="none" strike="noStrike" kern="1200" cap="none" dirty="0">
                <a:solidFill>
                  <a:schemeClr val="dk1"/>
                </a:solidFill>
                <a:effectLst/>
                <a:latin typeface="Calibri"/>
                <a:ea typeface="Calibri"/>
                <a:cs typeface="Calibri"/>
                <a:sym typeface="Calibri"/>
              </a:rPr>
              <a:t>Reconciler</a:t>
            </a:r>
            <a:r>
              <a:rPr lang="en-US" sz="1200" b="0" i="0" u="none" strike="noStrike" kern="1200" cap="none" dirty="0">
                <a:solidFill>
                  <a:schemeClr val="dk1"/>
                </a:solidFill>
                <a:effectLst/>
                <a:latin typeface="Calibri"/>
                <a:ea typeface="Calibri"/>
                <a:cs typeface="Calibri"/>
                <a:sym typeface="Calibri"/>
              </a:rPr>
              <a:t> and the </a:t>
            </a:r>
            <a:r>
              <a:rPr lang="en-US" sz="1200" b="1" i="0" u="none" strike="noStrike" kern="1200" cap="none" dirty="0">
                <a:solidFill>
                  <a:schemeClr val="dk1"/>
                </a:solidFill>
                <a:effectLst/>
                <a:latin typeface="Calibri"/>
                <a:ea typeface="Calibri"/>
                <a:cs typeface="Calibri"/>
                <a:sym typeface="Calibri"/>
              </a:rPr>
              <a:t>Renderer</a:t>
            </a:r>
            <a:r>
              <a:rPr lang="en-US" sz="1200" b="0" i="0" u="none" strike="noStrike" kern="1200" cap="none" dirty="0">
                <a:solidFill>
                  <a:schemeClr val="dk1"/>
                </a:solidFill>
                <a:effectLst/>
                <a:latin typeface="Calibri"/>
                <a:ea typeface="Calibri"/>
                <a:cs typeface="Calibri"/>
                <a:sym typeface="Calibri"/>
              </a:rPr>
              <a:t>. The </a:t>
            </a:r>
            <a:r>
              <a:rPr lang="en-US" sz="1200" b="1" i="0" u="none" strike="noStrike" kern="1200" cap="none" dirty="0">
                <a:solidFill>
                  <a:schemeClr val="dk1"/>
                </a:solidFill>
                <a:effectLst/>
                <a:latin typeface="Calibri"/>
                <a:ea typeface="Calibri"/>
                <a:cs typeface="Calibri"/>
                <a:sym typeface="Calibri"/>
              </a:rPr>
              <a:t>Renderer</a:t>
            </a:r>
            <a:r>
              <a:rPr lang="en-US" sz="1200" b="0" i="0" u="none" strike="noStrike" kern="1200" cap="none" dirty="0">
                <a:solidFill>
                  <a:schemeClr val="dk1"/>
                </a:solidFill>
                <a:effectLst/>
                <a:latin typeface="Calibri"/>
                <a:ea typeface="Calibri"/>
                <a:cs typeface="Calibri"/>
                <a:sym typeface="Calibri"/>
              </a:rPr>
              <a:t> is a pluggable section of ReactJS that allows rendering of the UI to happen across and outside the DOM. It was originally created for the DOM but was later adapted to support native platforms. ReactJS has the </a:t>
            </a:r>
            <a:r>
              <a:rPr lang="en-US" sz="1200" b="0" i="1" u="none" strike="noStrike" kern="1200" cap="none" dirty="0">
                <a:solidFill>
                  <a:schemeClr val="dk1"/>
                </a:solidFill>
                <a:effectLst/>
                <a:latin typeface="Calibri"/>
                <a:ea typeface="Calibri"/>
                <a:cs typeface="Calibri"/>
                <a:sym typeface="Calibri"/>
                <a:hlinkClick r:id="rId3"/>
              </a:rPr>
              <a:t>ReactJS DOM Renderer</a:t>
            </a:r>
            <a:r>
              <a:rPr lang="en-US" sz="1200" b="0" i="1" u="none" strike="noStrike" kern="1200" cap="none" dirty="0">
                <a:solidFill>
                  <a:schemeClr val="dk1"/>
                </a:solidFill>
                <a:effectLst/>
                <a:latin typeface="Calibri"/>
                <a:ea typeface="Calibri"/>
                <a:cs typeface="Calibri"/>
                <a:sym typeface="Calibri"/>
              </a:rPr>
              <a:t> - renders ReactJS components to the DOM</a:t>
            </a:r>
            <a:r>
              <a:rPr lang="en-US" sz="1200" b="0" i="0" u="none" strike="noStrike" kern="1200" cap="none" dirty="0">
                <a:solidFill>
                  <a:schemeClr val="dk1"/>
                </a:solidFill>
                <a:effectLst/>
                <a:latin typeface="Calibri"/>
                <a:ea typeface="Calibri"/>
                <a:cs typeface="Calibri"/>
                <a:sym typeface="Calibri"/>
              </a:rPr>
              <a:t>, </a:t>
            </a:r>
            <a:r>
              <a:rPr lang="en-US" sz="1200" b="0" i="1" u="none" strike="noStrike" kern="1200" cap="none" dirty="0">
                <a:solidFill>
                  <a:schemeClr val="dk1"/>
                </a:solidFill>
                <a:effectLst/>
                <a:latin typeface="Calibri"/>
                <a:ea typeface="Calibri"/>
                <a:cs typeface="Calibri"/>
                <a:sym typeface="Calibri"/>
                <a:hlinkClick r:id="rId4"/>
              </a:rPr>
              <a:t>ReactJS Native Renderer</a:t>
            </a:r>
            <a:r>
              <a:rPr lang="en-US" sz="1200" b="0" i="1" u="none" strike="noStrike" kern="1200" cap="none" dirty="0">
                <a:solidFill>
                  <a:schemeClr val="dk1"/>
                </a:solidFill>
                <a:effectLst/>
                <a:latin typeface="Calibri"/>
                <a:ea typeface="Calibri"/>
                <a:cs typeface="Calibri"/>
                <a:sym typeface="Calibri"/>
              </a:rPr>
              <a:t> - renders ReactJS components to native views</a:t>
            </a:r>
            <a:r>
              <a:rPr lang="en-US" sz="1200" b="0" i="0" u="none" strike="noStrike" kern="1200" cap="none" dirty="0">
                <a:solidFill>
                  <a:schemeClr val="dk1"/>
                </a:solidFill>
                <a:effectLst/>
                <a:latin typeface="Calibri"/>
                <a:ea typeface="Calibri"/>
                <a:cs typeface="Calibri"/>
                <a:sym typeface="Calibri"/>
              </a:rPr>
              <a:t>, and the </a:t>
            </a:r>
            <a:r>
              <a:rPr lang="en-US" sz="1200" b="0" i="1" u="none" strike="noStrike" kern="1200" cap="none" dirty="0">
                <a:solidFill>
                  <a:schemeClr val="dk1"/>
                </a:solidFill>
                <a:effectLst/>
                <a:latin typeface="Calibri"/>
                <a:ea typeface="Calibri"/>
                <a:cs typeface="Calibri"/>
                <a:sym typeface="Calibri"/>
                <a:hlinkClick r:id="rId5"/>
              </a:rPr>
              <a:t>ReactJS Test Renderer</a:t>
            </a:r>
            <a:r>
              <a:rPr lang="en-US" sz="1200" b="0" i="1" u="none" strike="noStrike" kern="1200" cap="none" dirty="0">
                <a:solidFill>
                  <a:schemeClr val="dk1"/>
                </a:solidFill>
                <a:effectLst/>
                <a:latin typeface="Calibri"/>
                <a:ea typeface="Calibri"/>
                <a:cs typeface="Calibri"/>
                <a:sym typeface="Calibri"/>
              </a:rPr>
              <a:t> - renders ReactJS components to JSON trees</a:t>
            </a:r>
            <a:r>
              <a:rPr lang="en-US" sz="1200" b="0" i="0" u="none" strike="noStrike" kern="1200" cap="none" dirty="0">
                <a:solidFill>
                  <a:schemeClr val="dk1"/>
                </a:solidFill>
                <a:effectLst/>
                <a:latin typeface="Calibri"/>
                <a:ea typeface="Calibri"/>
                <a:cs typeface="Calibri"/>
                <a:sym typeface="Calibri"/>
              </a:rPr>
              <a:t>.</a:t>
            </a:r>
          </a:p>
          <a:p>
            <a:r>
              <a:rPr lang="en-US" sz="1200" b="0" i="0" u="none" strike="noStrike" kern="1200" cap="none" dirty="0">
                <a:solidFill>
                  <a:schemeClr val="dk1"/>
                </a:solidFill>
                <a:effectLst/>
                <a:latin typeface="Calibri"/>
                <a:ea typeface="Calibri"/>
                <a:cs typeface="Calibri"/>
                <a:sym typeface="Calibri"/>
              </a:rPr>
              <a:t>The </a:t>
            </a:r>
            <a:r>
              <a:rPr lang="en-US" sz="1200" b="1" i="0" u="none" strike="noStrike" kern="1200" cap="none" dirty="0">
                <a:solidFill>
                  <a:schemeClr val="dk1"/>
                </a:solidFill>
                <a:effectLst/>
                <a:latin typeface="Calibri"/>
                <a:ea typeface="Calibri"/>
                <a:cs typeface="Calibri"/>
                <a:sym typeface="Calibri"/>
              </a:rPr>
              <a:t>Reconciler</a:t>
            </a:r>
            <a:r>
              <a:rPr lang="en-US" sz="1200" b="0" i="0" u="none" strike="noStrike" kern="1200" cap="none" dirty="0">
                <a:solidFill>
                  <a:schemeClr val="dk1"/>
                </a:solidFill>
                <a:effectLst/>
                <a:latin typeface="Calibri"/>
                <a:ea typeface="Calibri"/>
                <a:cs typeface="Calibri"/>
                <a:sym typeface="Calibri"/>
              </a:rPr>
              <a:t> is used by the renderer to perform updates to the DOM. Whenever a component updates, be it </a:t>
            </a:r>
            <a:r>
              <a:rPr lang="en-US" sz="1200" b="0" i="1" u="none" strike="noStrike" kern="1200" cap="none" dirty="0">
                <a:solidFill>
                  <a:schemeClr val="dk1"/>
                </a:solidFill>
                <a:effectLst/>
                <a:latin typeface="Calibri"/>
                <a:ea typeface="Calibri"/>
                <a:cs typeface="Calibri"/>
                <a:sym typeface="Calibri"/>
              </a:rPr>
              <a:t>mounting</a:t>
            </a:r>
            <a:r>
              <a:rPr lang="en-US" sz="1200" b="0" i="0" u="none" strike="noStrike" kern="1200" cap="none" dirty="0">
                <a:solidFill>
                  <a:schemeClr val="dk1"/>
                </a:solidFill>
                <a:effectLst/>
                <a:latin typeface="Calibri"/>
                <a:ea typeface="Calibri"/>
                <a:cs typeface="Calibri"/>
                <a:sym typeface="Calibri"/>
              </a:rPr>
              <a:t>, </a:t>
            </a:r>
            <a:r>
              <a:rPr lang="en-US" sz="1200" b="0" i="1" u="none" strike="noStrike" kern="1200" cap="none" dirty="0">
                <a:solidFill>
                  <a:schemeClr val="dk1"/>
                </a:solidFill>
                <a:effectLst/>
                <a:latin typeface="Calibri"/>
                <a:ea typeface="Calibri"/>
                <a:cs typeface="Calibri"/>
                <a:sym typeface="Calibri"/>
              </a:rPr>
              <a:t>unmounting</a:t>
            </a:r>
            <a:r>
              <a:rPr lang="en-US" sz="1200" b="0" i="0" u="none" strike="noStrike" kern="1200" cap="none" dirty="0">
                <a:solidFill>
                  <a:schemeClr val="dk1"/>
                </a:solidFill>
                <a:effectLst/>
                <a:latin typeface="Calibri"/>
                <a:ea typeface="Calibri"/>
                <a:cs typeface="Calibri"/>
                <a:sym typeface="Calibri"/>
              </a:rPr>
              <a:t> or any form of update, the reconciler (</a:t>
            </a:r>
            <a:r>
              <a:rPr lang="en-US" sz="1200" b="0" i="1" u="none" strike="noStrike" kern="1200" cap="none" dirty="0">
                <a:solidFill>
                  <a:schemeClr val="dk1"/>
                </a:solidFill>
                <a:effectLst/>
                <a:latin typeface="Calibri"/>
                <a:ea typeface="Calibri"/>
                <a:cs typeface="Calibri"/>
                <a:sym typeface="Calibri"/>
              </a:rPr>
              <a:t>known as the stack reconciler</a:t>
            </a:r>
            <a:r>
              <a:rPr lang="en-US" sz="1200" b="0" i="0" u="none" strike="noStrike" kern="1200" cap="none" dirty="0">
                <a:solidFill>
                  <a:schemeClr val="dk1"/>
                </a:solidFill>
                <a:effectLst/>
                <a:latin typeface="Calibri"/>
                <a:ea typeface="Calibri"/>
                <a:cs typeface="Calibri"/>
                <a:sym typeface="Calibri"/>
              </a:rPr>
              <a:t>) processes the component tree from top to bottom synchronously in a single pass, checks for changes in the tree, then passes on these changes to the renderer. In previous versions of ReactJS, the reconciler did not have the ability to pause work, thus making performance suboptimal when deep updates occur and the CPU time is limited.</a:t>
            </a:r>
          </a:p>
          <a:p>
            <a:r>
              <a:rPr lang="en-US" u="none" strike="noStrike" dirty="0">
                <a:effectLst/>
                <a:hlinkClick r:id="rId6"/>
              </a:rPr>
              <a:t>" In ReactJS, we have two important players: the Reconciler and the Renderer."</a:t>
            </a:r>
          </a:p>
          <a:p>
            <a:r>
              <a:rPr lang="en-US" sz="1200" b="0" i="0" u="none" strike="noStrike" kern="1200" cap="none" dirty="0">
                <a:solidFill>
                  <a:schemeClr val="dk1"/>
                </a:solidFill>
                <a:effectLst/>
                <a:latin typeface="Calibri"/>
                <a:ea typeface="Calibri"/>
                <a:cs typeface="Calibri"/>
                <a:sym typeface="Calibri"/>
                <a:hlinkClick r:id="rId6"/>
              </a:rPr>
              <a:t>TWEET THIS </a:t>
            </a:r>
          </a:p>
          <a:p>
            <a:r>
              <a:rPr lang="en-US" sz="1200" b="0" i="0" u="none" strike="noStrike" kern="1200" cap="none" dirty="0">
                <a:solidFill>
                  <a:schemeClr val="dk1"/>
                </a:solidFill>
                <a:effectLst/>
                <a:latin typeface="Calibri"/>
                <a:ea typeface="Calibri"/>
                <a:cs typeface="Calibri"/>
                <a:sym typeface="Calibri"/>
              </a:rPr>
              <a:t>With React Fiber, the new reconciler has the ability to do the following:</a:t>
            </a:r>
          </a:p>
          <a:p>
            <a:r>
              <a:rPr lang="en-US" sz="1200" b="0" i="0" u="none" strike="noStrike" kern="1200" cap="none" dirty="0">
                <a:solidFill>
                  <a:schemeClr val="dk1"/>
                </a:solidFill>
                <a:effectLst/>
                <a:latin typeface="Calibri"/>
                <a:ea typeface="Calibri"/>
                <a:cs typeface="Calibri"/>
                <a:sym typeface="Calibri"/>
              </a:rPr>
              <a:t>Split interruptible work into chunks.</a:t>
            </a:r>
          </a:p>
          <a:p>
            <a:r>
              <a:rPr lang="en-US" sz="1200" b="0" i="0" u="none" strike="noStrike" kern="1200" cap="none" dirty="0">
                <a:solidFill>
                  <a:schemeClr val="dk1"/>
                </a:solidFill>
                <a:effectLst/>
                <a:latin typeface="Calibri"/>
                <a:ea typeface="Calibri"/>
                <a:cs typeface="Calibri"/>
                <a:sym typeface="Calibri"/>
              </a:rPr>
              <a:t>Pause work and come back to it later.</a:t>
            </a:r>
          </a:p>
          <a:p>
            <a:r>
              <a:rPr lang="en-US" sz="1200" b="0" i="0" u="none" strike="noStrike" kern="1200" cap="none" dirty="0">
                <a:solidFill>
                  <a:schemeClr val="dk1"/>
                </a:solidFill>
                <a:effectLst/>
                <a:latin typeface="Calibri"/>
                <a:ea typeface="Calibri"/>
                <a:cs typeface="Calibri"/>
                <a:sym typeface="Calibri"/>
              </a:rPr>
              <a:t>Reuse previously completed work.</a:t>
            </a:r>
          </a:p>
          <a:p>
            <a:r>
              <a:rPr lang="en-US" sz="1200" b="0" i="0" u="none" strike="noStrike" kern="1200" cap="none" dirty="0">
                <a:solidFill>
                  <a:schemeClr val="dk1"/>
                </a:solidFill>
                <a:effectLst/>
                <a:latin typeface="Calibri"/>
                <a:ea typeface="Calibri"/>
                <a:cs typeface="Calibri"/>
                <a:sym typeface="Calibri"/>
              </a:rPr>
              <a:t>And abort work.</a:t>
            </a:r>
          </a:p>
          <a:p>
            <a:pPr marL="228600" lvl="0" indent="-228600">
              <a:spcBef>
                <a:spcPts val="360"/>
              </a:spcBef>
              <a:spcAft>
                <a:spcPts val="0"/>
              </a:spcAft>
              <a:buFont typeface="+mj-lt"/>
              <a:buAutoNum type="arabicPeriod"/>
            </a:pPr>
            <a:endParaRPr dirty="0"/>
          </a:p>
        </p:txBody>
      </p:sp>
      <p:sp>
        <p:nvSpPr>
          <p:cNvPr id="680" name="Shape 6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71022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Shape 67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AutoNum type="arabicPeriod"/>
            </a:pPr>
            <a:r>
              <a:rPr lang="en-US" sz="1200" b="0" i="0" u="none" strike="noStrike" kern="1200" cap="none" dirty="0">
                <a:solidFill>
                  <a:schemeClr val="dk1"/>
                </a:solidFill>
                <a:effectLst/>
                <a:latin typeface="Calibri"/>
                <a:ea typeface="Calibri"/>
                <a:cs typeface="Calibri"/>
                <a:sym typeface="Calibri"/>
              </a:rPr>
              <a:t>Let's talk a bit about </a:t>
            </a:r>
            <a:r>
              <a:rPr lang="en-US" sz="1200" b="1" i="0" u="none" strike="noStrike" kern="1200" cap="none" dirty="0">
                <a:solidFill>
                  <a:schemeClr val="dk1"/>
                </a:solidFill>
                <a:effectLst/>
                <a:latin typeface="Calibri"/>
                <a:ea typeface="Calibri"/>
                <a:cs typeface="Calibri"/>
                <a:sym typeface="Calibri"/>
              </a:rPr>
              <a:t>React Fiber</a:t>
            </a:r>
            <a:r>
              <a:rPr lang="en-US" sz="1200" b="0" i="0" u="none" strike="noStrike" kern="1200" cap="none" dirty="0">
                <a:solidFill>
                  <a:schemeClr val="dk1"/>
                </a:solidFill>
                <a:effectLst/>
                <a:latin typeface="Calibri"/>
                <a:ea typeface="Calibri"/>
                <a:cs typeface="Calibri"/>
                <a:sym typeface="Calibri"/>
              </a:rPr>
              <a:t>. As I mentioned earlier, React Fiber has been in development for a while</a:t>
            </a:r>
          </a:p>
          <a:p>
            <a:pPr>
              <a:buAutoNum type="arabicPeriod"/>
            </a:pPr>
            <a:endParaRPr lang="en-US" sz="1200" b="0" i="0" u="none" strike="noStrike" kern="1200" cap="none" dirty="0">
              <a:solidFill>
                <a:schemeClr val="dk1"/>
              </a:solidFill>
              <a:effectLst/>
              <a:latin typeface="Calibri"/>
              <a:ea typeface="Calibri"/>
              <a:cs typeface="Calibri"/>
              <a:sym typeface="Calibri"/>
            </a:endParaRPr>
          </a:p>
          <a:p>
            <a:pPr>
              <a:buAutoNum type="arabicPeriod"/>
            </a:pPr>
            <a:r>
              <a:rPr lang="en-US" sz="1200" b="1" i="1" u="none" strike="noStrike" kern="1200" cap="none" dirty="0">
                <a:solidFill>
                  <a:schemeClr val="dk1"/>
                </a:solidFill>
                <a:effectLst/>
                <a:latin typeface="Calibri"/>
                <a:ea typeface="Calibri"/>
                <a:cs typeface="Calibri"/>
                <a:sym typeface="Calibri"/>
              </a:rPr>
              <a:t>React Fiber</a:t>
            </a:r>
            <a:r>
              <a:rPr lang="en-US" sz="1200" b="1" i="0" u="none" strike="noStrike" kern="1200" cap="none" dirty="0">
                <a:solidFill>
                  <a:schemeClr val="dk1"/>
                </a:solidFill>
                <a:effectLst/>
                <a:latin typeface="Calibri"/>
                <a:ea typeface="Calibri"/>
                <a:cs typeface="Calibri"/>
                <a:sym typeface="Calibri"/>
              </a:rPr>
              <a:t> </a:t>
            </a:r>
            <a:r>
              <a:rPr lang="en-US" sz="1200" b="0" i="0" u="none" strike="noStrike" kern="1200" cap="none" dirty="0">
                <a:solidFill>
                  <a:schemeClr val="dk1"/>
                </a:solidFill>
                <a:effectLst/>
                <a:latin typeface="Calibri"/>
                <a:ea typeface="Calibri"/>
                <a:cs typeface="Calibri"/>
                <a:sym typeface="Calibri"/>
              </a:rPr>
              <a:t>is a complete, backward compatible rewrite of the ReactJS core which enables sophisticated scheduling of rendering work. It is a reimplementation of </a:t>
            </a:r>
            <a:r>
              <a:rPr lang="en-US" sz="1200" b="0" i="0" u="none" strike="noStrike" kern="1200" cap="none" dirty="0" err="1">
                <a:solidFill>
                  <a:schemeClr val="dk1"/>
                </a:solidFill>
                <a:effectLst/>
                <a:latin typeface="Calibri"/>
                <a:ea typeface="Calibri"/>
                <a:cs typeface="Calibri"/>
                <a:sym typeface="Calibri"/>
              </a:rPr>
              <a:t>ReactJS's</a:t>
            </a:r>
            <a:r>
              <a:rPr lang="en-US" sz="1200" b="0" i="0" u="none" strike="noStrike" kern="1200" cap="none" dirty="0">
                <a:solidFill>
                  <a:schemeClr val="dk1"/>
                </a:solidFill>
                <a:effectLst/>
                <a:latin typeface="Calibri"/>
                <a:ea typeface="Calibri"/>
                <a:cs typeface="Calibri"/>
                <a:sym typeface="Calibri"/>
              </a:rPr>
              <a:t> core algorithm. The goal of React Fiber is to increase its suitability for app development in sections like gestures, animation, and layouts. One key feature is the support for </a:t>
            </a:r>
            <a:r>
              <a:rPr lang="en-US" sz="1200" b="1" i="0" u="none" strike="noStrike" kern="1200" cap="none" dirty="0">
                <a:solidFill>
                  <a:schemeClr val="dk1"/>
                </a:solidFill>
                <a:effectLst/>
                <a:latin typeface="Calibri"/>
                <a:ea typeface="Calibri"/>
                <a:cs typeface="Calibri"/>
                <a:sym typeface="Calibri"/>
              </a:rPr>
              <a:t>incremental rendering</a:t>
            </a:r>
            <a:r>
              <a:rPr lang="en-US" sz="1200" b="0" i="0" u="none" strike="noStrike" kern="1200" cap="none" dirty="0">
                <a:solidFill>
                  <a:schemeClr val="dk1"/>
                </a:solidFill>
                <a:effectLst/>
                <a:latin typeface="Calibri"/>
                <a:ea typeface="Calibri"/>
                <a:cs typeface="Calibri"/>
                <a:sym typeface="Calibri"/>
              </a:rPr>
              <a:t>. </a:t>
            </a:r>
            <a:r>
              <a:rPr lang="en-US" sz="1200" b="0" i="1" u="none" strike="noStrike" kern="1200" cap="none" dirty="0">
                <a:solidFill>
                  <a:schemeClr val="dk1"/>
                </a:solidFill>
                <a:effectLst/>
                <a:latin typeface="Calibri"/>
                <a:ea typeface="Calibri"/>
                <a:cs typeface="Calibri"/>
                <a:sym typeface="Calibri"/>
              </a:rPr>
              <a:t>Incremental rendering</a:t>
            </a:r>
            <a:r>
              <a:rPr lang="en-US" sz="1200" b="0" i="0" u="none" strike="noStrike" kern="1200" cap="none" dirty="0">
                <a:solidFill>
                  <a:schemeClr val="dk1"/>
                </a:solidFill>
                <a:effectLst/>
                <a:latin typeface="Calibri"/>
                <a:ea typeface="Calibri"/>
                <a:cs typeface="Calibri"/>
                <a:sym typeface="Calibri"/>
              </a:rPr>
              <a:t> is the ability to split the rendering process into chunks and spread it out over multiple frames.</a:t>
            </a:r>
          </a:p>
          <a:p>
            <a:pPr>
              <a:buAutoNum type="arabicPeriod"/>
            </a:pPr>
            <a:endParaRPr lang="en-US" sz="1200" b="0" i="0" u="none" strike="noStrike" kern="1200" cap="none" dirty="0">
              <a:solidFill>
                <a:schemeClr val="dk1"/>
              </a:solidFill>
              <a:effectLst/>
              <a:latin typeface="Calibri"/>
              <a:ea typeface="Calibri"/>
              <a:cs typeface="Calibri"/>
              <a:sym typeface="Calibri"/>
            </a:endParaRPr>
          </a:p>
          <a:p>
            <a:pPr>
              <a:buAutoNum type="arabicPeriod"/>
            </a:pPr>
            <a:r>
              <a:rPr lang="en-US" sz="1200" b="1" i="1" u="none" strike="noStrike" kern="1200" cap="none" dirty="0">
                <a:solidFill>
                  <a:schemeClr val="dk1"/>
                </a:solidFill>
                <a:effectLst/>
                <a:latin typeface="Calibri"/>
                <a:ea typeface="Calibri"/>
                <a:cs typeface="Calibri"/>
                <a:sym typeface="Calibri"/>
              </a:rPr>
              <a:t>React Fiber</a:t>
            </a:r>
            <a:r>
              <a:rPr lang="en-US" sz="1200" b="0" i="0" u="none" strike="noStrike" kern="1200" cap="none" dirty="0">
                <a:solidFill>
                  <a:schemeClr val="dk1"/>
                </a:solidFill>
                <a:effectLst/>
                <a:latin typeface="Calibri"/>
                <a:ea typeface="Calibri"/>
                <a:cs typeface="Calibri"/>
                <a:sym typeface="Calibri"/>
              </a:rPr>
              <a:t> is a reimplementation of a stack frame specialized for ReactJS components. Each fiber can be thought of as a virtual stack frame where information from the frame is preserved in memory on the heap, and because the info is saved on the heap, you can control and play with the data structures and process the relevant information as needed.</a:t>
            </a:r>
          </a:p>
          <a:p>
            <a:r>
              <a:rPr lang="en-US" sz="1200" b="0" i="1" u="none" strike="noStrike" kern="1200" cap="none" dirty="0">
                <a:solidFill>
                  <a:schemeClr val="dk1"/>
                </a:solidFill>
                <a:effectLst/>
                <a:latin typeface="Calibri"/>
                <a:ea typeface="Calibri"/>
                <a:cs typeface="Calibri"/>
                <a:sym typeface="Calibri"/>
              </a:rPr>
              <a:t>4. React Fiber</a:t>
            </a:r>
            <a:r>
              <a:rPr lang="en-US" sz="1200" b="0" i="0" u="none" strike="noStrike" kern="1200" cap="none" dirty="0">
                <a:solidFill>
                  <a:schemeClr val="dk1"/>
                </a:solidFill>
                <a:effectLst/>
                <a:latin typeface="Calibri"/>
                <a:ea typeface="Calibri"/>
                <a:cs typeface="Calibri"/>
                <a:sym typeface="Calibri"/>
              </a:rPr>
              <a:t> allows smooth rendering of the UI by pausing once in a while and checking for more important updates rather than waiting for all the changes to be propagated throughout the entirety of the component tree before updating the UI. The task scheduling ability of </a:t>
            </a:r>
            <a:r>
              <a:rPr lang="en-US" sz="1200" b="0" i="1" u="none" strike="noStrike" kern="1200" cap="none" dirty="0">
                <a:solidFill>
                  <a:schemeClr val="dk1"/>
                </a:solidFill>
                <a:effectLst/>
                <a:latin typeface="Calibri"/>
                <a:ea typeface="Calibri"/>
                <a:cs typeface="Calibri"/>
                <a:sym typeface="Calibri"/>
              </a:rPr>
              <a:t>React Fiber</a:t>
            </a:r>
            <a:r>
              <a:rPr lang="en-US" sz="1200" b="0" i="0" u="none" strike="noStrike" kern="1200" cap="none" dirty="0">
                <a:solidFill>
                  <a:schemeClr val="dk1"/>
                </a:solidFill>
                <a:effectLst/>
                <a:latin typeface="Calibri"/>
                <a:ea typeface="Calibri"/>
                <a:cs typeface="Calibri"/>
                <a:sym typeface="Calibri"/>
              </a:rPr>
              <a:t> makes this possible.</a:t>
            </a:r>
          </a:p>
          <a:p>
            <a:endParaRPr lang="en-US" sz="1200" b="0" i="0" u="none" strike="noStrike" kern="1200" cap="none" dirty="0">
              <a:solidFill>
                <a:schemeClr val="dk1"/>
              </a:solidFill>
              <a:effectLst/>
              <a:latin typeface="Calibri"/>
              <a:ea typeface="Calibri"/>
              <a:cs typeface="Calibri"/>
              <a:sym typeface="Calibri"/>
            </a:endParaRPr>
          </a:p>
          <a:p>
            <a:r>
              <a:rPr lang="en-US" sz="1200" b="0" i="0" u="none" strike="noStrike" kern="1200" cap="none" dirty="0">
                <a:solidFill>
                  <a:schemeClr val="dk1"/>
                </a:solidFill>
                <a:effectLst/>
                <a:latin typeface="Calibri"/>
                <a:ea typeface="Calibri"/>
                <a:cs typeface="Calibri"/>
                <a:sym typeface="Calibri"/>
              </a:rPr>
              <a:t>In ReactJS, we have two important players: the </a:t>
            </a:r>
            <a:r>
              <a:rPr lang="en-US" sz="1200" b="1" i="0" u="none" strike="noStrike" kern="1200" cap="none" dirty="0">
                <a:solidFill>
                  <a:schemeClr val="dk1"/>
                </a:solidFill>
                <a:effectLst/>
                <a:latin typeface="Calibri"/>
                <a:ea typeface="Calibri"/>
                <a:cs typeface="Calibri"/>
                <a:sym typeface="Calibri"/>
              </a:rPr>
              <a:t>Reconciler</a:t>
            </a:r>
            <a:r>
              <a:rPr lang="en-US" sz="1200" b="0" i="0" u="none" strike="noStrike" kern="1200" cap="none" dirty="0">
                <a:solidFill>
                  <a:schemeClr val="dk1"/>
                </a:solidFill>
                <a:effectLst/>
                <a:latin typeface="Calibri"/>
                <a:ea typeface="Calibri"/>
                <a:cs typeface="Calibri"/>
                <a:sym typeface="Calibri"/>
              </a:rPr>
              <a:t> and the </a:t>
            </a:r>
            <a:r>
              <a:rPr lang="en-US" sz="1200" b="1" i="0" u="none" strike="noStrike" kern="1200" cap="none" dirty="0">
                <a:solidFill>
                  <a:schemeClr val="dk1"/>
                </a:solidFill>
                <a:effectLst/>
                <a:latin typeface="Calibri"/>
                <a:ea typeface="Calibri"/>
                <a:cs typeface="Calibri"/>
                <a:sym typeface="Calibri"/>
              </a:rPr>
              <a:t>Renderer</a:t>
            </a:r>
            <a:r>
              <a:rPr lang="en-US" sz="1200" b="0" i="0" u="none" strike="noStrike" kern="1200" cap="none" dirty="0">
                <a:solidFill>
                  <a:schemeClr val="dk1"/>
                </a:solidFill>
                <a:effectLst/>
                <a:latin typeface="Calibri"/>
                <a:ea typeface="Calibri"/>
                <a:cs typeface="Calibri"/>
                <a:sym typeface="Calibri"/>
              </a:rPr>
              <a:t>. </a:t>
            </a:r>
          </a:p>
          <a:p>
            <a:endParaRPr lang="en-US" sz="1200" b="0" i="0" u="none" strike="noStrike" kern="1200" cap="none" dirty="0">
              <a:solidFill>
                <a:schemeClr val="dk1"/>
              </a:solidFill>
              <a:effectLst/>
              <a:latin typeface="Calibri"/>
              <a:ea typeface="Calibri"/>
              <a:cs typeface="Calibri"/>
              <a:sym typeface="Calibri"/>
            </a:endParaRPr>
          </a:p>
          <a:p>
            <a:r>
              <a:rPr lang="en-US" sz="1200" b="0" i="0" u="none" strike="noStrike" kern="1200" cap="none" dirty="0">
                <a:solidFill>
                  <a:schemeClr val="dk1"/>
                </a:solidFill>
                <a:effectLst/>
                <a:latin typeface="Calibri"/>
                <a:ea typeface="Calibri"/>
                <a:cs typeface="Calibri"/>
                <a:sym typeface="Calibri"/>
              </a:rPr>
              <a:t>	The </a:t>
            </a:r>
            <a:r>
              <a:rPr lang="en-US" sz="1200" b="1" i="0" u="none" strike="noStrike" kern="1200" cap="none" dirty="0">
                <a:solidFill>
                  <a:schemeClr val="dk1"/>
                </a:solidFill>
                <a:effectLst/>
                <a:latin typeface="Calibri"/>
                <a:ea typeface="Calibri"/>
                <a:cs typeface="Calibri"/>
                <a:sym typeface="Calibri"/>
              </a:rPr>
              <a:t>Renderer</a:t>
            </a:r>
            <a:r>
              <a:rPr lang="en-US" sz="1200" b="0" i="0" u="none" strike="noStrike" kern="1200" cap="none" dirty="0">
                <a:solidFill>
                  <a:schemeClr val="dk1"/>
                </a:solidFill>
                <a:effectLst/>
                <a:latin typeface="Calibri"/>
                <a:ea typeface="Calibri"/>
                <a:cs typeface="Calibri"/>
                <a:sym typeface="Calibri"/>
              </a:rPr>
              <a:t> is a pluggable section of ReactJS that allows rendering of the UI to happen across and outside the DOM. It was originally created for the DOM but was later adapted to support native platforms. ReactJS has the </a:t>
            </a:r>
            <a:r>
              <a:rPr lang="en-US" sz="1200" b="0" i="1" u="none" strike="noStrike" kern="1200" cap="none" dirty="0">
                <a:solidFill>
                  <a:schemeClr val="dk1"/>
                </a:solidFill>
                <a:effectLst/>
                <a:latin typeface="Calibri"/>
                <a:ea typeface="Calibri"/>
                <a:cs typeface="Calibri"/>
                <a:sym typeface="Calibri"/>
                <a:hlinkClick r:id="rId3"/>
              </a:rPr>
              <a:t>ReactJS DOM Renderer</a:t>
            </a:r>
            <a:r>
              <a:rPr lang="en-US" sz="1200" b="0" i="1" u="none" strike="noStrike" kern="1200" cap="none" dirty="0">
                <a:solidFill>
                  <a:schemeClr val="dk1"/>
                </a:solidFill>
                <a:effectLst/>
                <a:latin typeface="Calibri"/>
                <a:ea typeface="Calibri"/>
                <a:cs typeface="Calibri"/>
                <a:sym typeface="Calibri"/>
              </a:rPr>
              <a:t> - renders ReactJS components to the DOM</a:t>
            </a:r>
            <a:r>
              <a:rPr lang="en-US" sz="1200" b="0" i="0" u="none" strike="noStrike" kern="1200" cap="none" dirty="0">
                <a:solidFill>
                  <a:schemeClr val="dk1"/>
                </a:solidFill>
                <a:effectLst/>
                <a:latin typeface="Calibri"/>
                <a:ea typeface="Calibri"/>
                <a:cs typeface="Calibri"/>
                <a:sym typeface="Calibri"/>
              </a:rPr>
              <a:t>, </a:t>
            </a:r>
            <a:r>
              <a:rPr lang="en-US" sz="1200" b="0" i="1" u="none" strike="noStrike" kern="1200" cap="none" dirty="0">
                <a:solidFill>
                  <a:schemeClr val="dk1"/>
                </a:solidFill>
                <a:effectLst/>
                <a:latin typeface="Calibri"/>
                <a:ea typeface="Calibri"/>
                <a:cs typeface="Calibri"/>
                <a:sym typeface="Calibri"/>
                <a:hlinkClick r:id="rId4"/>
              </a:rPr>
              <a:t>ReactJS Native Renderer</a:t>
            </a:r>
            <a:r>
              <a:rPr lang="en-US" sz="1200" b="0" i="1" u="none" strike="noStrike" kern="1200" cap="none" dirty="0">
                <a:solidFill>
                  <a:schemeClr val="dk1"/>
                </a:solidFill>
                <a:effectLst/>
                <a:latin typeface="Calibri"/>
                <a:ea typeface="Calibri"/>
                <a:cs typeface="Calibri"/>
                <a:sym typeface="Calibri"/>
              </a:rPr>
              <a:t> - renders ReactJS components to native views</a:t>
            </a:r>
            <a:r>
              <a:rPr lang="en-US" sz="1200" b="0" i="0" u="none" strike="noStrike" kern="1200" cap="none" dirty="0">
                <a:solidFill>
                  <a:schemeClr val="dk1"/>
                </a:solidFill>
                <a:effectLst/>
                <a:latin typeface="Calibri"/>
                <a:ea typeface="Calibri"/>
                <a:cs typeface="Calibri"/>
                <a:sym typeface="Calibri"/>
              </a:rPr>
              <a:t>, and the </a:t>
            </a:r>
            <a:r>
              <a:rPr lang="en-US" sz="1200" b="0" i="1" u="none" strike="noStrike" kern="1200" cap="none" dirty="0">
                <a:solidFill>
                  <a:schemeClr val="dk1"/>
                </a:solidFill>
                <a:effectLst/>
                <a:latin typeface="Calibri"/>
                <a:ea typeface="Calibri"/>
                <a:cs typeface="Calibri"/>
                <a:sym typeface="Calibri"/>
                <a:hlinkClick r:id="rId5"/>
              </a:rPr>
              <a:t>ReactJS Test Renderer</a:t>
            </a:r>
            <a:r>
              <a:rPr lang="en-US" sz="1200" b="0" i="1" u="none" strike="noStrike" kern="1200" cap="none" dirty="0">
                <a:solidFill>
                  <a:schemeClr val="dk1"/>
                </a:solidFill>
                <a:effectLst/>
                <a:latin typeface="Calibri"/>
                <a:ea typeface="Calibri"/>
                <a:cs typeface="Calibri"/>
                <a:sym typeface="Calibri"/>
              </a:rPr>
              <a:t> - renders ReactJS components to JSON trees</a:t>
            </a:r>
            <a:r>
              <a:rPr lang="en-US" sz="1200" b="0" i="0" u="none" strike="noStrike" kern="1200" cap="none" dirty="0">
                <a:solidFill>
                  <a:schemeClr val="dk1"/>
                </a:solidFill>
                <a:effectLst/>
                <a:latin typeface="Calibri"/>
                <a:ea typeface="Calibri"/>
                <a:cs typeface="Calibri"/>
                <a:sym typeface="Calibri"/>
              </a:rPr>
              <a:t>.</a:t>
            </a:r>
          </a:p>
          <a:p>
            <a:r>
              <a:rPr lang="en-US" sz="1200" b="0" i="0" u="none" strike="noStrike" kern="1200" cap="none" dirty="0">
                <a:solidFill>
                  <a:schemeClr val="dk1"/>
                </a:solidFill>
                <a:effectLst/>
                <a:latin typeface="Calibri"/>
                <a:ea typeface="Calibri"/>
                <a:cs typeface="Calibri"/>
                <a:sym typeface="Calibri"/>
              </a:rPr>
              <a:t>The </a:t>
            </a:r>
            <a:r>
              <a:rPr lang="en-US" sz="1200" b="1" i="0" u="none" strike="noStrike" kern="1200" cap="none" dirty="0">
                <a:solidFill>
                  <a:schemeClr val="dk1"/>
                </a:solidFill>
                <a:effectLst/>
                <a:latin typeface="Calibri"/>
                <a:ea typeface="Calibri"/>
                <a:cs typeface="Calibri"/>
                <a:sym typeface="Calibri"/>
              </a:rPr>
              <a:t>Reconciler</a:t>
            </a:r>
            <a:r>
              <a:rPr lang="en-US" sz="1200" b="0" i="0" u="none" strike="noStrike" kern="1200" cap="none" dirty="0">
                <a:solidFill>
                  <a:schemeClr val="dk1"/>
                </a:solidFill>
                <a:effectLst/>
                <a:latin typeface="Calibri"/>
                <a:ea typeface="Calibri"/>
                <a:cs typeface="Calibri"/>
                <a:sym typeface="Calibri"/>
              </a:rPr>
              <a:t> is used by the renderer to perform updates to the DOM. Whenever a component updates, be it </a:t>
            </a:r>
            <a:r>
              <a:rPr lang="en-US" sz="1200" b="0" i="1" u="none" strike="noStrike" kern="1200" cap="none" dirty="0">
                <a:solidFill>
                  <a:schemeClr val="dk1"/>
                </a:solidFill>
                <a:effectLst/>
                <a:latin typeface="Calibri"/>
                <a:ea typeface="Calibri"/>
                <a:cs typeface="Calibri"/>
                <a:sym typeface="Calibri"/>
              </a:rPr>
              <a:t>mounting</a:t>
            </a:r>
            <a:r>
              <a:rPr lang="en-US" sz="1200" b="0" i="0" u="none" strike="noStrike" kern="1200" cap="none" dirty="0">
                <a:solidFill>
                  <a:schemeClr val="dk1"/>
                </a:solidFill>
                <a:effectLst/>
                <a:latin typeface="Calibri"/>
                <a:ea typeface="Calibri"/>
                <a:cs typeface="Calibri"/>
                <a:sym typeface="Calibri"/>
              </a:rPr>
              <a:t>, </a:t>
            </a:r>
            <a:r>
              <a:rPr lang="en-US" sz="1200" b="0" i="1" u="none" strike="noStrike" kern="1200" cap="none" dirty="0">
                <a:solidFill>
                  <a:schemeClr val="dk1"/>
                </a:solidFill>
                <a:effectLst/>
                <a:latin typeface="Calibri"/>
                <a:ea typeface="Calibri"/>
                <a:cs typeface="Calibri"/>
                <a:sym typeface="Calibri"/>
              </a:rPr>
              <a:t>unmounting</a:t>
            </a:r>
            <a:r>
              <a:rPr lang="en-US" sz="1200" b="0" i="0" u="none" strike="noStrike" kern="1200" cap="none" dirty="0">
                <a:solidFill>
                  <a:schemeClr val="dk1"/>
                </a:solidFill>
                <a:effectLst/>
                <a:latin typeface="Calibri"/>
                <a:ea typeface="Calibri"/>
                <a:cs typeface="Calibri"/>
                <a:sym typeface="Calibri"/>
              </a:rPr>
              <a:t> or any form of update, the reconciler (</a:t>
            </a:r>
            <a:r>
              <a:rPr lang="en-US" sz="1200" b="0" i="1" u="none" strike="noStrike" kern="1200" cap="none" dirty="0">
                <a:solidFill>
                  <a:schemeClr val="dk1"/>
                </a:solidFill>
                <a:effectLst/>
                <a:latin typeface="Calibri"/>
                <a:ea typeface="Calibri"/>
                <a:cs typeface="Calibri"/>
                <a:sym typeface="Calibri"/>
              </a:rPr>
              <a:t>known as the stack reconciler</a:t>
            </a:r>
            <a:r>
              <a:rPr lang="en-US" sz="1200" b="0" i="0" u="none" strike="noStrike" kern="1200" cap="none" dirty="0">
                <a:solidFill>
                  <a:schemeClr val="dk1"/>
                </a:solidFill>
                <a:effectLst/>
                <a:latin typeface="Calibri"/>
                <a:ea typeface="Calibri"/>
                <a:cs typeface="Calibri"/>
                <a:sym typeface="Calibri"/>
              </a:rPr>
              <a:t>) processes the component tree from top to bottom synchronously in a single pass, checks for changes in the tree, then passes on these changes to the renderer. In previous versions of ReactJS, the reconciler did not have the ability to pause work, thus making performance suboptimal when deep updates occur and the CPU time is limited.</a:t>
            </a:r>
          </a:p>
          <a:p>
            <a:r>
              <a:rPr lang="en-US" u="none" strike="noStrike" dirty="0">
                <a:effectLst/>
                <a:hlinkClick r:id="rId6"/>
              </a:rPr>
              <a:t>" In ReactJS, we have two important players: the Reconciler and the Renderer."</a:t>
            </a:r>
          </a:p>
          <a:p>
            <a:r>
              <a:rPr lang="en-US" sz="1200" b="0" i="0" u="none" strike="noStrike" kern="1200" cap="none" dirty="0">
                <a:solidFill>
                  <a:schemeClr val="dk1"/>
                </a:solidFill>
                <a:effectLst/>
                <a:latin typeface="Calibri"/>
                <a:ea typeface="Calibri"/>
                <a:cs typeface="Calibri"/>
                <a:sym typeface="Calibri"/>
                <a:hlinkClick r:id="rId6"/>
              </a:rPr>
              <a:t>TWEET THIS </a:t>
            </a:r>
          </a:p>
          <a:p>
            <a:r>
              <a:rPr lang="en-US" sz="1200" b="0" i="0" u="none" strike="noStrike" kern="1200" cap="none" dirty="0">
                <a:solidFill>
                  <a:schemeClr val="dk1"/>
                </a:solidFill>
                <a:effectLst/>
                <a:latin typeface="Calibri"/>
                <a:ea typeface="Calibri"/>
                <a:cs typeface="Calibri"/>
                <a:sym typeface="Calibri"/>
              </a:rPr>
              <a:t>With React Fiber, the new reconciler has the ability to do the following:</a:t>
            </a:r>
          </a:p>
          <a:p>
            <a:r>
              <a:rPr lang="en-US" sz="1200" b="0" i="0" u="none" strike="noStrike" kern="1200" cap="none" dirty="0">
                <a:solidFill>
                  <a:schemeClr val="dk1"/>
                </a:solidFill>
                <a:effectLst/>
                <a:latin typeface="Calibri"/>
                <a:ea typeface="Calibri"/>
                <a:cs typeface="Calibri"/>
                <a:sym typeface="Calibri"/>
              </a:rPr>
              <a:t>Split interruptible work into chunks.</a:t>
            </a:r>
          </a:p>
          <a:p>
            <a:r>
              <a:rPr lang="en-US" sz="1200" b="0" i="0" u="none" strike="noStrike" kern="1200" cap="none" dirty="0">
                <a:solidFill>
                  <a:schemeClr val="dk1"/>
                </a:solidFill>
                <a:effectLst/>
                <a:latin typeface="Calibri"/>
                <a:ea typeface="Calibri"/>
                <a:cs typeface="Calibri"/>
                <a:sym typeface="Calibri"/>
              </a:rPr>
              <a:t>Pause work and come back to it later.</a:t>
            </a:r>
          </a:p>
          <a:p>
            <a:r>
              <a:rPr lang="en-US" sz="1200" b="0" i="0" u="none" strike="noStrike" kern="1200" cap="none" dirty="0">
                <a:solidFill>
                  <a:schemeClr val="dk1"/>
                </a:solidFill>
                <a:effectLst/>
                <a:latin typeface="Calibri"/>
                <a:ea typeface="Calibri"/>
                <a:cs typeface="Calibri"/>
                <a:sym typeface="Calibri"/>
              </a:rPr>
              <a:t>Reuse previously completed work.</a:t>
            </a:r>
          </a:p>
          <a:p>
            <a:r>
              <a:rPr lang="en-US" sz="1200" b="0" i="0" u="none" strike="noStrike" kern="1200" cap="none" dirty="0">
                <a:solidFill>
                  <a:schemeClr val="dk1"/>
                </a:solidFill>
                <a:effectLst/>
                <a:latin typeface="Calibri"/>
                <a:ea typeface="Calibri"/>
                <a:cs typeface="Calibri"/>
                <a:sym typeface="Calibri"/>
              </a:rPr>
              <a:t>And abort work.</a:t>
            </a:r>
          </a:p>
          <a:p>
            <a:pPr marL="228600" lvl="0" indent="-228600">
              <a:spcBef>
                <a:spcPts val="360"/>
              </a:spcBef>
              <a:spcAft>
                <a:spcPts val="0"/>
              </a:spcAft>
              <a:buFont typeface="+mj-lt"/>
              <a:buAutoNum type="arabicPeriod"/>
            </a:pPr>
            <a:endParaRPr dirty="0"/>
          </a:p>
        </p:txBody>
      </p:sp>
      <p:sp>
        <p:nvSpPr>
          <p:cNvPr id="680" name="Shape 6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39977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Shape 67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AutoNum type="arabicPeriod"/>
            </a:pPr>
            <a:r>
              <a:rPr lang="en-US" sz="1200" b="0" i="0" u="none" strike="noStrike" kern="1200" cap="none" dirty="0">
                <a:solidFill>
                  <a:schemeClr val="dk1"/>
                </a:solidFill>
                <a:effectLst/>
                <a:latin typeface="Calibri"/>
                <a:ea typeface="Calibri"/>
                <a:cs typeface="Calibri"/>
                <a:sym typeface="Calibri"/>
              </a:rPr>
              <a:t>Let's talk a bit about </a:t>
            </a:r>
            <a:r>
              <a:rPr lang="en-US" sz="1200" b="1" i="0" u="none" strike="noStrike" kern="1200" cap="none" dirty="0">
                <a:solidFill>
                  <a:schemeClr val="dk1"/>
                </a:solidFill>
                <a:effectLst/>
                <a:latin typeface="Calibri"/>
                <a:ea typeface="Calibri"/>
                <a:cs typeface="Calibri"/>
                <a:sym typeface="Calibri"/>
              </a:rPr>
              <a:t>React Fiber</a:t>
            </a:r>
            <a:r>
              <a:rPr lang="en-US" sz="1200" b="0" i="0" u="none" strike="noStrike" kern="1200" cap="none" dirty="0">
                <a:solidFill>
                  <a:schemeClr val="dk1"/>
                </a:solidFill>
                <a:effectLst/>
                <a:latin typeface="Calibri"/>
                <a:ea typeface="Calibri"/>
                <a:cs typeface="Calibri"/>
                <a:sym typeface="Calibri"/>
              </a:rPr>
              <a:t>. As I mentioned earlier, React Fiber has been in development for a while</a:t>
            </a:r>
          </a:p>
          <a:p>
            <a:pPr>
              <a:buAutoNum type="arabicPeriod"/>
            </a:pPr>
            <a:endParaRPr lang="en-US" sz="1200" b="0" i="0" u="none" strike="noStrike" kern="1200" cap="none" dirty="0">
              <a:solidFill>
                <a:schemeClr val="dk1"/>
              </a:solidFill>
              <a:effectLst/>
              <a:latin typeface="Calibri"/>
              <a:ea typeface="Calibri"/>
              <a:cs typeface="Calibri"/>
              <a:sym typeface="Calibri"/>
            </a:endParaRPr>
          </a:p>
          <a:p>
            <a:pPr>
              <a:buAutoNum type="arabicPeriod"/>
            </a:pPr>
            <a:r>
              <a:rPr lang="en-US" sz="1200" b="1" i="1" u="none" strike="noStrike" kern="1200" cap="none" dirty="0">
                <a:solidFill>
                  <a:schemeClr val="dk1"/>
                </a:solidFill>
                <a:effectLst/>
                <a:latin typeface="Calibri"/>
                <a:ea typeface="Calibri"/>
                <a:cs typeface="Calibri"/>
                <a:sym typeface="Calibri"/>
              </a:rPr>
              <a:t>React Fiber</a:t>
            </a:r>
            <a:r>
              <a:rPr lang="en-US" sz="1200" b="1" i="0" u="none" strike="noStrike" kern="1200" cap="none" dirty="0">
                <a:solidFill>
                  <a:schemeClr val="dk1"/>
                </a:solidFill>
                <a:effectLst/>
                <a:latin typeface="Calibri"/>
                <a:ea typeface="Calibri"/>
                <a:cs typeface="Calibri"/>
                <a:sym typeface="Calibri"/>
              </a:rPr>
              <a:t> </a:t>
            </a:r>
            <a:r>
              <a:rPr lang="en-US" sz="1200" b="0" i="0" u="none" strike="noStrike" kern="1200" cap="none" dirty="0">
                <a:solidFill>
                  <a:schemeClr val="dk1"/>
                </a:solidFill>
                <a:effectLst/>
                <a:latin typeface="Calibri"/>
                <a:ea typeface="Calibri"/>
                <a:cs typeface="Calibri"/>
                <a:sym typeface="Calibri"/>
              </a:rPr>
              <a:t>is a complete, backward compatible rewrite of the ReactJS core which enables sophisticated scheduling of rendering work. It is a reimplementation of </a:t>
            </a:r>
            <a:r>
              <a:rPr lang="en-US" sz="1200" b="0" i="0" u="none" strike="noStrike" kern="1200" cap="none" dirty="0" err="1">
                <a:solidFill>
                  <a:schemeClr val="dk1"/>
                </a:solidFill>
                <a:effectLst/>
                <a:latin typeface="Calibri"/>
                <a:ea typeface="Calibri"/>
                <a:cs typeface="Calibri"/>
                <a:sym typeface="Calibri"/>
              </a:rPr>
              <a:t>ReactJS's</a:t>
            </a:r>
            <a:r>
              <a:rPr lang="en-US" sz="1200" b="0" i="0" u="none" strike="noStrike" kern="1200" cap="none" dirty="0">
                <a:solidFill>
                  <a:schemeClr val="dk1"/>
                </a:solidFill>
                <a:effectLst/>
                <a:latin typeface="Calibri"/>
                <a:ea typeface="Calibri"/>
                <a:cs typeface="Calibri"/>
                <a:sym typeface="Calibri"/>
              </a:rPr>
              <a:t> core algorithm. The goal of React Fiber is to increase its suitability for app development in sections like gestures, animation, and layouts. One key feature is the support for </a:t>
            </a:r>
            <a:r>
              <a:rPr lang="en-US" sz="1200" b="1" i="0" u="none" strike="noStrike" kern="1200" cap="none" dirty="0">
                <a:solidFill>
                  <a:schemeClr val="dk1"/>
                </a:solidFill>
                <a:effectLst/>
                <a:latin typeface="Calibri"/>
                <a:ea typeface="Calibri"/>
                <a:cs typeface="Calibri"/>
                <a:sym typeface="Calibri"/>
              </a:rPr>
              <a:t>incremental rendering</a:t>
            </a:r>
            <a:r>
              <a:rPr lang="en-US" sz="1200" b="0" i="0" u="none" strike="noStrike" kern="1200" cap="none" dirty="0">
                <a:solidFill>
                  <a:schemeClr val="dk1"/>
                </a:solidFill>
                <a:effectLst/>
                <a:latin typeface="Calibri"/>
                <a:ea typeface="Calibri"/>
                <a:cs typeface="Calibri"/>
                <a:sym typeface="Calibri"/>
              </a:rPr>
              <a:t>. </a:t>
            </a:r>
            <a:r>
              <a:rPr lang="en-US" sz="1200" b="0" i="1" u="none" strike="noStrike" kern="1200" cap="none" dirty="0">
                <a:solidFill>
                  <a:schemeClr val="dk1"/>
                </a:solidFill>
                <a:effectLst/>
                <a:latin typeface="Calibri"/>
                <a:ea typeface="Calibri"/>
                <a:cs typeface="Calibri"/>
                <a:sym typeface="Calibri"/>
              </a:rPr>
              <a:t>Incremental rendering</a:t>
            </a:r>
            <a:r>
              <a:rPr lang="en-US" sz="1200" b="0" i="0" u="none" strike="noStrike" kern="1200" cap="none" dirty="0">
                <a:solidFill>
                  <a:schemeClr val="dk1"/>
                </a:solidFill>
                <a:effectLst/>
                <a:latin typeface="Calibri"/>
                <a:ea typeface="Calibri"/>
                <a:cs typeface="Calibri"/>
                <a:sym typeface="Calibri"/>
              </a:rPr>
              <a:t> is the ability to split the rendering process into chunks and spread it out over multiple frames.</a:t>
            </a:r>
          </a:p>
          <a:p>
            <a:pPr>
              <a:buAutoNum type="arabicPeriod"/>
            </a:pPr>
            <a:endParaRPr lang="en-US" sz="1200" b="0" i="0" u="none" strike="noStrike" kern="1200" cap="none" dirty="0">
              <a:solidFill>
                <a:schemeClr val="dk1"/>
              </a:solidFill>
              <a:effectLst/>
              <a:latin typeface="Calibri"/>
              <a:ea typeface="Calibri"/>
              <a:cs typeface="Calibri"/>
              <a:sym typeface="Calibri"/>
            </a:endParaRPr>
          </a:p>
          <a:p>
            <a:pPr>
              <a:buAutoNum type="arabicPeriod"/>
            </a:pPr>
            <a:r>
              <a:rPr lang="en-US" sz="1200" b="1" i="1" u="none" strike="noStrike" kern="1200" cap="none" dirty="0">
                <a:solidFill>
                  <a:schemeClr val="dk1"/>
                </a:solidFill>
                <a:effectLst/>
                <a:latin typeface="Calibri"/>
                <a:ea typeface="Calibri"/>
                <a:cs typeface="Calibri"/>
                <a:sym typeface="Calibri"/>
              </a:rPr>
              <a:t>React Fiber</a:t>
            </a:r>
            <a:r>
              <a:rPr lang="en-US" sz="1200" b="0" i="0" u="none" strike="noStrike" kern="1200" cap="none" dirty="0">
                <a:solidFill>
                  <a:schemeClr val="dk1"/>
                </a:solidFill>
                <a:effectLst/>
                <a:latin typeface="Calibri"/>
                <a:ea typeface="Calibri"/>
                <a:cs typeface="Calibri"/>
                <a:sym typeface="Calibri"/>
              </a:rPr>
              <a:t> is a reimplementation of a stack frame specialized for ReactJS components. Each fiber can be thought of as a virtual stack frame where information from the frame is preserved in memory on the heap, and because the info is saved on the heap, you can control and play with the data structures and process the relevant information as needed.</a:t>
            </a:r>
          </a:p>
          <a:p>
            <a:r>
              <a:rPr lang="en-US" sz="1200" b="0" i="1" u="none" strike="noStrike" kern="1200" cap="none" dirty="0">
                <a:solidFill>
                  <a:schemeClr val="dk1"/>
                </a:solidFill>
                <a:effectLst/>
                <a:latin typeface="Calibri"/>
                <a:ea typeface="Calibri"/>
                <a:cs typeface="Calibri"/>
                <a:sym typeface="Calibri"/>
              </a:rPr>
              <a:t>4. React Fiber</a:t>
            </a:r>
            <a:r>
              <a:rPr lang="en-US" sz="1200" b="0" i="0" u="none" strike="noStrike" kern="1200" cap="none" dirty="0">
                <a:solidFill>
                  <a:schemeClr val="dk1"/>
                </a:solidFill>
                <a:effectLst/>
                <a:latin typeface="Calibri"/>
                <a:ea typeface="Calibri"/>
                <a:cs typeface="Calibri"/>
                <a:sym typeface="Calibri"/>
              </a:rPr>
              <a:t> allows smooth rendering of the UI by pausing once in a while and checking for more important updates rather than waiting for all the changes to be propagated throughout the entirety of the component tree before updating the UI. The task scheduling ability of </a:t>
            </a:r>
            <a:r>
              <a:rPr lang="en-US" sz="1200" b="0" i="1" u="none" strike="noStrike" kern="1200" cap="none" dirty="0">
                <a:solidFill>
                  <a:schemeClr val="dk1"/>
                </a:solidFill>
                <a:effectLst/>
                <a:latin typeface="Calibri"/>
                <a:ea typeface="Calibri"/>
                <a:cs typeface="Calibri"/>
                <a:sym typeface="Calibri"/>
              </a:rPr>
              <a:t>React Fiber</a:t>
            </a:r>
            <a:r>
              <a:rPr lang="en-US" sz="1200" b="0" i="0" u="none" strike="noStrike" kern="1200" cap="none" dirty="0">
                <a:solidFill>
                  <a:schemeClr val="dk1"/>
                </a:solidFill>
                <a:effectLst/>
                <a:latin typeface="Calibri"/>
                <a:ea typeface="Calibri"/>
                <a:cs typeface="Calibri"/>
                <a:sym typeface="Calibri"/>
              </a:rPr>
              <a:t> makes this possible.</a:t>
            </a:r>
          </a:p>
          <a:p>
            <a:endParaRPr lang="en-US" sz="1200" b="0" i="0" u="none" strike="noStrike" kern="1200" cap="none" dirty="0">
              <a:solidFill>
                <a:schemeClr val="dk1"/>
              </a:solidFill>
              <a:effectLst/>
              <a:latin typeface="Calibri"/>
              <a:ea typeface="Calibri"/>
              <a:cs typeface="Calibri"/>
              <a:sym typeface="Calibri"/>
            </a:endParaRPr>
          </a:p>
          <a:p>
            <a:r>
              <a:rPr lang="en-US" sz="1200" b="0" i="0" u="none" strike="noStrike" kern="1200" cap="none" dirty="0">
                <a:solidFill>
                  <a:schemeClr val="dk1"/>
                </a:solidFill>
                <a:effectLst/>
                <a:latin typeface="Calibri"/>
                <a:ea typeface="Calibri"/>
                <a:cs typeface="Calibri"/>
                <a:sym typeface="Calibri"/>
              </a:rPr>
              <a:t>In ReactJS, we have two important players: the </a:t>
            </a:r>
            <a:r>
              <a:rPr lang="en-US" sz="1200" b="1" i="0" u="none" strike="noStrike" kern="1200" cap="none" dirty="0">
                <a:solidFill>
                  <a:schemeClr val="dk1"/>
                </a:solidFill>
                <a:effectLst/>
                <a:latin typeface="Calibri"/>
                <a:ea typeface="Calibri"/>
                <a:cs typeface="Calibri"/>
                <a:sym typeface="Calibri"/>
              </a:rPr>
              <a:t>Reconciler</a:t>
            </a:r>
            <a:r>
              <a:rPr lang="en-US" sz="1200" b="0" i="0" u="none" strike="noStrike" kern="1200" cap="none" dirty="0">
                <a:solidFill>
                  <a:schemeClr val="dk1"/>
                </a:solidFill>
                <a:effectLst/>
                <a:latin typeface="Calibri"/>
                <a:ea typeface="Calibri"/>
                <a:cs typeface="Calibri"/>
                <a:sym typeface="Calibri"/>
              </a:rPr>
              <a:t> and the </a:t>
            </a:r>
            <a:r>
              <a:rPr lang="en-US" sz="1200" b="1" i="0" u="none" strike="noStrike" kern="1200" cap="none" dirty="0">
                <a:solidFill>
                  <a:schemeClr val="dk1"/>
                </a:solidFill>
                <a:effectLst/>
                <a:latin typeface="Calibri"/>
                <a:ea typeface="Calibri"/>
                <a:cs typeface="Calibri"/>
                <a:sym typeface="Calibri"/>
              </a:rPr>
              <a:t>Renderer</a:t>
            </a:r>
            <a:r>
              <a:rPr lang="en-US" sz="1200" b="0" i="0" u="none" strike="noStrike" kern="1200" cap="none" dirty="0">
                <a:solidFill>
                  <a:schemeClr val="dk1"/>
                </a:solidFill>
                <a:effectLst/>
                <a:latin typeface="Calibri"/>
                <a:ea typeface="Calibri"/>
                <a:cs typeface="Calibri"/>
                <a:sym typeface="Calibri"/>
              </a:rPr>
              <a:t>. </a:t>
            </a:r>
          </a:p>
          <a:p>
            <a:endParaRPr lang="en-US" sz="1200" b="0" i="0" u="none" strike="noStrike" kern="1200" cap="none" dirty="0">
              <a:solidFill>
                <a:schemeClr val="dk1"/>
              </a:solidFill>
              <a:effectLst/>
              <a:latin typeface="Calibri"/>
              <a:ea typeface="Calibri"/>
              <a:cs typeface="Calibri"/>
              <a:sym typeface="Calibri"/>
            </a:endParaRPr>
          </a:p>
          <a:p>
            <a:r>
              <a:rPr lang="en-US" sz="1200" b="0" i="0" u="none" strike="noStrike" kern="1200" cap="none" dirty="0">
                <a:solidFill>
                  <a:schemeClr val="dk1"/>
                </a:solidFill>
                <a:effectLst/>
                <a:latin typeface="Calibri"/>
                <a:ea typeface="Calibri"/>
                <a:cs typeface="Calibri"/>
                <a:sym typeface="Calibri"/>
              </a:rPr>
              <a:t>	The </a:t>
            </a:r>
            <a:r>
              <a:rPr lang="en-US" sz="1200" b="1" i="0" u="none" strike="noStrike" kern="1200" cap="none" dirty="0">
                <a:solidFill>
                  <a:schemeClr val="dk1"/>
                </a:solidFill>
                <a:effectLst/>
                <a:latin typeface="Calibri"/>
                <a:ea typeface="Calibri"/>
                <a:cs typeface="Calibri"/>
                <a:sym typeface="Calibri"/>
              </a:rPr>
              <a:t>Renderer</a:t>
            </a:r>
            <a:r>
              <a:rPr lang="en-US" sz="1200" b="0" i="0" u="none" strike="noStrike" kern="1200" cap="none" dirty="0">
                <a:solidFill>
                  <a:schemeClr val="dk1"/>
                </a:solidFill>
                <a:effectLst/>
                <a:latin typeface="Calibri"/>
                <a:ea typeface="Calibri"/>
                <a:cs typeface="Calibri"/>
                <a:sym typeface="Calibri"/>
              </a:rPr>
              <a:t> is a pluggable section of ReactJS that allows rendering of the UI to happen across and outside the DOM. It was originally created for the DOM but was later adapted to support native platforms. ReactJS has the </a:t>
            </a:r>
            <a:r>
              <a:rPr lang="en-US" sz="1200" b="0" i="1" u="none" strike="noStrike" kern="1200" cap="none" dirty="0">
                <a:solidFill>
                  <a:schemeClr val="dk1"/>
                </a:solidFill>
                <a:effectLst/>
                <a:latin typeface="Calibri"/>
                <a:ea typeface="Calibri"/>
                <a:cs typeface="Calibri"/>
                <a:sym typeface="Calibri"/>
                <a:hlinkClick r:id="rId3"/>
              </a:rPr>
              <a:t>ReactJS DOM Renderer</a:t>
            </a:r>
            <a:r>
              <a:rPr lang="en-US" sz="1200" b="0" i="1" u="none" strike="noStrike" kern="1200" cap="none" dirty="0">
                <a:solidFill>
                  <a:schemeClr val="dk1"/>
                </a:solidFill>
                <a:effectLst/>
                <a:latin typeface="Calibri"/>
                <a:ea typeface="Calibri"/>
                <a:cs typeface="Calibri"/>
                <a:sym typeface="Calibri"/>
              </a:rPr>
              <a:t> - renders ReactJS components to the DOM</a:t>
            </a:r>
            <a:r>
              <a:rPr lang="en-US" sz="1200" b="0" i="0" u="none" strike="noStrike" kern="1200" cap="none" dirty="0">
                <a:solidFill>
                  <a:schemeClr val="dk1"/>
                </a:solidFill>
                <a:effectLst/>
                <a:latin typeface="Calibri"/>
                <a:ea typeface="Calibri"/>
                <a:cs typeface="Calibri"/>
                <a:sym typeface="Calibri"/>
              </a:rPr>
              <a:t>, </a:t>
            </a:r>
            <a:r>
              <a:rPr lang="en-US" sz="1200" b="0" i="1" u="none" strike="noStrike" kern="1200" cap="none" dirty="0">
                <a:solidFill>
                  <a:schemeClr val="dk1"/>
                </a:solidFill>
                <a:effectLst/>
                <a:latin typeface="Calibri"/>
                <a:ea typeface="Calibri"/>
                <a:cs typeface="Calibri"/>
                <a:sym typeface="Calibri"/>
                <a:hlinkClick r:id="rId4"/>
              </a:rPr>
              <a:t>ReactJS Native Renderer</a:t>
            </a:r>
            <a:r>
              <a:rPr lang="en-US" sz="1200" b="0" i="1" u="none" strike="noStrike" kern="1200" cap="none" dirty="0">
                <a:solidFill>
                  <a:schemeClr val="dk1"/>
                </a:solidFill>
                <a:effectLst/>
                <a:latin typeface="Calibri"/>
                <a:ea typeface="Calibri"/>
                <a:cs typeface="Calibri"/>
                <a:sym typeface="Calibri"/>
              </a:rPr>
              <a:t> - renders ReactJS components to native views</a:t>
            </a:r>
            <a:r>
              <a:rPr lang="en-US" sz="1200" b="0" i="0" u="none" strike="noStrike" kern="1200" cap="none" dirty="0">
                <a:solidFill>
                  <a:schemeClr val="dk1"/>
                </a:solidFill>
                <a:effectLst/>
                <a:latin typeface="Calibri"/>
                <a:ea typeface="Calibri"/>
                <a:cs typeface="Calibri"/>
                <a:sym typeface="Calibri"/>
              </a:rPr>
              <a:t>, and the </a:t>
            </a:r>
            <a:r>
              <a:rPr lang="en-US" sz="1200" b="0" i="1" u="none" strike="noStrike" kern="1200" cap="none" dirty="0">
                <a:solidFill>
                  <a:schemeClr val="dk1"/>
                </a:solidFill>
                <a:effectLst/>
                <a:latin typeface="Calibri"/>
                <a:ea typeface="Calibri"/>
                <a:cs typeface="Calibri"/>
                <a:sym typeface="Calibri"/>
                <a:hlinkClick r:id="rId5"/>
              </a:rPr>
              <a:t>ReactJS Test Renderer</a:t>
            </a:r>
            <a:r>
              <a:rPr lang="en-US" sz="1200" b="0" i="1" u="none" strike="noStrike" kern="1200" cap="none" dirty="0">
                <a:solidFill>
                  <a:schemeClr val="dk1"/>
                </a:solidFill>
                <a:effectLst/>
                <a:latin typeface="Calibri"/>
                <a:ea typeface="Calibri"/>
                <a:cs typeface="Calibri"/>
                <a:sym typeface="Calibri"/>
              </a:rPr>
              <a:t> - renders ReactJS components to JSON trees</a:t>
            </a:r>
            <a:r>
              <a:rPr lang="en-US" sz="1200" b="0" i="0" u="none" strike="noStrike" kern="1200" cap="none" dirty="0">
                <a:solidFill>
                  <a:schemeClr val="dk1"/>
                </a:solidFill>
                <a:effectLst/>
                <a:latin typeface="Calibri"/>
                <a:ea typeface="Calibri"/>
                <a:cs typeface="Calibri"/>
                <a:sym typeface="Calibri"/>
              </a:rPr>
              <a:t>.</a:t>
            </a:r>
          </a:p>
          <a:p>
            <a:r>
              <a:rPr lang="en-US" sz="1200" b="0" i="0" u="none" strike="noStrike" kern="1200" cap="none" dirty="0">
                <a:solidFill>
                  <a:schemeClr val="dk1"/>
                </a:solidFill>
                <a:effectLst/>
                <a:latin typeface="Calibri"/>
                <a:ea typeface="Calibri"/>
                <a:cs typeface="Calibri"/>
                <a:sym typeface="Calibri"/>
              </a:rPr>
              <a:t>The </a:t>
            </a:r>
            <a:r>
              <a:rPr lang="en-US" sz="1200" b="1" i="0" u="none" strike="noStrike" kern="1200" cap="none" dirty="0">
                <a:solidFill>
                  <a:schemeClr val="dk1"/>
                </a:solidFill>
                <a:effectLst/>
                <a:latin typeface="Calibri"/>
                <a:ea typeface="Calibri"/>
                <a:cs typeface="Calibri"/>
                <a:sym typeface="Calibri"/>
              </a:rPr>
              <a:t>Reconciler</a:t>
            </a:r>
            <a:r>
              <a:rPr lang="en-US" sz="1200" b="0" i="0" u="none" strike="noStrike" kern="1200" cap="none" dirty="0">
                <a:solidFill>
                  <a:schemeClr val="dk1"/>
                </a:solidFill>
                <a:effectLst/>
                <a:latin typeface="Calibri"/>
                <a:ea typeface="Calibri"/>
                <a:cs typeface="Calibri"/>
                <a:sym typeface="Calibri"/>
              </a:rPr>
              <a:t> is used by the renderer to perform updates to the DOM. Whenever a component updates, be it </a:t>
            </a:r>
            <a:r>
              <a:rPr lang="en-US" sz="1200" b="0" i="1" u="none" strike="noStrike" kern="1200" cap="none" dirty="0">
                <a:solidFill>
                  <a:schemeClr val="dk1"/>
                </a:solidFill>
                <a:effectLst/>
                <a:latin typeface="Calibri"/>
                <a:ea typeface="Calibri"/>
                <a:cs typeface="Calibri"/>
                <a:sym typeface="Calibri"/>
              </a:rPr>
              <a:t>mounting</a:t>
            </a:r>
            <a:r>
              <a:rPr lang="en-US" sz="1200" b="0" i="0" u="none" strike="noStrike" kern="1200" cap="none" dirty="0">
                <a:solidFill>
                  <a:schemeClr val="dk1"/>
                </a:solidFill>
                <a:effectLst/>
                <a:latin typeface="Calibri"/>
                <a:ea typeface="Calibri"/>
                <a:cs typeface="Calibri"/>
                <a:sym typeface="Calibri"/>
              </a:rPr>
              <a:t>, </a:t>
            </a:r>
            <a:r>
              <a:rPr lang="en-US" sz="1200" b="0" i="1" u="none" strike="noStrike" kern="1200" cap="none" dirty="0">
                <a:solidFill>
                  <a:schemeClr val="dk1"/>
                </a:solidFill>
                <a:effectLst/>
                <a:latin typeface="Calibri"/>
                <a:ea typeface="Calibri"/>
                <a:cs typeface="Calibri"/>
                <a:sym typeface="Calibri"/>
              </a:rPr>
              <a:t>unmounting</a:t>
            </a:r>
            <a:r>
              <a:rPr lang="en-US" sz="1200" b="0" i="0" u="none" strike="noStrike" kern="1200" cap="none" dirty="0">
                <a:solidFill>
                  <a:schemeClr val="dk1"/>
                </a:solidFill>
                <a:effectLst/>
                <a:latin typeface="Calibri"/>
                <a:ea typeface="Calibri"/>
                <a:cs typeface="Calibri"/>
                <a:sym typeface="Calibri"/>
              </a:rPr>
              <a:t> or any form of update, the reconciler (</a:t>
            </a:r>
            <a:r>
              <a:rPr lang="en-US" sz="1200" b="0" i="1" u="none" strike="noStrike" kern="1200" cap="none" dirty="0">
                <a:solidFill>
                  <a:schemeClr val="dk1"/>
                </a:solidFill>
                <a:effectLst/>
                <a:latin typeface="Calibri"/>
                <a:ea typeface="Calibri"/>
                <a:cs typeface="Calibri"/>
                <a:sym typeface="Calibri"/>
              </a:rPr>
              <a:t>known as the stack reconciler</a:t>
            </a:r>
            <a:r>
              <a:rPr lang="en-US" sz="1200" b="0" i="0" u="none" strike="noStrike" kern="1200" cap="none" dirty="0">
                <a:solidFill>
                  <a:schemeClr val="dk1"/>
                </a:solidFill>
                <a:effectLst/>
                <a:latin typeface="Calibri"/>
                <a:ea typeface="Calibri"/>
                <a:cs typeface="Calibri"/>
                <a:sym typeface="Calibri"/>
              </a:rPr>
              <a:t>) processes the component tree from top to bottom synchronously in a single pass, checks for changes in the tree, then passes on these changes to the renderer. In previous versions of ReactJS, the reconciler did not have the ability to pause work, thus making performance suboptimal when deep updates occur and the CPU time is limited.</a:t>
            </a:r>
          </a:p>
          <a:p>
            <a:r>
              <a:rPr lang="en-US" u="none" strike="noStrike" dirty="0">
                <a:effectLst/>
                <a:hlinkClick r:id="rId6"/>
              </a:rPr>
              <a:t>" In ReactJS, we have two important players: the Reconciler and the Renderer."</a:t>
            </a:r>
          </a:p>
          <a:p>
            <a:r>
              <a:rPr lang="en-US" sz="1200" b="0" i="0" u="none" strike="noStrike" kern="1200" cap="none" dirty="0">
                <a:solidFill>
                  <a:schemeClr val="dk1"/>
                </a:solidFill>
                <a:effectLst/>
                <a:latin typeface="Calibri"/>
                <a:ea typeface="Calibri"/>
                <a:cs typeface="Calibri"/>
                <a:sym typeface="Calibri"/>
                <a:hlinkClick r:id="rId6"/>
              </a:rPr>
              <a:t>TWEET THIS </a:t>
            </a:r>
          </a:p>
          <a:p>
            <a:r>
              <a:rPr lang="en-US" sz="1200" b="0" i="0" u="none" strike="noStrike" kern="1200" cap="none" dirty="0">
                <a:solidFill>
                  <a:schemeClr val="dk1"/>
                </a:solidFill>
                <a:effectLst/>
                <a:latin typeface="Calibri"/>
                <a:ea typeface="Calibri"/>
                <a:cs typeface="Calibri"/>
                <a:sym typeface="Calibri"/>
              </a:rPr>
              <a:t>With React Fiber, the new reconciler has the ability to do the following:</a:t>
            </a:r>
          </a:p>
          <a:p>
            <a:r>
              <a:rPr lang="en-US" sz="1200" b="0" i="0" u="none" strike="noStrike" kern="1200" cap="none" dirty="0">
                <a:solidFill>
                  <a:schemeClr val="dk1"/>
                </a:solidFill>
                <a:effectLst/>
                <a:latin typeface="Calibri"/>
                <a:ea typeface="Calibri"/>
                <a:cs typeface="Calibri"/>
                <a:sym typeface="Calibri"/>
              </a:rPr>
              <a:t>Split interruptible work into chunks.</a:t>
            </a:r>
          </a:p>
          <a:p>
            <a:r>
              <a:rPr lang="en-US" sz="1200" b="0" i="0" u="none" strike="noStrike" kern="1200" cap="none" dirty="0">
                <a:solidFill>
                  <a:schemeClr val="dk1"/>
                </a:solidFill>
                <a:effectLst/>
                <a:latin typeface="Calibri"/>
                <a:ea typeface="Calibri"/>
                <a:cs typeface="Calibri"/>
                <a:sym typeface="Calibri"/>
              </a:rPr>
              <a:t>Pause work and come back to it later.</a:t>
            </a:r>
          </a:p>
          <a:p>
            <a:r>
              <a:rPr lang="en-US" sz="1200" b="0" i="0" u="none" strike="noStrike" kern="1200" cap="none" dirty="0">
                <a:solidFill>
                  <a:schemeClr val="dk1"/>
                </a:solidFill>
                <a:effectLst/>
                <a:latin typeface="Calibri"/>
                <a:ea typeface="Calibri"/>
                <a:cs typeface="Calibri"/>
                <a:sym typeface="Calibri"/>
              </a:rPr>
              <a:t>Reuse previously completed work.</a:t>
            </a:r>
          </a:p>
          <a:p>
            <a:r>
              <a:rPr lang="en-US" sz="1200" b="0" i="0" u="none" strike="noStrike" kern="1200" cap="none" dirty="0">
                <a:solidFill>
                  <a:schemeClr val="dk1"/>
                </a:solidFill>
                <a:effectLst/>
                <a:latin typeface="Calibri"/>
                <a:ea typeface="Calibri"/>
                <a:cs typeface="Calibri"/>
                <a:sym typeface="Calibri"/>
              </a:rPr>
              <a:t>And abort work.</a:t>
            </a:r>
          </a:p>
          <a:p>
            <a:pPr marL="228600" lvl="0" indent="-228600">
              <a:spcBef>
                <a:spcPts val="360"/>
              </a:spcBef>
              <a:spcAft>
                <a:spcPts val="0"/>
              </a:spcAft>
              <a:buFont typeface="+mj-lt"/>
              <a:buAutoNum type="arabicPeriod"/>
            </a:pPr>
            <a:endParaRPr dirty="0"/>
          </a:p>
        </p:txBody>
      </p:sp>
      <p:sp>
        <p:nvSpPr>
          <p:cNvPr id="680" name="Shape 6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328229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Shape 6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med" len="med"/>
            <a:tailEnd type="none" w="med" len="med"/>
          </a:ln>
        </p:spPr>
      </p:sp>
      <p:sp>
        <p:nvSpPr>
          <p:cNvPr id="608" name="Shape 608"/>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marR="0" lvl="0" indent="-171450" algn="l" rtl="0">
              <a:spcBef>
                <a:spcPts val="0"/>
              </a:spcBef>
              <a:spcAft>
                <a:spcPts val="0"/>
              </a:spcAft>
              <a:buFont typeface="Arial" panose="020B0604020202020204" pitchFamily="34" charset="0"/>
              <a:buChar char="•"/>
            </a:pPr>
            <a:r>
              <a:rPr lang="en-US" sz="1200" b="0" i="0" u="none" strike="noStrike" kern="1200" cap="none" dirty="0">
                <a:solidFill>
                  <a:schemeClr val="dk1"/>
                </a:solidFill>
                <a:effectLst/>
                <a:latin typeface="Calibri"/>
                <a:ea typeface="Calibri"/>
                <a:cs typeface="Calibri"/>
                <a:sym typeface="Calibri"/>
              </a:rPr>
              <a:t>React 16 brings major changes to the popular JavaScript library for building user interfaces</a:t>
            </a:r>
          </a:p>
          <a:p>
            <a:pPr marL="171450" marR="0" lvl="0" indent="-171450" algn="l" rtl="0">
              <a:spcBef>
                <a:spcPts val="0"/>
              </a:spcBef>
              <a:spcAft>
                <a:spcPts val="0"/>
              </a:spcAft>
              <a:buFont typeface="Arial" panose="020B0604020202020204" pitchFamily="34" charset="0"/>
              <a:buChar char="•"/>
            </a:pPr>
            <a:endParaRPr lang="en-US" sz="1200" b="0" i="0" u="none" strike="noStrike" kern="1200" cap="none" dirty="0">
              <a:solidFill>
                <a:schemeClr val="dk1"/>
              </a:solidFill>
              <a:effectLst/>
              <a:latin typeface="Calibri"/>
              <a:ea typeface="Calibri"/>
              <a:cs typeface="Calibri"/>
              <a:sym typeface="Calibri"/>
            </a:endParaRPr>
          </a:p>
          <a:p>
            <a:pPr marL="171450" marR="0" lvl="0" indent="-171450" algn="l" rtl="0">
              <a:spcBef>
                <a:spcPts val="0"/>
              </a:spcBef>
              <a:spcAft>
                <a:spcPts val="0"/>
              </a:spcAft>
              <a:buFont typeface="Arial" panose="020B0604020202020204" pitchFamily="34" charset="0"/>
              <a:buChar char="•"/>
            </a:pPr>
            <a:r>
              <a:rPr lang="en-US" sz="1200" b="0" i="0" u="none" strike="noStrike" kern="1200" cap="none" dirty="0">
                <a:solidFill>
                  <a:schemeClr val="dk1"/>
                </a:solidFill>
                <a:effectLst/>
                <a:latin typeface="Calibri"/>
                <a:ea typeface="Calibri"/>
                <a:cs typeface="Calibri"/>
                <a:sym typeface="Calibri"/>
              </a:rPr>
              <a:t>ReactJS 16 was announced to the world on September 26, 2017. Facebook has been working on releasing this new version for a while now. It's great that there is a new release, but ReactJS 16 is a very special release. What's exciting about this new ReactJS release is the fact that it was entirely rewritten from scratch while ensuring that the public API remains unchanged. This major release brings a lot of new features, deprecations, and changes.</a:t>
            </a:r>
          </a:p>
          <a:p>
            <a:pPr marL="0" marR="0" lvl="0" indent="0" algn="l" rtl="0">
              <a:spcBef>
                <a:spcPts val="0"/>
              </a:spcBef>
              <a:spcAft>
                <a:spcPts val="0"/>
              </a:spcAft>
              <a:buNone/>
            </a:pPr>
            <a:endParaRPr lang="en-US" sz="1200" b="0" i="0" u="none" strike="noStrike" kern="1200" cap="none" dirty="0">
              <a:solidFill>
                <a:schemeClr val="dk1"/>
              </a:solidFill>
              <a:effectLst/>
              <a:latin typeface="Calibri"/>
              <a:ea typeface="Calibri"/>
              <a:cs typeface="Calibri"/>
              <a:sym typeface="Calibri"/>
            </a:endParaRPr>
          </a:p>
          <a:p>
            <a:pPr marL="171450" marR="0" lvl="0" indent="-171450" algn="l" rtl="0">
              <a:spcBef>
                <a:spcPts val="0"/>
              </a:spcBef>
              <a:spcAft>
                <a:spcPts val="0"/>
              </a:spcAft>
              <a:buFont typeface="Arial" panose="020B0604020202020204" pitchFamily="34" charset="0"/>
              <a:buChar char="•"/>
            </a:pPr>
            <a:r>
              <a:rPr lang="en-US" sz="1200" b="0" i="0" u="none" strike="noStrike" kern="1200" cap="none" dirty="0">
                <a:solidFill>
                  <a:schemeClr val="dk1"/>
                </a:solidFill>
                <a:effectLst/>
                <a:latin typeface="Calibri"/>
                <a:ea typeface="Calibri"/>
                <a:cs typeface="Calibri"/>
                <a:sym typeface="Calibri"/>
              </a:rPr>
              <a:t>Among the changes are some long-standing feature requests, including </a:t>
            </a:r>
            <a:r>
              <a:rPr lang="en-US" sz="1200" b="0" i="0" u="none" strike="noStrike" kern="1200" cap="none" dirty="0">
                <a:solidFill>
                  <a:schemeClr val="dk1"/>
                </a:solidFill>
                <a:effectLst/>
                <a:latin typeface="Calibri"/>
                <a:ea typeface="Calibri"/>
                <a:cs typeface="Calibri"/>
                <a:sym typeface="Calibri"/>
                <a:hlinkClick r:id="rId3"/>
              </a:rPr>
              <a:t>fragments</a:t>
            </a:r>
            <a:r>
              <a:rPr lang="en-US" sz="1200" b="0" i="0" u="none" strike="noStrike" kern="1200" cap="none" dirty="0">
                <a:solidFill>
                  <a:schemeClr val="dk1"/>
                </a:solidFill>
                <a:effectLst/>
                <a:latin typeface="Calibri"/>
                <a:ea typeface="Calibri"/>
                <a:cs typeface="Calibri"/>
                <a:sym typeface="Calibri"/>
              </a:rPr>
              <a:t>, </a:t>
            </a:r>
            <a:r>
              <a:rPr lang="en-US" sz="1200" b="0" i="0" u="none" strike="noStrike" kern="1200" cap="none" dirty="0">
                <a:solidFill>
                  <a:schemeClr val="dk1"/>
                </a:solidFill>
                <a:effectLst/>
                <a:latin typeface="Calibri"/>
                <a:ea typeface="Calibri"/>
                <a:cs typeface="Calibri"/>
                <a:sym typeface="Calibri"/>
                <a:hlinkClick r:id="rId4"/>
              </a:rPr>
              <a:t>error boundaries</a:t>
            </a:r>
            <a:r>
              <a:rPr lang="en-US" sz="1200" b="0" i="0" u="none" strike="noStrike" kern="1200" cap="none" dirty="0">
                <a:solidFill>
                  <a:schemeClr val="dk1"/>
                </a:solidFill>
                <a:effectLst/>
                <a:latin typeface="Calibri"/>
                <a:ea typeface="Calibri"/>
                <a:cs typeface="Calibri"/>
                <a:sym typeface="Calibri"/>
              </a:rPr>
              <a:t>, </a:t>
            </a:r>
            <a:r>
              <a:rPr lang="en-US" sz="1200" b="0" i="0" u="none" strike="noStrike" kern="1200" cap="none" dirty="0">
                <a:solidFill>
                  <a:schemeClr val="dk1"/>
                </a:solidFill>
                <a:effectLst/>
                <a:latin typeface="Calibri"/>
                <a:ea typeface="Calibri"/>
                <a:cs typeface="Calibri"/>
                <a:sym typeface="Calibri"/>
                <a:hlinkClick r:id="rId5"/>
              </a:rPr>
              <a:t>portals</a:t>
            </a:r>
            <a:r>
              <a:rPr lang="en-US" sz="1200" b="0" i="0" u="none" strike="noStrike" kern="1200" cap="none" dirty="0">
                <a:solidFill>
                  <a:schemeClr val="dk1"/>
                </a:solidFill>
                <a:effectLst/>
                <a:latin typeface="Calibri"/>
                <a:ea typeface="Calibri"/>
                <a:cs typeface="Calibri"/>
                <a:sym typeface="Calibri"/>
              </a:rPr>
              <a:t>, support for </a:t>
            </a:r>
            <a:r>
              <a:rPr lang="en-US" sz="1200" b="0" i="0" u="none" strike="noStrike" kern="1200" cap="none" dirty="0">
                <a:solidFill>
                  <a:schemeClr val="dk1"/>
                </a:solidFill>
                <a:effectLst/>
                <a:latin typeface="Calibri"/>
                <a:ea typeface="Calibri"/>
                <a:cs typeface="Calibri"/>
                <a:sym typeface="Calibri"/>
                <a:hlinkClick r:id="rId6"/>
              </a:rPr>
              <a:t>custom DOM attributes</a:t>
            </a:r>
            <a:r>
              <a:rPr lang="en-US" sz="1200" b="0" i="0" u="none" strike="noStrike" kern="1200" cap="none" dirty="0">
                <a:solidFill>
                  <a:schemeClr val="dk1"/>
                </a:solidFill>
                <a:effectLst/>
                <a:latin typeface="Calibri"/>
                <a:ea typeface="Calibri"/>
                <a:cs typeface="Calibri"/>
                <a:sym typeface="Calibri"/>
              </a:rPr>
              <a:t>, improved </a:t>
            </a:r>
            <a:r>
              <a:rPr lang="en-US" sz="1200" b="0" i="0" u="none" strike="noStrike" kern="1200" cap="none" dirty="0">
                <a:solidFill>
                  <a:schemeClr val="dk1"/>
                </a:solidFill>
                <a:effectLst/>
                <a:latin typeface="Calibri"/>
                <a:ea typeface="Calibri"/>
                <a:cs typeface="Calibri"/>
                <a:sym typeface="Calibri"/>
                <a:hlinkClick r:id="rId7"/>
              </a:rPr>
              <a:t>server-side rendering</a:t>
            </a:r>
            <a:r>
              <a:rPr lang="en-US" sz="1200" b="0" i="0" u="none" strike="noStrike" kern="1200" cap="none" dirty="0">
                <a:solidFill>
                  <a:schemeClr val="dk1"/>
                </a:solidFill>
                <a:effectLst/>
                <a:latin typeface="Calibri"/>
                <a:ea typeface="Calibri"/>
                <a:cs typeface="Calibri"/>
                <a:sym typeface="Calibri"/>
              </a:rPr>
              <a:t>, and </a:t>
            </a:r>
            <a:r>
              <a:rPr lang="en-US" sz="1200" b="0" i="0" u="none" strike="noStrike" kern="1200" cap="none" dirty="0">
                <a:solidFill>
                  <a:schemeClr val="dk1"/>
                </a:solidFill>
                <a:effectLst/>
                <a:latin typeface="Calibri"/>
                <a:ea typeface="Calibri"/>
                <a:cs typeface="Calibri"/>
                <a:sym typeface="Calibri"/>
                <a:hlinkClick r:id="rId8"/>
              </a:rPr>
              <a:t>reduced file size</a:t>
            </a:r>
            <a:r>
              <a:rPr lang="en-US" sz="1200" b="0" i="0" u="none" strike="noStrike" kern="1200" cap="none" dirty="0">
                <a:solidFill>
                  <a:schemeClr val="dk1"/>
                </a:solidFill>
                <a:effectLst/>
                <a:latin typeface="Calibri"/>
                <a:ea typeface="Calibri"/>
                <a:cs typeface="Calibri"/>
                <a:sym typeface="Calibri"/>
              </a:rPr>
              <a:t>.</a:t>
            </a:r>
          </a:p>
          <a:p>
            <a:pPr marL="0" marR="0" lvl="0" indent="0" algn="l" rtl="0">
              <a:spcBef>
                <a:spcPts val="0"/>
              </a:spcBef>
              <a:spcAft>
                <a:spcPts val="0"/>
              </a:spcAft>
              <a:buNone/>
            </a:pPr>
            <a:endParaRPr lang="en-US" sz="1200" b="0" i="0" u="none" strike="noStrike" kern="1200" cap="none" dirty="0">
              <a:solidFill>
                <a:schemeClr val="dk1"/>
              </a:solidFill>
              <a:effectLst/>
              <a:latin typeface="Calibri"/>
              <a:ea typeface="Calibri"/>
              <a:cs typeface="Calibri"/>
              <a:sym typeface="Calibri"/>
            </a:endParaRPr>
          </a:p>
          <a:p>
            <a:pPr marL="171450" marR="0" lvl="0" indent="-171450" algn="l" rtl="0">
              <a:spcBef>
                <a:spcPts val="0"/>
              </a:spcBef>
              <a:spcAft>
                <a:spcPts val="0"/>
              </a:spcAft>
              <a:buFont typeface="Arial" panose="020B0604020202020204" pitchFamily="34" charset="0"/>
              <a:buChar char="•"/>
            </a:pPr>
            <a:r>
              <a:rPr lang="en-US" sz="1200" b="0" i="0" u="none" strike="noStrike" kern="1200" cap="none" dirty="0">
                <a:solidFill>
                  <a:schemeClr val="dk1"/>
                </a:solidFill>
                <a:effectLst/>
                <a:latin typeface="Calibri"/>
                <a:ea typeface="Calibri"/>
                <a:cs typeface="Calibri"/>
                <a:sym typeface="Calibri"/>
              </a:rPr>
              <a:t>Almost compatible with React 15, but has some breaking changes</a:t>
            </a:r>
          </a:p>
          <a:p>
            <a:pPr marL="171450" marR="0" lvl="0" indent="-171450" algn="l" rtl="0">
              <a:spcBef>
                <a:spcPts val="0"/>
              </a:spcBef>
              <a:spcAft>
                <a:spcPts val="0"/>
              </a:spcAft>
              <a:buFont typeface="Arial" panose="020B0604020202020204" pitchFamily="34" charset="0"/>
              <a:buChar char="•"/>
            </a:pPr>
            <a:endParaRPr lang="en-US" sz="1200" b="0" i="0" u="none" strike="noStrike" kern="1200" cap="none" dirty="0">
              <a:solidFill>
                <a:schemeClr val="dk1"/>
              </a:solidFill>
              <a:effectLst/>
              <a:latin typeface="Calibri"/>
              <a:ea typeface="Calibri"/>
              <a:cs typeface="Calibri"/>
              <a:sym typeface="Calibri"/>
            </a:endParaRPr>
          </a:p>
          <a:p>
            <a:pPr marL="171450" marR="0" lvl="0" indent="-171450" algn="l" rtl="0">
              <a:spcBef>
                <a:spcPts val="0"/>
              </a:spcBef>
              <a:spcAft>
                <a:spcPts val="0"/>
              </a:spcAft>
              <a:buFont typeface="Arial" panose="020B0604020202020204" pitchFamily="34" charset="0"/>
              <a:buChar char="•"/>
            </a:pPr>
            <a:endParaRPr lang="en-US" sz="1200" b="0" i="0" u="none" strike="noStrike" kern="1200" cap="none" dirty="0">
              <a:solidFill>
                <a:schemeClr val="dk1"/>
              </a:solidFill>
              <a:effectLst/>
              <a:latin typeface="Calibri"/>
              <a:ea typeface="Calibri"/>
              <a:cs typeface="Calibri"/>
              <a:sym typeface="Calibri"/>
            </a:endParaRPr>
          </a:p>
          <a:p>
            <a:pPr marL="171450" marR="0" lvl="0" indent="-171450" algn="l" rtl="0">
              <a:spcBef>
                <a:spcPts val="0"/>
              </a:spcBef>
              <a:spcAft>
                <a:spcPts val="0"/>
              </a:spcAft>
              <a:buFont typeface="Arial" panose="020B0604020202020204" pitchFamily="34" charset="0"/>
              <a:buChar char="•"/>
            </a:pPr>
            <a:r>
              <a:rPr lang="en-US" sz="1200" b="1" i="0" u="none" strike="noStrike" cap="none" dirty="0">
                <a:solidFill>
                  <a:schemeClr val="dk1"/>
                </a:solidFill>
                <a:latin typeface="Calibri"/>
                <a:ea typeface="Calibri"/>
                <a:cs typeface="Calibri"/>
                <a:sym typeface="Calibri"/>
              </a:rPr>
              <a:t>Portal Use case:</a:t>
            </a:r>
          </a:p>
          <a:p>
            <a:pPr marL="171450" marR="0" lvl="0" indent="-171450" algn="l" rtl="0">
              <a:spcBef>
                <a:spcPts val="0"/>
              </a:spcBef>
              <a:spcAft>
                <a:spcPts val="0"/>
              </a:spcAft>
              <a:buFont typeface="Arial" panose="020B0604020202020204" pitchFamily="34" charset="0"/>
              <a:buChar char="•"/>
            </a:pPr>
            <a:r>
              <a:rPr lang="en-US" sz="1200" b="0" i="0" u="none" strike="noStrike" kern="1200" cap="none" dirty="0">
                <a:solidFill>
                  <a:schemeClr val="dk1"/>
                </a:solidFill>
                <a:effectLst/>
                <a:latin typeface="Calibri"/>
                <a:ea typeface="Calibri"/>
                <a:cs typeface="Calibri"/>
                <a:sym typeface="Calibri"/>
              </a:rPr>
              <a:t>One pain point prior React 16 was it to render modals.</a:t>
            </a:r>
            <a:br>
              <a:rPr lang="en-US" dirty="0"/>
            </a:br>
            <a:r>
              <a:rPr lang="en-US" sz="1200" b="0" i="0" u="none" strike="noStrike" kern="1200" cap="none" dirty="0">
                <a:solidFill>
                  <a:schemeClr val="dk1"/>
                </a:solidFill>
                <a:effectLst/>
                <a:latin typeface="Calibri"/>
                <a:ea typeface="Calibri"/>
                <a:cs typeface="Calibri"/>
                <a:sym typeface="Calibri"/>
              </a:rPr>
              <a:t>Often a modal was deeply nested in the component tree, because it was opened and closed in one of these components, </a:t>
            </a:r>
            <a:br>
              <a:rPr lang="en-US" dirty="0"/>
            </a:br>
            <a:r>
              <a:rPr lang="en-US" sz="1200" b="0" i="0" u="none" strike="noStrike" kern="1200" cap="none" dirty="0">
                <a:solidFill>
                  <a:schemeClr val="dk1"/>
                </a:solidFill>
                <a:effectLst/>
                <a:latin typeface="Calibri"/>
                <a:ea typeface="Calibri"/>
                <a:cs typeface="Calibri"/>
                <a:sym typeface="Calibri"/>
              </a:rPr>
              <a:t>even though, from a hierarchical DOM node point of view, the modal should be at a top level of your component tree. </a:t>
            </a:r>
            <a:br>
              <a:rPr lang="en-US" dirty="0"/>
            </a:br>
            <a:r>
              <a:rPr lang="en-US" sz="1200" b="0" i="0" u="none" strike="noStrike" kern="1200" cap="none" dirty="0">
                <a:solidFill>
                  <a:schemeClr val="dk1"/>
                </a:solidFill>
                <a:effectLst/>
                <a:latin typeface="Calibri"/>
                <a:ea typeface="Calibri"/>
                <a:cs typeface="Calibri"/>
                <a:sym typeface="Calibri"/>
              </a:rPr>
              <a:t>Because of this constraint, developers often had to apply CSS styles to make the modal float above the remaining application </a:t>
            </a:r>
            <a:br>
              <a:rPr lang="en-US" dirty="0"/>
            </a:br>
            <a:r>
              <a:rPr lang="en-US" sz="1200" b="0" i="0" u="none" strike="noStrike" kern="1200" cap="none" dirty="0">
                <a:solidFill>
                  <a:schemeClr val="dk1"/>
                </a:solidFill>
                <a:effectLst/>
                <a:latin typeface="Calibri"/>
                <a:ea typeface="Calibri"/>
                <a:cs typeface="Calibri"/>
                <a:sym typeface="Calibri"/>
              </a:rPr>
              <a:t>even though it was deeply nested in the component tree. Thus portals came along in React 16 to enable developers to render elements, </a:t>
            </a:r>
            <a:br>
              <a:rPr lang="en-US" dirty="0"/>
            </a:br>
            <a:r>
              <a:rPr lang="en-US" sz="1200" b="0" i="0" u="none" strike="noStrike" kern="1200" cap="none" dirty="0">
                <a:solidFill>
                  <a:schemeClr val="dk1"/>
                </a:solidFill>
                <a:effectLst/>
                <a:latin typeface="Calibri"/>
                <a:ea typeface="Calibri"/>
                <a:cs typeface="Calibri"/>
                <a:sym typeface="Calibri"/>
              </a:rPr>
              <a:t>in this case a modal, somewhere else, in this case up at a top layer component level. </a:t>
            </a:r>
            <a:br>
              <a:rPr lang="en-US" dirty="0"/>
            </a:br>
            <a:r>
              <a:rPr lang="en-US" sz="1200" b="0" i="0" u="none" strike="noStrike" kern="1200" cap="none" dirty="0">
                <a:solidFill>
                  <a:schemeClr val="dk1"/>
                </a:solidFill>
                <a:effectLst/>
                <a:latin typeface="Calibri"/>
                <a:ea typeface="Calibri"/>
                <a:cs typeface="Calibri"/>
                <a:sym typeface="Calibri"/>
              </a:rPr>
              <a:t>Still, it would be possible to control the model from a deeply nested component by passing the proper props to it and by opening and closing it</a:t>
            </a:r>
            <a:endParaRPr sz="1200" b="0" i="0" u="none" strike="noStrike" cap="none" dirty="0">
              <a:solidFill>
                <a:schemeClr val="dk1"/>
              </a:solidFill>
              <a:latin typeface="Calibri"/>
              <a:ea typeface="Calibri"/>
              <a:cs typeface="Calibri"/>
              <a:sym typeface="Calibri"/>
            </a:endParaRPr>
          </a:p>
        </p:txBody>
      </p:sp>
      <p:sp>
        <p:nvSpPr>
          <p:cNvPr id="609" name="Shape 609"/>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8</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715366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Shape 67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228600">
              <a:spcBef>
                <a:spcPts val="360"/>
              </a:spcBef>
              <a:spcAft>
                <a:spcPts val="0"/>
              </a:spcAft>
              <a:buFont typeface="+mj-lt"/>
              <a:buAutoNum type="arabicPeriod"/>
            </a:pPr>
            <a:endParaRPr dirty="0"/>
          </a:p>
        </p:txBody>
      </p:sp>
      <p:sp>
        <p:nvSpPr>
          <p:cNvPr id="680" name="Shape 6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89297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jp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9.jp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1.jp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1.jp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jp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jp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9.jp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9.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name="01_Title N-tab BLUE">
    <p:spTree>
      <p:nvGrpSpPr>
        <p:cNvPr id="1" name="Shape 16"/>
        <p:cNvGrpSpPr/>
        <p:nvPr/>
      </p:nvGrpSpPr>
      <p:grpSpPr>
        <a:xfrm>
          <a:off x="0" y="0"/>
          <a:ext cx="0" cy="0"/>
          <a:chOff x="0" y="0"/>
          <a:chExt cx="0" cy="0"/>
        </a:xfrm>
      </p:grpSpPr>
      <p:pic>
        <p:nvPicPr>
          <p:cNvPr id="17" name="Shape 17" descr="Blue st.jpg"/>
          <p:cNvPicPr preferRelativeResize="0"/>
          <p:nvPr/>
        </p:nvPicPr>
        <p:blipFill rotWithShape="1">
          <a:blip r:embed="rId2">
            <a:alphaModFix/>
          </a:blip>
          <a:srcRect/>
          <a:stretch/>
        </p:blipFill>
        <p:spPr>
          <a:xfrm>
            <a:off x="0" y="0"/>
            <a:ext cx="9144000" cy="6815137"/>
          </a:xfrm>
          <a:prstGeom prst="rect">
            <a:avLst/>
          </a:prstGeom>
          <a:noFill/>
          <a:ln>
            <a:noFill/>
          </a:ln>
        </p:spPr>
      </p:pic>
      <p:sp>
        <p:nvSpPr>
          <p:cNvPr id="18" name="Shape 18"/>
          <p:cNvSpPr txBox="1">
            <a:spLocks noGrp="1"/>
          </p:cNvSpPr>
          <p:nvPr>
            <p:ph type="body" idx="1"/>
          </p:nvPr>
        </p:nvSpPr>
        <p:spPr>
          <a:xfrm>
            <a:off x="247426" y="5791200"/>
            <a:ext cx="2891063" cy="697394"/>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0"/>
              </a:spcBef>
              <a:spcAft>
                <a:spcPts val="0"/>
              </a:spcAft>
              <a:buClr>
                <a:schemeClr val="dk2"/>
              </a:buClr>
              <a:buSzPts val="1200"/>
              <a:buFont typeface="Arial"/>
              <a:buNone/>
              <a:defRPr sz="1200" b="0" i="0" u="none" strike="noStrike" cap="none">
                <a:solidFill>
                  <a:srgbClr val="FFFFFF"/>
                </a:solidFill>
                <a:latin typeface="Arial"/>
                <a:ea typeface="Arial"/>
                <a:cs typeface="Arial"/>
                <a:sym typeface="Arial"/>
              </a:defRPr>
            </a:lvl1pPr>
            <a:lvl2pPr marL="914400" marR="0" lvl="1" indent="-228600" algn="l" rtl="0">
              <a:spcBef>
                <a:spcPts val="800"/>
              </a:spcBef>
              <a:spcAft>
                <a:spcPts val="0"/>
              </a:spcAft>
              <a:buClr>
                <a:schemeClr val="dk2"/>
              </a:buClr>
              <a:buSzPts val="2000"/>
              <a:buFont typeface="Arial"/>
              <a:buNone/>
              <a:defRPr sz="2000" b="1" i="0" u="none" strike="noStrike" cap="none">
                <a:solidFill>
                  <a:schemeClr val="dk2"/>
                </a:solidFill>
                <a:latin typeface="Arial"/>
                <a:ea typeface="Arial"/>
                <a:cs typeface="Arial"/>
                <a:sym typeface="Arial"/>
              </a:defRPr>
            </a:lvl2pPr>
            <a:lvl3pPr marL="1371600" marR="0" lvl="2" indent="-228600" algn="l" rtl="0">
              <a:spcBef>
                <a:spcPts val="70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3pPr>
            <a:lvl4pPr marL="1828800" marR="0" lvl="3"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4pPr>
            <a:lvl5pPr marL="2286000" marR="0" lvl="4"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19" name="Shape 19"/>
          <p:cNvSpPr txBox="1">
            <a:spLocks noGrp="1"/>
          </p:cNvSpPr>
          <p:nvPr>
            <p:ph type="ctrTitle"/>
          </p:nvPr>
        </p:nvSpPr>
        <p:spPr>
          <a:xfrm>
            <a:off x="246888" y="2577432"/>
            <a:ext cx="6684264" cy="1310218"/>
          </a:xfrm>
          <a:prstGeom prst="rect">
            <a:avLst/>
          </a:prstGeom>
          <a:noFill/>
          <a:ln>
            <a:noFill/>
          </a:ln>
        </p:spPr>
        <p:txBody>
          <a:bodyPr spcFirstLastPara="1" wrap="square" lIns="91425" tIns="91425" rIns="91425" bIns="91425" anchor="b" anchorCtr="0"/>
          <a:lstStyle>
            <a:lvl1pPr marL="0" marR="0" lvl="0" indent="0" algn="l" rtl="0">
              <a:lnSpc>
                <a:spcPct val="90000"/>
              </a:lnSpc>
              <a:spcBef>
                <a:spcPts val="0"/>
              </a:spcBef>
              <a:spcAft>
                <a:spcPts val="0"/>
              </a:spcAft>
              <a:buSzPts val="1400"/>
              <a:buNone/>
              <a:defRPr sz="4200" b="1" i="0" u="none" strike="noStrike" cap="none">
                <a:solidFill>
                  <a:schemeClr val="lt1"/>
                </a:solidFill>
                <a:latin typeface="Arial"/>
                <a:ea typeface="Arial"/>
                <a:cs typeface="Arial"/>
                <a:sym typeface="Arial"/>
              </a:defRPr>
            </a:lvl1pPr>
            <a:lvl2pPr marL="0" marR="0" lvl="1"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2pPr>
            <a:lvl3pPr marL="0" marR="0" lvl="2"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3pPr>
            <a:lvl4pPr marL="0" marR="0" lvl="3"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4pPr>
            <a:lvl5pPr marL="0" marR="0" lvl="4"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5pPr>
            <a:lvl6pPr marL="457200" marR="0" lvl="5"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6pPr>
            <a:lvl7pPr marL="914400" marR="0" lvl="6"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7pPr>
            <a:lvl8pPr marL="1371600" marR="0" lvl="7"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8pPr>
            <a:lvl9pPr marL="1828800" marR="0" lvl="8"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9pPr>
          </a:lstStyle>
          <a:p>
            <a:endParaRPr/>
          </a:p>
        </p:txBody>
      </p:sp>
      <p:sp>
        <p:nvSpPr>
          <p:cNvPr id="20" name="Shape 20"/>
          <p:cNvSpPr/>
          <p:nvPr/>
        </p:nvSpPr>
        <p:spPr>
          <a:xfrm>
            <a:off x="255636" y="6632364"/>
            <a:ext cx="2582758" cy="18466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600"/>
              <a:buFont typeface="Arial"/>
              <a:buNone/>
            </a:pPr>
            <a:r>
              <a:rPr lang="en-US" sz="600" b="0" i="0" u="none" strike="noStrike" cap="none">
                <a:solidFill>
                  <a:schemeClr val="lt1"/>
                </a:solidFill>
                <a:latin typeface="Arial"/>
                <a:ea typeface="Arial"/>
                <a:cs typeface="Arial"/>
                <a:sym typeface="Arial"/>
              </a:rPr>
              <a:t>Copyright © 2017 The Nielsen Company. Confidential and proprietary.</a:t>
            </a:r>
            <a:endParaRPr/>
          </a:p>
        </p:txBody>
      </p:sp>
      <p:pic>
        <p:nvPicPr>
          <p:cNvPr id="21" name="Shape 21" descr="N-Element-Tab-White_RGB.png"/>
          <p:cNvPicPr preferRelativeResize="0"/>
          <p:nvPr/>
        </p:nvPicPr>
        <p:blipFill rotWithShape="1">
          <a:blip r:embed="rId3">
            <a:alphaModFix/>
          </a:blip>
          <a:srcRect/>
          <a:stretch/>
        </p:blipFill>
        <p:spPr>
          <a:xfrm>
            <a:off x="8610600" y="0"/>
            <a:ext cx="236539" cy="335148"/>
          </a:xfrm>
          <a:prstGeom prst="rect">
            <a:avLst/>
          </a:prstGeom>
          <a:noFill/>
          <a:ln>
            <a:noFill/>
          </a:ln>
        </p:spPr>
      </p:pic>
      <p:sp>
        <p:nvSpPr>
          <p:cNvPr id="22" name="Shape 22"/>
          <p:cNvSpPr txBox="1">
            <a:spLocks noGrp="1"/>
          </p:cNvSpPr>
          <p:nvPr>
            <p:ph type="subTitle" idx="2"/>
          </p:nvPr>
        </p:nvSpPr>
        <p:spPr>
          <a:xfrm>
            <a:off x="275680" y="4014216"/>
            <a:ext cx="6684264" cy="665162"/>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800"/>
              </a:spcBef>
              <a:spcAft>
                <a:spcPts val="0"/>
              </a:spcAft>
              <a:buClr>
                <a:schemeClr val="dk2"/>
              </a:buClr>
              <a:buSzPts val="2000"/>
              <a:buFont typeface="Arial"/>
              <a:buNone/>
              <a:defRPr sz="2000" b="0" i="0" u="none" strike="noStrike" cap="none">
                <a:solidFill>
                  <a:srgbClr val="FFFFFF"/>
                </a:solidFill>
                <a:latin typeface="Arial"/>
                <a:ea typeface="Arial"/>
                <a:cs typeface="Arial"/>
                <a:sym typeface="Arial"/>
              </a:defRPr>
            </a:lvl1pPr>
            <a:lvl2pPr marL="457200" marR="0" lvl="1" indent="0" algn="ctr" rtl="0">
              <a:spcBef>
                <a:spcPts val="800"/>
              </a:spcBef>
              <a:spcAft>
                <a:spcPts val="0"/>
              </a:spcAft>
              <a:buClr>
                <a:schemeClr val="dk2"/>
              </a:buClr>
              <a:buSzPts val="1600"/>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700"/>
              </a:spcBef>
              <a:spcAft>
                <a:spcPts val="0"/>
              </a:spcAft>
              <a:buClr>
                <a:schemeClr val="dk2"/>
              </a:buClr>
              <a:buSzPts val="1400"/>
              <a:buFont typeface="Arial"/>
              <a:buNone/>
              <a:defRPr sz="1400" b="0" i="0" u="none" strike="noStrike" cap="none">
                <a:solidFill>
                  <a:srgbClr val="888888"/>
                </a:solidFill>
                <a:latin typeface="Arial"/>
                <a:ea typeface="Arial"/>
                <a:cs typeface="Arial"/>
                <a:sym typeface="Arial"/>
              </a:defRPr>
            </a:lvl3pPr>
            <a:lvl4pPr marL="1371600" marR="0" lvl="3" indent="0" algn="ctr" rtl="0">
              <a:spcBef>
                <a:spcPts val="700"/>
              </a:spcBef>
              <a:spcAft>
                <a:spcPts val="0"/>
              </a:spcAft>
              <a:buClr>
                <a:schemeClr val="dk2"/>
              </a:buClr>
              <a:buSzPts val="1200"/>
              <a:buFont typeface="Arial"/>
              <a:buNone/>
              <a:defRPr sz="1200" b="0" i="0" u="none" strike="noStrike" cap="none">
                <a:solidFill>
                  <a:srgbClr val="888888"/>
                </a:solidFill>
                <a:latin typeface="Arial"/>
                <a:ea typeface="Arial"/>
                <a:cs typeface="Arial"/>
                <a:sym typeface="Arial"/>
              </a:defRPr>
            </a:lvl4pPr>
            <a:lvl5pPr marL="1828800" marR="0" lvl="4" indent="0" algn="ctr" rtl="0">
              <a:spcBef>
                <a:spcPts val="700"/>
              </a:spcBef>
              <a:spcAft>
                <a:spcPts val="0"/>
              </a:spcAft>
              <a:buClr>
                <a:schemeClr val="dk2"/>
              </a:buClr>
              <a:buSzPts val="1200"/>
              <a:buFont typeface="Arial"/>
              <a:buNone/>
              <a:defRPr sz="1200" b="0" i="0" u="none" strike="noStrike" cap="none">
                <a:solidFill>
                  <a:srgbClr val="888888"/>
                </a:solidFill>
                <a:latin typeface="Arial"/>
                <a:ea typeface="Arial"/>
                <a:cs typeface="Arial"/>
                <a:sym typeface="Arial"/>
              </a:defRPr>
            </a:lvl5pPr>
            <a:lvl6pPr marL="2286000" marR="0" lvl="5" indent="0"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6pPr>
            <a:lvl7pPr marL="2743200" marR="0" lvl="6" indent="0"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7pPr>
            <a:lvl8pPr marL="3200400" marR="0" lvl="7" indent="0"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8pPr>
            <a:lvl9pPr marL="3657600" marR="0" lvl="8" indent="0"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cSld name="19_Title N-tab PURPLE">
    <p:spTree>
      <p:nvGrpSpPr>
        <p:cNvPr id="1" name="Shape 156"/>
        <p:cNvGrpSpPr/>
        <p:nvPr/>
      </p:nvGrpSpPr>
      <p:grpSpPr>
        <a:xfrm>
          <a:off x="0" y="0"/>
          <a:ext cx="0" cy="0"/>
          <a:chOff x="0" y="0"/>
          <a:chExt cx="0" cy="0"/>
        </a:xfrm>
      </p:grpSpPr>
      <p:pic>
        <p:nvPicPr>
          <p:cNvPr id="157" name="Shape 157" descr="Purple st.jpg"/>
          <p:cNvPicPr preferRelativeResize="0"/>
          <p:nvPr/>
        </p:nvPicPr>
        <p:blipFill rotWithShape="1">
          <a:blip r:embed="rId2">
            <a:alphaModFix/>
          </a:blip>
          <a:srcRect/>
          <a:stretch/>
        </p:blipFill>
        <p:spPr>
          <a:xfrm>
            <a:off x="0" y="0"/>
            <a:ext cx="9144000" cy="6815137"/>
          </a:xfrm>
          <a:prstGeom prst="rect">
            <a:avLst/>
          </a:prstGeom>
          <a:noFill/>
          <a:ln>
            <a:noFill/>
          </a:ln>
        </p:spPr>
      </p:pic>
      <p:sp>
        <p:nvSpPr>
          <p:cNvPr id="158" name="Shape 158"/>
          <p:cNvSpPr txBox="1">
            <a:spLocks noGrp="1"/>
          </p:cNvSpPr>
          <p:nvPr>
            <p:ph type="body" idx="1"/>
          </p:nvPr>
        </p:nvSpPr>
        <p:spPr>
          <a:xfrm>
            <a:off x="247426" y="5791200"/>
            <a:ext cx="2891063" cy="697394"/>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0"/>
              </a:spcBef>
              <a:spcAft>
                <a:spcPts val="0"/>
              </a:spcAft>
              <a:buClr>
                <a:schemeClr val="dk2"/>
              </a:buClr>
              <a:buSzPts val="1200"/>
              <a:buFont typeface="Arial"/>
              <a:buNone/>
              <a:defRPr sz="1200" b="0" i="0" u="none" strike="noStrike" cap="none">
                <a:solidFill>
                  <a:srgbClr val="FFFFFF"/>
                </a:solidFill>
                <a:latin typeface="Arial"/>
                <a:ea typeface="Arial"/>
                <a:cs typeface="Arial"/>
                <a:sym typeface="Arial"/>
              </a:defRPr>
            </a:lvl1pPr>
            <a:lvl2pPr marL="914400" marR="0" lvl="1" indent="-228600" algn="l" rtl="0">
              <a:spcBef>
                <a:spcPts val="800"/>
              </a:spcBef>
              <a:spcAft>
                <a:spcPts val="0"/>
              </a:spcAft>
              <a:buClr>
                <a:schemeClr val="dk2"/>
              </a:buClr>
              <a:buSzPts val="2000"/>
              <a:buFont typeface="Arial"/>
              <a:buNone/>
              <a:defRPr sz="2000" b="1" i="0" u="none" strike="noStrike" cap="none">
                <a:solidFill>
                  <a:schemeClr val="dk2"/>
                </a:solidFill>
                <a:latin typeface="Arial"/>
                <a:ea typeface="Arial"/>
                <a:cs typeface="Arial"/>
                <a:sym typeface="Arial"/>
              </a:defRPr>
            </a:lvl2pPr>
            <a:lvl3pPr marL="1371600" marR="0" lvl="2" indent="-228600" algn="l" rtl="0">
              <a:spcBef>
                <a:spcPts val="70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3pPr>
            <a:lvl4pPr marL="1828800" marR="0" lvl="3"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4pPr>
            <a:lvl5pPr marL="2286000" marR="0" lvl="4"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159" name="Shape 159"/>
          <p:cNvSpPr/>
          <p:nvPr/>
        </p:nvSpPr>
        <p:spPr>
          <a:xfrm>
            <a:off x="255636" y="6632364"/>
            <a:ext cx="2582758" cy="18466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600"/>
              <a:buFont typeface="Arial"/>
              <a:buNone/>
            </a:pPr>
            <a:r>
              <a:rPr lang="en-US" sz="600" b="0" i="0" u="none" strike="noStrike" cap="none">
                <a:solidFill>
                  <a:schemeClr val="lt1"/>
                </a:solidFill>
                <a:latin typeface="Arial"/>
                <a:ea typeface="Arial"/>
                <a:cs typeface="Arial"/>
                <a:sym typeface="Arial"/>
              </a:rPr>
              <a:t>Copyright © 2017 The Nielsen Company. Confidential and proprietary.</a:t>
            </a:r>
            <a:endParaRPr/>
          </a:p>
        </p:txBody>
      </p:sp>
      <p:pic>
        <p:nvPicPr>
          <p:cNvPr id="160" name="Shape 160" descr="N-Element-Tab-White_RGB.png"/>
          <p:cNvPicPr preferRelativeResize="0"/>
          <p:nvPr/>
        </p:nvPicPr>
        <p:blipFill rotWithShape="1">
          <a:blip r:embed="rId3">
            <a:alphaModFix/>
          </a:blip>
          <a:srcRect/>
          <a:stretch/>
        </p:blipFill>
        <p:spPr>
          <a:xfrm>
            <a:off x="8610600" y="0"/>
            <a:ext cx="236539" cy="335148"/>
          </a:xfrm>
          <a:prstGeom prst="rect">
            <a:avLst/>
          </a:prstGeom>
          <a:noFill/>
          <a:ln>
            <a:noFill/>
          </a:ln>
        </p:spPr>
      </p:pic>
      <p:sp>
        <p:nvSpPr>
          <p:cNvPr id="161" name="Shape 161"/>
          <p:cNvSpPr txBox="1">
            <a:spLocks noGrp="1"/>
          </p:cNvSpPr>
          <p:nvPr>
            <p:ph type="ctrTitle"/>
          </p:nvPr>
        </p:nvSpPr>
        <p:spPr>
          <a:xfrm>
            <a:off x="246888" y="2577432"/>
            <a:ext cx="6684264" cy="1310218"/>
          </a:xfrm>
          <a:prstGeom prst="rect">
            <a:avLst/>
          </a:prstGeom>
          <a:noFill/>
          <a:ln>
            <a:noFill/>
          </a:ln>
        </p:spPr>
        <p:txBody>
          <a:bodyPr spcFirstLastPara="1" wrap="square" lIns="91425" tIns="91425" rIns="91425" bIns="91425" anchor="b" anchorCtr="0"/>
          <a:lstStyle>
            <a:lvl1pPr marL="0" marR="0" lvl="0" indent="0" algn="l" rtl="0">
              <a:lnSpc>
                <a:spcPct val="90000"/>
              </a:lnSpc>
              <a:spcBef>
                <a:spcPts val="0"/>
              </a:spcBef>
              <a:spcAft>
                <a:spcPts val="0"/>
              </a:spcAft>
              <a:buSzPts val="1400"/>
              <a:buNone/>
              <a:defRPr sz="4200" b="1" i="0" u="none" strike="noStrike" cap="none">
                <a:solidFill>
                  <a:schemeClr val="lt1"/>
                </a:solidFill>
                <a:latin typeface="Arial"/>
                <a:ea typeface="Arial"/>
                <a:cs typeface="Arial"/>
                <a:sym typeface="Arial"/>
              </a:defRPr>
            </a:lvl1pPr>
            <a:lvl2pPr marL="0" marR="0" lvl="1"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2pPr>
            <a:lvl3pPr marL="0" marR="0" lvl="2"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3pPr>
            <a:lvl4pPr marL="0" marR="0" lvl="3"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4pPr>
            <a:lvl5pPr marL="0" marR="0" lvl="4"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5pPr>
            <a:lvl6pPr marL="457200" marR="0" lvl="5"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6pPr>
            <a:lvl7pPr marL="914400" marR="0" lvl="6"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7pPr>
            <a:lvl8pPr marL="1371600" marR="0" lvl="7"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8pPr>
            <a:lvl9pPr marL="1828800" marR="0" lvl="8"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9pPr>
          </a:lstStyle>
          <a:p>
            <a:endParaRPr/>
          </a:p>
        </p:txBody>
      </p:sp>
      <p:sp>
        <p:nvSpPr>
          <p:cNvPr id="162" name="Shape 162"/>
          <p:cNvSpPr txBox="1">
            <a:spLocks noGrp="1"/>
          </p:cNvSpPr>
          <p:nvPr>
            <p:ph type="subTitle" idx="2"/>
          </p:nvPr>
        </p:nvSpPr>
        <p:spPr>
          <a:xfrm>
            <a:off x="264135" y="4014216"/>
            <a:ext cx="6684264" cy="665162"/>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800"/>
              </a:spcBef>
              <a:spcAft>
                <a:spcPts val="0"/>
              </a:spcAft>
              <a:buClr>
                <a:schemeClr val="dk2"/>
              </a:buClr>
              <a:buSzPts val="2000"/>
              <a:buFont typeface="Arial"/>
              <a:buNone/>
              <a:defRPr sz="2000" b="0" i="0" u="none" strike="noStrike" cap="none">
                <a:solidFill>
                  <a:srgbClr val="FFFFFF"/>
                </a:solidFill>
                <a:latin typeface="Arial"/>
                <a:ea typeface="Arial"/>
                <a:cs typeface="Arial"/>
                <a:sym typeface="Arial"/>
              </a:defRPr>
            </a:lvl1pPr>
            <a:lvl2pPr marL="457200" marR="0" lvl="1" indent="0" algn="ctr" rtl="0">
              <a:spcBef>
                <a:spcPts val="800"/>
              </a:spcBef>
              <a:spcAft>
                <a:spcPts val="0"/>
              </a:spcAft>
              <a:buClr>
                <a:schemeClr val="dk2"/>
              </a:buClr>
              <a:buSzPts val="1600"/>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700"/>
              </a:spcBef>
              <a:spcAft>
                <a:spcPts val="0"/>
              </a:spcAft>
              <a:buClr>
                <a:schemeClr val="dk2"/>
              </a:buClr>
              <a:buSzPts val="1400"/>
              <a:buFont typeface="Arial"/>
              <a:buNone/>
              <a:defRPr sz="1400" b="0" i="0" u="none" strike="noStrike" cap="none">
                <a:solidFill>
                  <a:srgbClr val="888888"/>
                </a:solidFill>
                <a:latin typeface="Arial"/>
                <a:ea typeface="Arial"/>
                <a:cs typeface="Arial"/>
                <a:sym typeface="Arial"/>
              </a:defRPr>
            </a:lvl3pPr>
            <a:lvl4pPr marL="1371600" marR="0" lvl="3" indent="0" algn="ctr" rtl="0">
              <a:spcBef>
                <a:spcPts val="700"/>
              </a:spcBef>
              <a:spcAft>
                <a:spcPts val="0"/>
              </a:spcAft>
              <a:buClr>
                <a:schemeClr val="dk2"/>
              </a:buClr>
              <a:buSzPts val="1200"/>
              <a:buFont typeface="Arial"/>
              <a:buNone/>
              <a:defRPr sz="1200" b="0" i="0" u="none" strike="noStrike" cap="none">
                <a:solidFill>
                  <a:srgbClr val="888888"/>
                </a:solidFill>
                <a:latin typeface="Arial"/>
                <a:ea typeface="Arial"/>
                <a:cs typeface="Arial"/>
                <a:sym typeface="Arial"/>
              </a:defRPr>
            </a:lvl4pPr>
            <a:lvl5pPr marL="1828800" marR="0" lvl="4" indent="0" algn="ctr" rtl="0">
              <a:spcBef>
                <a:spcPts val="700"/>
              </a:spcBef>
              <a:spcAft>
                <a:spcPts val="0"/>
              </a:spcAft>
              <a:buClr>
                <a:schemeClr val="dk2"/>
              </a:buClr>
              <a:buSzPts val="1200"/>
              <a:buFont typeface="Arial"/>
              <a:buNone/>
              <a:defRPr sz="1200" b="0" i="0" u="none" strike="noStrike" cap="none">
                <a:solidFill>
                  <a:srgbClr val="888888"/>
                </a:solidFill>
                <a:latin typeface="Arial"/>
                <a:ea typeface="Arial"/>
                <a:cs typeface="Arial"/>
                <a:sym typeface="Arial"/>
              </a:defRPr>
            </a:lvl5pPr>
            <a:lvl6pPr marL="2286000" marR="0" lvl="5" indent="0"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6pPr>
            <a:lvl7pPr marL="2743200" marR="0" lvl="6" indent="0"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7pPr>
            <a:lvl8pPr marL="3200400" marR="0" lvl="7" indent="0"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8pPr>
            <a:lvl9pPr marL="3657600" marR="0" lvl="8" indent="0"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cSld name="20_Title Full Logo PURPLE">
    <p:spTree>
      <p:nvGrpSpPr>
        <p:cNvPr id="1" name="Shape 163"/>
        <p:cNvGrpSpPr/>
        <p:nvPr/>
      </p:nvGrpSpPr>
      <p:grpSpPr>
        <a:xfrm>
          <a:off x="0" y="0"/>
          <a:ext cx="0" cy="0"/>
          <a:chOff x="0" y="0"/>
          <a:chExt cx="0" cy="0"/>
        </a:xfrm>
      </p:grpSpPr>
      <p:pic>
        <p:nvPicPr>
          <p:cNvPr id="164" name="Shape 164" descr="Purple st.jpg"/>
          <p:cNvPicPr preferRelativeResize="0"/>
          <p:nvPr/>
        </p:nvPicPr>
        <p:blipFill rotWithShape="1">
          <a:blip r:embed="rId2">
            <a:alphaModFix/>
          </a:blip>
          <a:srcRect/>
          <a:stretch/>
        </p:blipFill>
        <p:spPr>
          <a:xfrm>
            <a:off x="0" y="0"/>
            <a:ext cx="9144000" cy="6815137"/>
          </a:xfrm>
          <a:prstGeom prst="rect">
            <a:avLst/>
          </a:prstGeom>
          <a:noFill/>
          <a:ln>
            <a:noFill/>
          </a:ln>
        </p:spPr>
      </p:pic>
      <p:sp>
        <p:nvSpPr>
          <p:cNvPr id="165" name="Shape 165"/>
          <p:cNvSpPr txBox="1">
            <a:spLocks noGrp="1"/>
          </p:cNvSpPr>
          <p:nvPr>
            <p:ph type="body" idx="1"/>
          </p:nvPr>
        </p:nvSpPr>
        <p:spPr>
          <a:xfrm>
            <a:off x="247426" y="5791200"/>
            <a:ext cx="2891063" cy="697394"/>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0"/>
              </a:spcBef>
              <a:spcAft>
                <a:spcPts val="0"/>
              </a:spcAft>
              <a:buClr>
                <a:schemeClr val="dk2"/>
              </a:buClr>
              <a:buSzPts val="1200"/>
              <a:buFont typeface="Arial"/>
              <a:buNone/>
              <a:defRPr sz="1200" b="0" i="0" u="none" strike="noStrike" cap="none">
                <a:solidFill>
                  <a:srgbClr val="FFFFFF"/>
                </a:solidFill>
                <a:latin typeface="Arial"/>
                <a:ea typeface="Arial"/>
                <a:cs typeface="Arial"/>
                <a:sym typeface="Arial"/>
              </a:defRPr>
            </a:lvl1pPr>
            <a:lvl2pPr marL="914400" marR="0" lvl="1" indent="-228600" algn="l" rtl="0">
              <a:spcBef>
                <a:spcPts val="800"/>
              </a:spcBef>
              <a:spcAft>
                <a:spcPts val="0"/>
              </a:spcAft>
              <a:buClr>
                <a:schemeClr val="dk2"/>
              </a:buClr>
              <a:buSzPts val="2000"/>
              <a:buFont typeface="Arial"/>
              <a:buNone/>
              <a:defRPr sz="2000" b="1" i="0" u="none" strike="noStrike" cap="none">
                <a:solidFill>
                  <a:schemeClr val="dk2"/>
                </a:solidFill>
                <a:latin typeface="Arial"/>
                <a:ea typeface="Arial"/>
                <a:cs typeface="Arial"/>
                <a:sym typeface="Arial"/>
              </a:defRPr>
            </a:lvl2pPr>
            <a:lvl3pPr marL="1371600" marR="0" lvl="2" indent="-228600" algn="l" rtl="0">
              <a:spcBef>
                <a:spcPts val="70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3pPr>
            <a:lvl4pPr marL="1828800" marR="0" lvl="3"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4pPr>
            <a:lvl5pPr marL="2286000" marR="0" lvl="4"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166" name="Shape 166"/>
          <p:cNvSpPr/>
          <p:nvPr/>
        </p:nvSpPr>
        <p:spPr>
          <a:xfrm>
            <a:off x="255636" y="6632364"/>
            <a:ext cx="2582758" cy="18466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600"/>
              <a:buFont typeface="Arial"/>
              <a:buNone/>
            </a:pPr>
            <a:r>
              <a:rPr lang="en-US" sz="600" b="0" i="0" u="none" strike="noStrike" cap="none">
                <a:solidFill>
                  <a:schemeClr val="lt1"/>
                </a:solidFill>
                <a:latin typeface="Arial"/>
                <a:ea typeface="Arial"/>
                <a:cs typeface="Arial"/>
                <a:sym typeface="Arial"/>
              </a:rPr>
              <a:t>Copyright © 2017 The Nielsen Company. Confidential and proprietary.</a:t>
            </a:r>
            <a:endParaRPr/>
          </a:p>
        </p:txBody>
      </p:sp>
      <p:pic>
        <p:nvPicPr>
          <p:cNvPr id="167" name="Shape 167" descr="Nielsen_R.png"/>
          <p:cNvPicPr preferRelativeResize="0"/>
          <p:nvPr/>
        </p:nvPicPr>
        <p:blipFill rotWithShape="1">
          <a:blip r:embed="rId3">
            <a:alphaModFix/>
          </a:blip>
          <a:srcRect/>
          <a:stretch/>
        </p:blipFill>
        <p:spPr>
          <a:xfrm>
            <a:off x="364066" y="2081657"/>
            <a:ext cx="1170446" cy="414126"/>
          </a:xfrm>
          <a:prstGeom prst="rect">
            <a:avLst/>
          </a:prstGeom>
          <a:noFill/>
          <a:ln>
            <a:noFill/>
          </a:ln>
        </p:spPr>
      </p:pic>
      <p:sp>
        <p:nvSpPr>
          <p:cNvPr id="168" name="Shape 168"/>
          <p:cNvSpPr txBox="1">
            <a:spLocks noGrp="1"/>
          </p:cNvSpPr>
          <p:nvPr>
            <p:ph type="ctrTitle"/>
          </p:nvPr>
        </p:nvSpPr>
        <p:spPr>
          <a:xfrm>
            <a:off x="246888" y="2577432"/>
            <a:ext cx="6684264" cy="1310218"/>
          </a:xfrm>
          <a:prstGeom prst="rect">
            <a:avLst/>
          </a:prstGeom>
          <a:noFill/>
          <a:ln>
            <a:noFill/>
          </a:ln>
        </p:spPr>
        <p:txBody>
          <a:bodyPr spcFirstLastPara="1" wrap="square" lIns="91425" tIns="91425" rIns="91425" bIns="91425" anchor="b" anchorCtr="0"/>
          <a:lstStyle>
            <a:lvl1pPr marL="0" marR="0" lvl="0" indent="0" algn="l" rtl="0">
              <a:lnSpc>
                <a:spcPct val="90000"/>
              </a:lnSpc>
              <a:spcBef>
                <a:spcPts val="0"/>
              </a:spcBef>
              <a:spcAft>
                <a:spcPts val="0"/>
              </a:spcAft>
              <a:buSzPts val="1400"/>
              <a:buNone/>
              <a:defRPr sz="4200" b="1" i="0" u="none" strike="noStrike" cap="none">
                <a:solidFill>
                  <a:schemeClr val="lt1"/>
                </a:solidFill>
                <a:latin typeface="Arial"/>
                <a:ea typeface="Arial"/>
                <a:cs typeface="Arial"/>
                <a:sym typeface="Arial"/>
              </a:defRPr>
            </a:lvl1pPr>
            <a:lvl2pPr marL="0" marR="0" lvl="1"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2pPr>
            <a:lvl3pPr marL="0" marR="0" lvl="2"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3pPr>
            <a:lvl4pPr marL="0" marR="0" lvl="3"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4pPr>
            <a:lvl5pPr marL="0" marR="0" lvl="4"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5pPr>
            <a:lvl6pPr marL="457200" marR="0" lvl="5"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6pPr>
            <a:lvl7pPr marL="914400" marR="0" lvl="6"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7pPr>
            <a:lvl8pPr marL="1371600" marR="0" lvl="7"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8pPr>
            <a:lvl9pPr marL="1828800" marR="0" lvl="8"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9pPr>
          </a:lstStyle>
          <a:p>
            <a:endParaRPr/>
          </a:p>
        </p:txBody>
      </p:sp>
      <p:sp>
        <p:nvSpPr>
          <p:cNvPr id="169" name="Shape 169"/>
          <p:cNvSpPr txBox="1">
            <a:spLocks noGrp="1"/>
          </p:cNvSpPr>
          <p:nvPr>
            <p:ph type="subTitle" idx="2"/>
          </p:nvPr>
        </p:nvSpPr>
        <p:spPr>
          <a:xfrm>
            <a:off x="264135" y="4014216"/>
            <a:ext cx="6684264" cy="665162"/>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800"/>
              </a:spcBef>
              <a:spcAft>
                <a:spcPts val="0"/>
              </a:spcAft>
              <a:buClr>
                <a:schemeClr val="dk2"/>
              </a:buClr>
              <a:buSzPts val="2000"/>
              <a:buFont typeface="Arial"/>
              <a:buNone/>
              <a:defRPr sz="2000" b="0" i="0" u="none" strike="noStrike" cap="none">
                <a:solidFill>
                  <a:srgbClr val="FFFFFF"/>
                </a:solidFill>
                <a:latin typeface="Arial"/>
                <a:ea typeface="Arial"/>
                <a:cs typeface="Arial"/>
                <a:sym typeface="Arial"/>
              </a:defRPr>
            </a:lvl1pPr>
            <a:lvl2pPr marL="457200" marR="0" lvl="1" indent="0" algn="ctr" rtl="0">
              <a:spcBef>
                <a:spcPts val="800"/>
              </a:spcBef>
              <a:spcAft>
                <a:spcPts val="0"/>
              </a:spcAft>
              <a:buClr>
                <a:schemeClr val="dk2"/>
              </a:buClr>
              <a:buSzPts val="1600"/>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700"/>
              </a:spcBef>
              <a:spcAft>
                <a:spcPts val="0"/>
              </a:spcAft>
              <a:buClr>
                <a:schemeClr val="dk2"/>
              </a:buClr>
              <a:buSzPts val="1400"/>
              <a:buFont typeface="Arial"/>
              <a:buNone/>
              <a:defRPr sz="1400" b="0" i="0" u="none" strike="noStrike" cap="none">
                <a:solidFill>
                  <a:srgbClr val="888888"/>
                </a:solidFill>
                <a:latin typeface="Arial"/>
                <a:ea typeface="Arial"/>
                <a:cs typeface="Arial"/>
                <a:sym typeface="Arial"/>
              </a:defRPr>
            </a:lvl3pPr>
            <a:lvl4pPr marL="1371600" marR="0" lvl="3" indent="0" algn="ctr" rtl="0">
              <a:spcBef>
                <a:spcPts val="700"/>
              </a:spcBef>
              <a:spcAft>
                <a:spcPts val="0"/>
              </a:spcAft>
              <a:buClr>
                <a:schemeClr val="dk2"/>
              </a:buClr>
              <a:buSzPts val="1200"/>
              <a:buFont typeface="Arial"/>
              <a:buNone/>
              <a:defRPr sz="1200" b="0" i="0" u="none" strike="noStrike" cap="none">
                <a:solidFill>
                  <a:srgbClr val="888888"/>
                </a:solidFill>
                <a:latin typeface="Arial"/>
                <a:ea typeface="Arial"/>
                <a:cs typeface="Arial"/>
                <a:sym typeface="Arial"/>
              </a:defRPr>
            </a:lvl4pPr>
            <a:lvl5pPr marL="1828800" marR="0" lvl="4" indent="0" algn="ctr" rtl="0">
              <a:spcBef>
                <a:spcPts val="700"/>
              </a:spcBef>
              <a:spcAft>
                <a:spcPts val="0"/>
              </a:spcAft>
              <a:buClr>
                <a:schemeClr val="dk2"/>
              </a:buClr>
              <a:buSzPts val="1200"/>
              <a:buFont typeface="Arial"/>
              <a:buNone/>
              <a:defRPr sz="1200" b="0" i="0" u="none" strike="noStrike" cap="none">
                <a:solidFill>
                  <a:srgbClr val="888888"/>
                </a:solidFill>
                <a:latin typeface="Arial"/>
                <a:ea typeface="Arial"/>
                <a:cs typeface="Arial"/>
                <a:sym typeface="Arial"/>
              </a:defRPr>
            </a:lvl5pPr>
            <a:lvl6pPr marL="2286000" marR="0" lvl="5" indent="0"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6pPr>
            <a:lvl7pPr marL="2743200" marR="0" lvl="6" indent="0"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7pPr>
            <a:lvl8pPr marL="3200400" marR="0" lvl="7" indent="0"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8pPr>
            <a:lvl9pPr marL="3657600" marR="0" lvl="8" indent="0"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22_Title N-tab White">
    <p:spTree>
      <p:nvGrpSpPr>
        <p:cNvPr id="1" name="Shape 170"/>
        <p:cNvGrpSpPr/>
        <p:nvPr/>
      </p:nvGrpSpPr>
      <p:grpSpPr>
        <a:xfrm>
          <a:off x="0" y="0"/>
          <a:ext cx="0" cy="0"/>
          <a:chOff x="0" y="0"/>
          <a:chExt cx="0" cy="0"/>
        </a:xfrm>
      </p:grpSpPr>
      <p:pic>
        <p:nvPicPr>
          <p:cNvPr id="171" name="Shape 171" descr="Purple shirt.jpg"/>
          <p:cNvPicPr preferRelativeResize="0"/>
          <p:nvPr/>
        </p:nvPicPr>
        <p:blipFill rotWithShape="1">
          <a:blip r:embed="rId2">
            <a:alphaModFix/>
          </a:blip>
          <a:srcRect/>
          <a:stretch/>
        </p:blipFill>
        <p:spPr>
          <a:xfrm>
            <a:off x="0" y="0"/>
            <a:ext cx="9144000" cy="6815137"/>
          </a:xfrm>
          <a:prstGeom prst="rect">
            <a:avLst/>
          </a:prstGeom>
          <a:noFill/>
          <a:ln>
            <a:noFill/>
          </a:ln>
        </p:spPr>
      </p:pic>
      <p:pic>
        <p:nvPicPr>
          <p:cNvPr id="172" name="Shape 172" descr="Purple Stri.jpg"/>
          <p:cNvPicPr preferRelativeResize="0"/>
          <p:nvPr/>
        </p:nvPicPr>
        <p:blipFill rotWithShape="1">
          <a:blip r:embed="rId3">
            <a:alphaModFix/>
          </a:blip>
          <a:srcRect/>
          <a:stretch/>
        </p:blipFill>
        <p:spPr>
          <a:xfrm>
            <a:off x="0" y="0"/>
            <a:ext cx="231582" cy="6815137"/>
          </a:xfrm>
          <a:prstGeom prst="rect">
            <a:avLst/>
          </a:prstGeom>
          <a:noFill/>
          <a:ln>
            <a:noFill/>
          </a:ln>
        </p:spPr>
      </p:pic>
      <p:sp>
        <p:nvSpPr>
          <p:cNvPr id="173" name="Shape 173"/>
          <p:cNvSpPr txBox="1">
            <a:spLocks noGrp="1"/>
          </p:cNvSpPr>
          <p:nvPr>
            <p:ph type="body" idx="1"/>
          </p:nvPr>
        </p:nvSpPr>
        <p:spPr>
          <a:xfrm>
            <a:off x="336851" y="6008206"/>
            <a:ext cx="2891063" cy="697394"/>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0"/>
              </a:spcBef>
              <a:spcAft>
                <a:spcPts val="0"/>
              </a:spcAft>
              <a:buClr>
                <a:schemeClr val="dk2"/>
              </a:buClr>
              <a:buSzPts val="1200"/>
              <a:buFont typeface="Arial"/>
              <a:buNone/>
              <a:defRPr sz="1200" b="0" i="0" u="none" strike="noStrike" cap="none">
                <a:solidFill>
                  <a:schemeClr val="dk2"/>
                </a:solidFill>
                <a:latin typeface="Arial"/>
                <a:ea typeface="Arial"/>
                <a:cs typeface="Arial"/>
                <a:sym typeface="Arial"/>
              </a:defRPr>
            </a:lvl1pPr>
            <a:lvl2pPr marL="914400" marR="0" lvl="1" indent="-228600" algn="l" rtl="0">
              <a:spcBef>
                <a:spcPts val="800"/>
              </a:spcBef>
              <a:spcAft>
                <a:spcPts val="0"/>
              </a:spcAft>
              <a:buClr>
                <a:schemeClr val="dk2"/>
              </a:buClr>
              <a:buSzPts val="2000"/>
              <a:buFont typeface="Arial"/>
              <a:buNone/>
              <a:defRPr sz="2000" b="1" i="0" u="none" strike="noStrike" cap="none">
                <a:solidFill>
                  <a:schemeClr val="dk2"/>
                </a:solidFill>
                <a:latin typeface="Arial"/>
                <a:ea typeface="Arial"/>
                <a:cs typeface="Arial"/>
                <a:sym typeface="Arial"/>
              </a:defRPr>
            </a:lvl2pPr>
            <a:lvl3pPr marL="1371600" marR="0" lvl="2" indent="-228600" algn="l" rtl="0">
              <a:spcBef>
                <a:spcPts val="70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3pPr>
            <a:lvl4pPr marL="1828800" marR="0" lvl="3"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4pPr>
            <a:lvl5pPr marL="2286000" marR="0" lvl="4"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174" name="Shape 174"/>
          <p:cNvSpPr/>
          <p:nvPr/>
        </p:nvSpPr>
        <p:spPr>
          <a:xfrm rot="-5400000">
            <a:off x="-1180192" y="5435465"/>
            <a:ext cx="2569934" cy="18466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00">
                <a:solidFill>
                  <a:schemeClr val="lt1"/>
                </a:solidFill>
                <a:latin typeface="Arial"/>
                <a:ea typeface="Arial"/>
                <a:cs typeface="Arial"/>
                <a:sym typeface="Arial"/>
              </a:rPr>
              <a:t>Copyright © 2017 The Nielsen Company. Confidential and proprietary.</a:t>
            </a:r>
            <a:endParaRPr/>
          </a:p>
        </p:txBody>
      </p:sp>
      <p:sp>
        <p:nvSpPr>
          <p:cNvPr id="175" name="Shape 175"/>
          <p:cNvSpPr txBox="1">
            <a:spLocks noGrp="1"/>
          </p:cNvSpPr>
          <p:nvPr>
            <p:ph type="ctrTitle"/>
          </p:nvPr>
        </p:nvSpPr>
        <p:spPr>
          <a:xfrm>
            <a:off x="336322" y="461584"/>
            <a:ext cx="8218686" cy="1310218"/>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SzPts val="1400"/>
              <a:buNone/>
              <a:defRPr sz="4200" b="1" i="0" u="none" strike="noStrike" cap="none">
                <a:solidFill>
                  <a:schemeClr val="dk2"/>
                </a:solidFill>
                <a:latin typeface="Arial"/>
                <a:ea typeface="Arial"/>
                <a:cs typeface="Arial"/>
                <a:sym typeface="Arial"/>
              </a:defRPr>
            </a:lvl1pPr>
            <a:lvl2pPr marL="0" marR="0" lvl="1"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2pPr>
            <a:lvl3pPr marL="0" marR="0" lvl="2"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3pPr>
            <a:lvl4pPr marL="0" marR="0" lvl="3"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4pPr>
            <a:lvl5pPr marL="0" marR="0" lvl="4"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5pPr>
            <a:lvl6pPr marL="457200" marR="0" lvl="5"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6pPr>
            <a:lvl7pPr marL="914400" marR="0" lvl="6"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7pPr>
            <a:lvl8pPr marL="1371600" marR="0" lvl="7"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8pPr>
            <a:lvl9pPr marL="1828800" marR="0" lvl="8"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21_Title N-tab White">
    <p:spTree>
      <p:nvGrpSpPr>
        <p:cNvPr id="1" name="Shape 176"/>
        <p:cNvGrpSpPr/>
        <p:nvPr/>
      </p:nvGrpSpPr>
      <p:grpSpPr>
        <a:xfrm>
          <a:off x="0" y="0"/>
          <a:ext cx="0" cy="0"/>
          <a:chOff x="0" y="0"/>
          <a:chExt cx="0" cy="0"/>
        </a:xfrm>
      </p:grpSpPr>
      <p:pic>
        <p:nvPicPr>
          <p:cNvPr id="177" name="Shape 177" descr="Purple Stri.jpg"/>
          <p:cNvPicPr preferRelativeResize="0"/>
          <p:nvPr/>
        </p:nvPicPr>
        <p:blipFill rotWithShape="1">
          <a:blip r:embed="rId2">
            <a:alphaModFix/>
          </a:blip>
          <a:srcRect/>
          <a:stretch/>
        </p:blipFill>
        <p:spPr>
          <a:xfrm>
            <a:off x="0" y="0"/>
            <a:ext cx="231582" cy="6815137"/>
          </a:xfrm>
          <a:prstGeom prst="rect">
            <a:avLst/>
          </a:prstGeom>
          <a:noFill/>
          <a:ln>
            <a:noFill/>
          </a:ln>
        </p:spPr>
      </p:pic>
      <p:sp>
        <p:nvSpPr>
          <p:cNvPr id="178" name="Shape 178"/>
          <p:cNvSpPr txBox="1">
            <a:spLocks noGrp="1"/>
          </p:cNvSpPr>
          <p:nvPr>
            <p:ph type="body" idx="1"/>
          </p:nvPr>
        </p:nvSpPr>
        <p:spPr>
          <a:xfrm>
            <a:off x="336851" y="6008206"/>
            <a:ext cx="2891063" cy="697394"/>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0"/>
              </a:spcBef>
              <a:spcAft>
                <a:spcPts val="0"/>
              </a:spcAft>
              <a:buClr>
                <a:schemeClr val="dk2"/>
              </a:buClr>
              <a:buSzPts val="1200"/>
              <a:buFont typeface="Arial"/>
              <a:buNone/>
              <a:defRPr sz="1200" b="0" i="0" u="none" strike="noStrike" cap="none">
                <a:solidFill>
                  <a:schemeClr val="dk2"/>
                </a:solidFill>
                <a:latin typeface="Arial"/>
                <a:ea typeface="Arial"/>
                <a:cs typeface="Arial"/>
                <a:sym typeface="Arial"/>
              </a:defRPr>
            </a:lvl1pPr>
            <a:lvl2pPr marL="914400" marR="0" lvl="1" indent="-228600" algn="l" rtl="0">
              <a:spcBef>
                <a:spcPts val="800"/>
              </a:spcBef>
              <a:spcAft>
                <a:spcPts val="0"/>
              </a:spcAft>
              <a:buClr>
                <a:schemeClr val="dk2"/>
              </a:buClr>
              <a:buSzPts val="2000"/>
              <a:buFont typeface="Arial"/>
              <a:buNone/>
              <a:defRPr sz="2000" b="1" i="0" u="none" strike="noStrike" cap="none">
                <a:solidFill>
                  <a:schemeClr val="dk2"/>
                </a:solidFill>
                <a:latin typeface="Arial"/>
                <a:ea typeface="Arial"/>
                <a:cs typeface="Arial"/>
                <a:sym typeface="Arial"/>
              </a:defRPr>
            </a:lvl2pPr>
            <a:lvl3pPr marL="1371600" marR="0" lvl="2" indent="-228600" algn="l" rtl="0">
              <a:spcBef>
                <a:spcPts val="70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3pPr>
            <a:lvl4pPr marL="1828800" marR="0" lvl="3"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4pPr>
            <a:lvl5pPr marL="2286000" marR="0" lvl="4"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179" name="Shape 179"/>
          <p:cNvSpPr/>
          <p:nvPr/>
        </p:nvSpPr>
        <p:spPr>
          <a:xfrm rot="-5400000">
            <a:off x="-1180192" y="5435465"/>
            <a:ext cx="2569934" cy="18466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00">
                <a:solidFill>
                  <a:schemeClr val="lt1"/>
                </a:solidFill>
                <a:latin typeface="Arial"/>
                <a:ea typeface="Arial"/>
                <a:cs typeface="Arial"/>
                <a:sym typeface="Arial"/>
              </a:rPr>
              <a:t>Copyright © 2017 The Nielsen Company. Confidential and proprietary.</a:t>
            </a:r>
            <a:endParaRPr/>
          </a:p>
        </p:txBody>
      </p:sp>
      <p:pic>
        <p:nvPicPr>
          <p:cNvPr id="180" name="Shape 180" descr="N Element Tab Square-Blue_RGB.png"/>
          <p:cNvPicPr preferRelativeResize="0"/>
          <p:nvPr/>
        </p:nvPicPr>
        <p:blipFill rotWithShape="1">
          <a:blip r:embed="rId3">
            <a:alphaModFix/>
          </a:blip>
          <a:srcRect/>
          <a:stretch/>
        </p:blipFill>
        <p:spPr>
          <a:xfrm>
            <a:off x="459399" y="2133600"/>
            <a:ext cx="376601" cy="376935"/>
          </a:xfrm>
          <a:prstGeom prst="rect">
            <a:avLst/>
          </a:prstGeom>
          <a:noFill/>
          <a:ln>
            <a:noFill/>
          </a:ln>
        </p:spPr>
      </p:pic>
      <p:sp>
        <p:nvSpPr>
          <p:cNvPr id="181" name="Shape 181"/>
          <p:cNvSpPr txBox="1">
            <a:spLocks noGrp="1"/>
          </p:cNvSpPr>
          <p:nvPr>
            <p:ph type="ctrTitle"/>
          </p:nvPr>
        </p:nvSpPr>
        <p:spPr>
          <a:xfrm>
            <a:off x="336322" y="2583948"/>
            <a:ext cx="6674078" cy="1310218"/>
          </a:xfrm>
          <a:prstGeom prst="rect">
            <a:avLst/>
          </a:prstGeom>
          <a:noFill/>
          <a:ln>
            <a:noFill/>
          </a:ln>
        </p:spPr>
        <p:txBody>
          <a:bodyPr spcFirstLastPara="1" wrap="square" lIns="91425" tIns="91425" rIns="91425" bIns="91425" anchor="b" anchorCtr="0"/>
          <a:lstStyle>
            <a:lvl1pPr marL="0" marR="0" lvl="0" indent="0" algn="l" rtl="0">
              <a:lnSpc>
                <a:spcPct val="90000"/>
              </a:lnSpc>
              <a:spcBef>
                <a:spcPts val="0"/>
              </a:spcBef>
              <a:spcAft>
                <a:spcPts val="0"/>
              </a:spcAft>
              <a:buSzPts val="1400"/>
              <a:buNone/>
              <a:defRPr sz="4200" b="1" i="0" u="none" strike="noStrike" cap="none">
                <a:solidFill>
                  <a:schemeClr val="dk2"/>
                </a:solidFill>
                <a:latin typeface="Arial"/>
                <a:ea typeface="Arial"/>
                <a:cs typeface="Arial"/>
                <a:sym typeface="Arial"/>
              </a:defRPr>
            </a:lvl1pPr>
            <a:lvl2pPr marL="0" marR="0" lvl="1"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2pPr>
            <a:lvl3pPr marL="0" marR="0" lvl="2"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3pPr>
            <a:lvl4pPr marL="0" marR="0" lvl="3"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4pPr>
            <a:lvl5pPr marL="0" marR="0" lvl="4"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5pPr>
            <a:lvl6pPr marL="457200" marR="0" lvl="5"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6pPr>
            <a:lvl7pPr marL="914400" marR="0" lvl="6"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7pPr>
            <a:lvl8pPr marL="1371600" marR="0" lvl="7"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8pPr>
            <a:lvl9pPr marL="1828800" marR="0" lvl="8"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9pPr>
          </a:lstStyle>
          <a:p>
            <a:endParaRPr/>
          </a:p>
        </p:txBody>
      </p:sp>
      <p:sp>
        <p:nvSpPr>
          <p:cNvPr id="182" name="Shape 182"/>
          <p:cNvSpPr txBox="1">
            <a:spLocks noGrp="1"/>
          </p:cNvSpPr>
          <p:nvPr>
            <p:ph type="subTitle" idx="2"/>
          </p:nvPr>
        </p:nvSpPr>
        <p:spPr>
          <a:xfrm>
            <a:off x="366976" y="4014216"/>
            <a:ext cx="6598131" cy="665162"/>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800"/>
              </a:spcBef>
              <a:spcAft>
                <a:spcPts val="0"/>
              </a:spcAft>
              <a:buClr>
                <a:schemeClr val="dk2"/>
              </a:buClr>
              <a:buSzPts val="2000"/>
              <a:buFont typeface="Arial"/>
              <a:buNone/>
              <a:defRPr sz="2000" b="0" i="0" u="none" strike="noStrike" cap="none">
                <a:solidFill>
                  <a:srgbClr val="000000"/>
                </a:solidFill>
                <a:latin typeface="Arial"/>
                <a:ea typeface="Arial"/>
                <a:cs typeface="Arial"/>
                <a:sym typeface="Arial"/>
              </a:defRPr>
            </a:lvl1pPr>
            <a:lvl2pPr marL="457200" marR="0" lvl="1" indent="0" algn="ctr" rtl="0">
              <a:spcBef>
                <a:spcPts val="800"/>
              </a:spcBef>
              <a:spcAft>
                <a:spcPts val="0"/>
              </a:spcAft>
              <a:buClr>
                <a:schemeClr val="dk2"/>
              </a:buClr>
              <a:buSzPts val="1600"/>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700"/>
              </a:spcBef>
              <a:spcAft>
                <a:spcPts val="0"/>
              </a:spcAft>
              <a:buClr>
                <a:schemeClr val="dk2"/>
              </a:buClr>
              <a:buSzPts val="1400"/>
              <a:buFont typeface="Arial"/>
              <a:buNone/>
              <a:defRPr sz="1400" b="0" i="0" u="none" strike="noStrike" cap="none">
                <a:solidFill>
                  <a:srgbClr val="888888"/>
                </a:solidFill>
                <a:latin typeface="Arial"/>
                <a:ea typeface="Arial"/>
                <a:cs typeface="Arial"/>
                <a:sym typeface="Arial"/>
              </a:defRPr>
            </a:lvl3pPr>
            <a:lvl4pPr marL="1371600" marR="0" lvl="3" indent="0" algn="ctr" rtl="0">
              <a:spcBef>
                <a:spcPts val="700"/>
              </a:spcBef>
              <a:spcAft>
                <a:spcPts val="0"/>
              </a:spcAft>
              <a:buClr>
                <a:schemeClr val="dk2"/>
              </a:buClr>
              <a:buSzPts val="1200"/>
              <a:buFont typeface="Arial"/>
              <a:buNone/>
              <a:defRPr sz="1200" b="0" i="0" u="none" strike="noStrike" cap="none">
                <a:solidFill>
                  <a:srgbClr val="888888"/>
                </a:solidFill>
                <a:latin typeface="Arial"/>
                <a:ea typeface="Arial"/>
                <a:cs typeface="Arial"/>
                <a:sym typeface="Arial"/>
              </a:defRPr>
            </a:lvl4pPr>
            <a:lvl5pPr marL="1828800" marR="0" lvl="4" indent="0" algn="ctr" rtl="0">
              <a:spcBef>
                <a:spcPts val="700"/>
              </a:spcBef>
              <a:spcAft>
                <a:spcPts val="0"/>
              </a:spcAft>
              <a:buClr>
                <a:schemeClr val="dk2"/>
              </a:buClr>
              <a:buSzPts val="1200"/>
              <a:buFont typeface="Arial"/>
              <a:buNone/>
              <a:defRPr sz="1200" b="0" i="0" u="none" strike="noStrike" cap="none">
                <a:solidFill>
                  <a:srgbClr val="888888"/>
                </a:solidFill>
                <a:latin typeface="Arial"/>
                <a:ea typeface="Arial"/>
                <a:cs typeface="Arial"/>
                <a:sym typeface="Arial"/>
              </a:defRPr>
            </a:lvl5pPr>
            <a:lvl6pPr marL="2286000" marR="0" lvl="5" indent="0"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6pPr>
            <a:lvl7pPr marL="2743200" marR="0" lvl="6" indent="0"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7pPr>
            <a:lvl8pPr marL="3200400" marR="0" lvl="7" indent="0"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8pPr>
            <a:lvl9pPr marL="3657600" marR="0" lvl="8" indent="0"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22_Title Full Logo White">
    <p:spTree>
      <p:nvGrpSpPr>
        <p:cNvPr id="1" name="Shape 183"/>
        <p:cNvGrpSpPr/>
        <p:nvPr/>
      </p:nvGrpSpPr>
      <p:grpSpPr>
        <a:xfrm>
          <a:off x="0" y="0"/>
          <a:ext cx="0" cy="0"/>
          <a:chOff x="0" y="0"/>
          <a:chExt cx="0" cy="0"/>
        </a:xfrm>
      </p:grpSpPr>
      <p:pic>
        <p:nvPicPr>
          <p:cNvPr id="184" name="Shape 184" descr="Purple Stri.jpg"/>
          <p:cNvPicPr preferRelativeResize="0"/>
          <p:nvPr/>
        </p:nvPicPr>
        <p:blipFill rotWithShape="1">
          <a:blip r:embed="rId2">
            <a:alphaModFix/>
          </a:blip>
          <a:srcRect/>
          <a:stretch/>
        </p:blipFill>
        <p:spPr>
          <a:xfrm>
            <a:off x="0" y="0"/>
            <a:ext cx="231582" cy="6815137"/>
          </a:xfrm>
          <a:prstGeom prst="rect">
            <a:avLst/>
          </a:prstGeom>
          <a:noFill/>
          <a:ln>
            <a:noFill/>
          </a:ln>
        </p:spPr>
      </p:pic>
      <p:sp>
        <p:nvSpPr>
          <p:cNvPr id="185" name="Shape 185"/>
          <p:cNvSpPr txBox="1">
            <a:spLocks noGrp="1"/>
          </p:cNvSpPr>
          <p:nvPr>
            <p:ph type="body" idx="1"/>
          </p:nvPr>
        </p:nvSpPr>
        <p:spPr>
          <a:xfrm>
            <a:off x="336322" y="6008206"/>
            <a:ext cx="2891063" cy="697394"/>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0"/>
              </a:spcBef>
              <a:spcAft>
                <a:spcPts val="0"/>
              </a:spcAft>
              <a:buClr>
                <a:schemeClr val="dk2"/>
              </a:buClr>
              <a:buSzPts val="1200"/>
              <a:buFont typeface="Arial"/>
              <a:buNone/>
              <a:defRPr sz="1200" b="0" i="0" u="none" strike="noStrike" cap="none">
                <a:solidFill>
                  <a:srgbClr val="000000"/>
                </a:solidFill>
                <a:latin typeface="Arial"/>
                <a:ea typeface="Arial"/>
                <a:cs typeface="Arial"/>
                <a:sym typeface="Arial"/>
              </a:defRPr>
            </a:lvl1pPr>
            <a:lvl2pPr marL="914400" marR="0" lvl="1" indent="-228600" algn="l" rtl="0">
              <a:spcBef>
                <a:spcPts val="800"/>
              </a:spcBef>
              <a:spcAft>
                <a:spcPts val="0"/>
              </a:spcAft>
              <a:buClr>
                <a:schemeClr val="dk2"/>
              </a:buClr>
              <a:buSzPts val="2000"/>
              <a:buFont typeface="Arial"/>
              <a:buNone/>
              <a:defRPr sz="2000" b="1" i="0" u="none" strike="noStrike" cap="none">
                <a:solidFill>
                  <a:schemeClr val="dk2"/>
                </a:solidFill>
                <a:latin typeface="Arial"/>
                <a:ea typeface="Arial"/>
                <a:cs typeface="Arial"/>
                <a:sym typeface="Arial"/>
              </a:defRPr>
            </a:lvl2pPr>
            <a:lvl3pPr marL="1371600" marR="0" lvl="2" indent="-228600" algn="l" rtl="0">
              <a:spcBef>
                <a:spcPts val="70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3pPr>
            <a:lvl4pPr marL="1828800" marR="0" lvl="3"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4pPr>
            <a:lvl5pPr marL="2286000" marR="0" lvl="4"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186" name="Shape 186"/>
          <p:cNvSpPr/>
          <p:nvPr/>
        </p:nvSpPr>
        <p:spPr>
          <a:xfrm rot="-5400000">
            <a:off x="-1180192" y="5435465"/>
            <a:ext cx="2569934" cy="18466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00">
                <a:solidFill>
                  <a:schemeClr val="lt1"/>
                </a:solidFill>
                <a:latin typeface="Arial"/>
                <a:ea typeface="Arial"/>
                <a:cs typeface="Arial"/>
                <a:sym typeface="Arial"/>
              </a:rPr>
              <a:t>Copyright © 2017 The Nielsen Company. Confidential and proprietary.</a:t>
            </a:r>
            <a:endParaRPr/>
          </a:p>
        </p:txBody>
      </p:sp>
      <p:pic>
        <p:nvPicPr>
          <p:cNvPr id="187" name="Shape 187" descr="Nielsen-Wordmark-Color-RGB.png"/>
          <p:cNvPicPr preferRelativeResize="0"/>
          <p:nvPr/>
        </p:nvPicPr>
        <p:blipFill rotWithShape="1">
          <a:blip r:embed="rId3">
            <a:alphaModFix/>
          </a:blip>
          <a:srcRect/>
          <a:stretch/>
        </p:blipFill>
        <p:spPr>
          <a:xfrm>
            <a:off x="445783" y="2095350"/>
            <a:ext cx="1185641" cy="418906"/>
          </a:xfrm>
          <a:prstGeom prst="rect">
            <a:avLst/>
          </a:prstGeom>
          <a:noFill/>
          <a:ln>
            <a:noFill/>
          </a:ln>
        </p:spPr>
      </p:pic>
      <p:sp>
        <p:nvSpPr>
          <p:cNvPr id="188" name="Shape 188"/>
          <p:cNvSpPr txBox="1">
            <a:spLocks noGrp="1"/>
          </p:cNvSpPr>
          <p:nvPr>
            <p:ph type="ctrTitle"/>
          </p:nvPr>
        </p:nvSpPr>
        <p:spPr>
          <a:xfrm>
            <a:off x="336322" y="2583948"/>
            <a:ext cx="6674078" cy="1310218"/>
          </a:xfrm>
          <a:prstGeom prst="rect">
            <a:avLst/>
          </a:prstGeom>
          <a:noFill/>
          <a:ln>
            <a:noFill/>
          </a:ln>
        </p:spPr>
        <p:txBody>
          <a:bodyPr spcFirstLastPara="1" wrap="square" lIns="91425" tIns="91425" rIns="91425" bIns="91425" anchor="b" anchorCtr="0"/>
          <a:lstStyle>
            <a:lvl1pPr marL="0" marR="0" lvl="0" indent="0" algn="l" rtl="0">
              <a:lnSpc>
                <a:spcPct val="90000"/>
              </a:lnSpc>
              <a:spcBef>
                <a:spcPts val="0"/>
              </a:spcBef>
              <a:spcAft>
                <a:spcPts val="0"/>
              </a:spcAft>
              <a:buSzPts val="1400"/>
              <a:buNone/>
              <a:defRPr sz="4200" b="1" i="0" u="none" strike="noStrike" cap="none">
                <a:solidFill>
                  <a:schemeClr val="dk2"/>
                </a:solidFill>
                <a:latin typeface="Arial"/>
                <a:ea typeface="Arial"/>
                <a:cs typeface="Arial"/>
                <a:sym typeface="Arial"/>
              </a:defRPr>
            </a:lvl1pPr>
            <a:lvl2pPr marL="0" marR="0" lvl="1"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2pPr>
            <a:lvl3pPr marL="0" marR="0" lvl="2"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3pPr>
            <a:lvl4pPr marL="0" marR="0" lvl="3"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4pPr>
            <a:lvl5pPr marL="0" marR="0" lvl="4"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5pPr>
            <a:lvl6pPr marL="457200" marR="0" lvl="5"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6pPr>
            <a:lvl7pPr marL="914400" marR="0" lvl="6"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7pPr>
            <a:lvl8pPr marL="1371600" marR="0" lvl="7"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8pPr>
            <a:lvl9pPr marL="1828800" marR="0" lvl="8"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9pPr>
          </a:lstStyle>
          <a:p>
            <a:endParaRPr/>
          </a:p>
        </p:txBody>
      </p:sp>
      <p:sp>
        <p:nvSpPr>
          <p:cNvPr id="189" name="Shape 189"/>
          <p:cNvSpPr txBox="1">
            <a:spLocks noGrp="1"/>
          </p:cNvSpPr>
          <p:nvPr>
            <p:ph type="subTitle" idx="2"/>
          </p:nvPr>
        </p:nvSpPr>
        <p:spPr>
          <a:xfrm>
            <a:off x="366976" y="4014216"/>
            <a:ext cx="6598131" cy="665162"/>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800"/>
              </a:spcBef>
              <a:spcAft>
                <a:spcPts val="0"/>
              </a:spcAft>
              <a:buClr>
                <a:schemeClr val="dk2"/>
              </a:buClr>
              <a:buSzPts val="2000"/>
              <a:buFont typeface="Arial"/>
              <a:buNone/>
              <a:defRPr sz="2000" b="0" i="0" u="none" strike="noStrike" cap="none">
                <a:solidFill>
                  <a:srgbClr val="000000"/>
                </a:solidFill>
                <a:latin typeface="Arial"/>
                <a:ea typeface="Arial"/>
                <a:cs typeface="Arial"/>
                <a:sym typeface="Arial"/>
              </a:defRPr>
            </a:lvl1pPr>
            <a:lvl2pPr marL="457200" marR="0" lvl="1" indent="0" algn="ctr" rtl="0">
              <a:spcBef>
                <a:spcPts val="800"/>
              </a:spcBef>
              <a:spcAft>
                <a:spcPts val="0"/>
              </a:spcAft>
              <a:buClr>
                <a:schemeClr val="dk2"/>
              </a:buClr>
              <a:buSzPts val="1600"/>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700"/>
              </a:spcBef>
              <a:spcAft>
                <a:spcPts val="0"/>
              </a:spcAft>
              <a:buClr>
                <a:schemeClr val="dk2"/>
              </a:buClr>
              <a:buSzPts val="1400"/>
              <a:buFont typeface="Arial"/>
              <a:buNone/>
              <a:defRPr sz="1400" b="0" i="0" u="none" strike="noStrike" cap="none">
                <a:solidFill>
                  <a:srgbClr val="888888"/>
                </a:solidFill>
                <a:latin typeface="Arial"/>
                <a:ea typeface="Arial"/>
                <a:cs typeface="Arial"/>
                <a:sym typeface="Arial"/>
              </a:defRPr>
            </a:lvl3pPr>
            <a:lvl4pPr marL="1371600" marR="0" lvl="3" indent="0" algn="ctr" rtl="0">
              <a:spcBef>
                <a:spcPts val="700"/>
              </a:spcBef>
              <a:spcAft>
                <a:spcPts val="0"/>
              </a:spcAft>
              <a:buClr>
                <a:schemeClr val="dk2"/>
              </a:buClr>
              <a:buSzPts val="1200"/>
              <a:buFont typeface="Arial"/>
              <a:buNone/>
              <a:defRPr sz="1200" b="0" i="0" u="none" strike="noStrike" cap="none">
                <a:solidFill>
                  <a:srgbClr val="888888"/>
                </a:solidFill>
                <a:latin typeface="Arial"/>
                <a:ea typeface="Arial"/>
                <a:cs typeface="Arial"/>
                <a:sym typeface="Arial"/>
              </a:defRPr>
            </a:lvl4pPr>
            <a:lvl5pPr marL="1828800" marR="0" lvl="4" indent="0" algn="ctr" rtl="0">
              <a:spcBef>
                <a:spcPts val="700"/>
              </a:spcBef>
              <a:spcAft>
                <a:spcPts val="0"/>
              </a:spcAft>
              <a:buClr>
                <a:schemeClr val="dk2"/>
              </a:buClr>
              <a:buSzPts val="1200"/>
              <a:buFont typeface="Arial"/>
              <a:buNone/>
              <a:defRPr sz="1200" b="0" i="0" u="none" strike="noStrike" cap="none">
                <a:solidFill>
                  <a:srgbClr val="888888"/>
                </a:solidFill>
                <a:latin typeface="Arial"/>
                <a:ea typeface="Arial"/>
                <a:cs typeface="Arial"/>
                <a:sym typeface="Arial"/>
              </a:defRPr>
            </a:lvl5pPr>
            <a:lvl6pPr marL="2286000" marR="0" lvl="5" indent="0"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6pPr>
            <a:lvl7pPr marL="2743200" marR="0" lvl="6" indent="0"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7pPr>
            <a:lvl8pPr marL="3200400" marR="0" lvl="7" indent="0"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8pPr>
            <a:lvl9pPr marL="3657600" marR="0" lvl="8" indent="0"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23_Title and Content">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594360" y="676656"/>
            <a:ext cx="8144616" cy="5715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3000" b="1" i="0" u="none" strike="noStrike" cap="none">
                <a:solidFill>
                  <a:schemeClr val="dk2"/>
                </a:solidFill>
                <a:latin typeface="Arial"/>
                <a:ea typeface="Arial"/>
                <a:cs typeface="Arial"/>
                <a:sym typeface="Arial"/>
              </a:defRPr>
            </a:lvl1pPr>
            <a:lvl2pPr marL="0" marR="0" lvl="1"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2pPr>
            <a:lvl3pPr marL="0" marR="0" lvl="2"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3pPr>
            <a:lvl4pPr marL="0" marR="0" lvl="3"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4pPr>
            <a:lvl5pPr marL="0" marR="0" lvl="4"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5pPr>
            <a:lvl6pPr marL="457200" marR="0" lvl="5"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6pPr>
            <a:lvl7pPr marL="914400" marR="0" lvl="6"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7pPr>
            <a:lvl8pPr marL="1371600" marR="0" lvl="7"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8pPr>
            <a:lvl9pPr marL="1828800" marR="0" lvl="8"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9pPr>
          </a:lstStyle>
          <a:p>
            <a:endParaRPr/>
          </a:p>
        </p:txBody>
      </p:sp>
      <p:sp>
        <p:nvSpPr>
          <p:cNvPr id="192" name="Shape 192"/>
          <p:cNvSpPr txBox="1">
            <a:spLocks noGrp="1"/>
          </p:cNvSpPr>
          <p:nvPr>
            <p:ph type="body" idx="1"/>
          </p:nvPr>
        </p:nvSpPr>
        <p:spPr>
          <a:xfrm>
            <a:off x="594360" y="2020824"/>
            <a:ext cx="8168640" cy="4079875"/>
          </a:xfrm>
          <a:prstGeom prst="rect">
            <a:avLst/>
          </a:prstGeom>
          <a:noFill/>
          <a:ln>
            <a:noFill/>
          </a:ln>
        </p:spPr>
        <p:txBody>
          <a:bodyPr spcFirstLastPara="1" wrap="square" lIns="91425" tIns="91425" rIns="91425" bIns="91425" anchor="t" anchorCtr="0"/>
          <a:lstStyle>
            <a:lvl1pPr marL="457200" marR="0" lvl="0" indent="-342900" algn="l" rtl="0">
              <a:spcBef>
                <a:spcPts val="8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30200" algn="l" rtl="0">
              <a:spcBef>
                <a:spcPts val="8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2pPr>
            <a:lvl3pPr marL="1371600" marR="0" lvl="2" indent="-317500" algn="l" rtl="0">
              <a:spcBef>
                <a:spcPts val="7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04800" algn="l" rtl="0">
              <a:spcBef>
                <a:spcPts val="7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spcBef>
                <a:spcPts val="7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93" name="Shape 193"/>
          <p:cNvSpPr txBox="1">
            <a:spLocks noGrp="1"/>
          </p:cNvSpPr>
          <p:nvPr>
            <p:ph type="body" idx="2"/>
          </p:nvPr>
        </p:nvSpPr>
        <p:spPr>
          <a:xfrm>
            <a:off x="594360" y="1280160"/>
            <a:ext cx="8160322" cy="315118"/>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marL="914400" marR="0" lvl="1" indent="-228600" algn="l" rtl="0">
              <a:spcBef>
                <a:spcPts val="800"/>
              </a:spcBef>
              <a:spcAft>
                <a:spcPts val="0"/>
              </a:spcAft>
              <a:buClr>
                <a:schemeClr val="dk2"/>
              </a:buClr>
              <a:buSzPts val="2000"/>
              <a:buFont typeface="Arial"/>
              <a:buNone/>
              <a:defRPr sz="2000" b="1" i="0" u="none" strike="noStrike" cap="none">
                <a:solidFill>
                  <a:schemeClr val="dk2"/>
                </a:solidFill>
                <a:latin typeface="Arial"/>
                <a:ea typeface="Arial"/>
                <a:cs typeface="Arial"/>
                <a:sym typeface="Arial"/>
              </a:defRPr>
            </a:lvl2pPr>
            <a:lvl3pPr marL="1371600" marR="0" lvl="2" indent="-228600" algn="l" rtl="0">
              <a:spcBef>
                <a:spcPts val="70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3pPr>
            <a:lvl4pPr marL="1828800" marR="0" lvl="3"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4pPr>
            <a:lvl5pPr marL="2286000" marR="0" lvl="4"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pic>
        <p:nvPicPr>
          <p:cNvPr id="194" name="Shape 194" descr="Purple Stri.jpg"/>
          <p:cNvPicPr preferRelativeResize="0"/>
          <p:nvPr/>
        </p:nvPicPr>
        <p:blipFill rotWithShape="1">
          <a:blip r:embed="rId2">
            <a:alphaModFix/>
          </a:blip>
          <a:srcRect/>
          <a:stretch/>
        </p:blipFill>
        <p:spPr>
          <a:xfrm>
            <a:off x="0" y="0"/>
            <a:ext cx="231582" cy="6815137"/>
          </a:xfrm>
          <a:prstGeom prst="rect">
            <a:avLst/>
          </a:prstGeom>
          <a:noFill/>
          <a:ln>
            <a:noFill/>
          </a:ln>
        </p:spPr>
      </p:pic>
      <p:sp>
        <p:nvSpPr>
          <p:cNvPr id="195" name="Shape 195"/>
          <p:cNvSpPr/>
          <p:nvPr/>
        </p:nvSpPr>
        <p:spPr>
          <a:xfrm rot="-5400000">
            <a:off x="-1180192" y="5435465"/>
            <a:ext cx="2569934" cy="18466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00">
                <a:solidFill>
                  <a:schemeClr val="lt1"/>
                </a:solidFill>
                <a:latin typeface="Arial"/>
                <a:ea typeface="Arial"/>
                <a:cs typeface="Arial"/>
                <a:sym typeface="Arial"/>
              </a:rPr>
              <a:t>Copyright © 2017 The Nielsen Company. Confidential and proprietary.</a:t>
            </a:r>
            <a:endParaRPr/>
          </a:p>
        </p:txBody>
      </p:sp>
      <p:sp>
        <p:nvSpPr>
          <p:cNvPr id="196" name="Shape 196"/>
          <p:cNvSpPr txBox="1">
            <a:spLocks noGrp="1"/>
          </p:cNvSpPr>
          <p:nvPr>
            <p:ph type="ftr" idx="11"/>
          </p:nvPr>
        </p:nvSpPr>
        <p:spPr>
          <a:xfrm>
            <a:off x="609600" y="6095999"/>
            <a:ext cx="8153400" cy="628361"/>
          </a:xfrm>
          <a:prstGeom prst="rect">
            <a:avLst/>
          </a:prstGeom>
          <a:noFill/>
          <a:ln>
            <a:noFill/>
          </a:ln>
        </p:spPr>
        <p:txBody>
          <a:bodyPr spcFirstLastPara="1" wrap="square" lIns="91425" tIns="91425" rIns="91425" bIns="91425" anchor="t" anchorCtr="0"/>
          <a:lstStyle>
            <a:lvl1pPr marL="0" marR="0" lvl="0" indent="0" algn="l" rtl="0">
              <a:spcBef>
                <a:spcPts val="60"/>
              </a:spcBef>
              <a:spcAft>
                <a:spcPts val="0"/>
              </a:spcAft>
              <a:buSzPts val="1400"/>
              <a:buNone/>
              <a:defRPr sz="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24_Title only">
    <p:spTree>
      <p:nvGrpSpPr>
        <p:cNvPr id="1" name="Shape 197"/>
        <p:cNvGrpSpPr/>
        <p:nvPr/>
      </p:nvGrpSpPr>
      <p:grpSpPr>
        <a:xfrm>
          <a:off x="0" y="0"/>
          <a:ext cx="0" cy="0"/>
          <a:chOff x="0" y="0"/>
          <a:chExt cx="0" cy="0"/>
        </a:xfrm>
      </p:grpSpPr>
      <p:sp>
        <p:nvSpPr>
          <p:cNvPr id="198" name="Shape 198"/>
          <p:cNvSpPr txBox="1">
            <a:spLocks noGrp="1"/>
          </p:cNvSpPr>
          <p:nvPr>
            <p:ph type="title"/>
          </p:nvPr>
        </p:nvSpPr>
        <p:spPr>
          <a:xfrm>
            <a:off x="594360" y="676656"/>
            <a:ext cx="8166672" cy="5715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3000" b="1" i="0" u="none" strike="noStrike" cap="none">
                <a:solidFill>
                  <a:schemeClr val="dk2"/>
                </a:solidFill>
                <a:latin typeface="Arial"/>
                <a:ea typeface="Arial"/>
                <a:cs typeface="Arial"/>
                <a:sym typeface="Arial"/>
              </a:defRPr>
            </a:lvl1pPr>
            <a:lvl2pPr marL="0" marR="0" lvl="1"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2pPr>
            <a:lvl3pPr marL="0" marR="0" lvl="2"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3pPr>
            <a:lvl4pPr marL="0" marR="0" lvl="3"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4pPr>
            <a:lvl5pPr marL="0" marR="0" lvl="4"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5pPr>
            <a:lvl6pPr marL="457200" marR="0" lvl="5"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6pPr>
            <a:lvl7pPr marL="914400" marR="0" lvl="6"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7pPr>
            <a:lvl8pPr marL="1371600" marR="0" lvl="7"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8pPr>
            <a:lvl9pPr marL="1828800" marR="0" lvl="8"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9pPr>
          </a:lstStyle>
          <a:p>
            <a:endParaRPr/>
          </a:p>
        </p:txBody>
      </p:sp>
      <p:sp>
        <p:nvSpPr>
          <p:cNvPr id="199" name="Shape 199"/>
          <p:cNvSpPr txBox="1">
            <a:spLocks noGrp="1"/>
          </p:cNvSpPr>
          <p:nvPr>
            <p:ph type="body" idx="1"/>
          </p:nvPr>
        </p:nvSpPr>
        <p:spPr>
          <a:xfrm>
            <a:off x="594360" y="1280160"/>
            <a:ext cx="8160322" cy="315118"/>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marL="914400" marR="0" lvl="1" indent="-228600" algn="l" rtl="0">
              <a:spcBef>
                <a:spcPts val="800"/>
              </a:spcBef>
              <a:spcAft>
                <a:spcPts val="0"/>
              </a:spcAft>
              <a:buClr>
                <a:schemeClr val="dk2"/>
              </a:buClr>
              <a:buSzPts val="2000"/>
              <a:buFont typeface="Arial"/>
              <a:buNone/>
              <a:defRPr sz="2000" b="1" i="0" u="none" strike="noStrike" cap="none">
                <a:solidFill>
                  <a:schemeClr val="dk2"/>
                </a:solidFill>
                <a:latin typeface="Arial"/>
                <a:ea typeface="Arial"/>
                <a:cs typeface="Arial"/>
                <a:sym typeface="Arial"/>
              </a:defRPr>
            </a:lvl2pPr>
            <a:lvl3pPr marL="1371600" marR="0" lvl="2" indent="-228600" algn="l" rtl="0">
              <a:spcBef>
                <a:spcPts val="70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3pPr>
            <a:lvl4pPr marL="1828800" marR="0" lvl="3"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4pPr>
            <a:lvl5pPr marL="2286000" marR="0" lvl="4"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200" name="Shape 200"/>
          <p:cNvSpPr txBox="1">
            <a:spLocks noGrp="1"/>
          </p:cNvSpPr>
          <p:nvPr>
            <p:ph type="ftr" idx="11"/>
          </p:nvPr>
        </p:nvSpPr>
        <p:spPr>
          <a:xfrm>
            <a:off x="609600" y="6095999"/>
            <a:ext cx="8153400" cy="628361"/>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60"/>
              </a:spcBef>
              <a:spcAft>
                <a:spcPts val="0"/>
              </a:spcAft>
              <a:buClr>
                <a:schemeClr val="dk1"/>
              </a:buClr>
              <a:buSzPts val="800"/>
              <a:buFont typeface="Calibri"/>
              <a:buNone/>
              <a:defRPr sz="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pic>
        <p:nvPicPr>
          <p:cNvPr id="201" name="Shape 201" descr="Purple Stri.jpg"/>
          <p:cNvPicPr preferRelativeResize="0"/>
          <p:nvPr/>
        </p:nvPicPr>
        <p:blipFill rotWithShape="1">
          <a:blip r:embed="rId2">
            <a:alphaModFix/>
          </a:blip>
          <a:srcRect/>
          <a:stretch/>
        </p:blipFill>
        <p:spPr>
          <a:xfrm>
            <a:off x="0" y="0"/>
            <a:ext cx="231582" cy="6815137"/>
          </a:xfrm>
          <a:prstGeom prst="rect">
            <a:avLst/>
          </a:prstGeom>
          <a:noFill/>
          <a:ln>
            <a:noFill/>
          </a:ln>
        </p:spPr>
      </p:pic>
      <p:sp>
        <p:nvSpPr>
          <p:cNvPr id="202" name="Shape 202"/>
          <p:cNvSpPr/>
          <p:nvPr/>
        </p:nvSpPr>
        <p:spPr>
          <a:xfrm rot="-5400000">
            <a:off x="-1180192" y="5435465"/>
            <a:ext cx="2569934" cy="18466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00">
                <a:solidFill>
                  <a:schemeClr val="lt1"/>
                </a:solidFill>
                <a:latin typeface="Arial"/>
                <a:ea typeface="Arial"/>
                <a:cs typeface="Arial"/>
                <a:sym typeface="Arial"/>
              </a:rPr>
              <a:t>Copyright © 2017 The Nielsen Company. Confidential and proprietary.</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25_Chart">
    <p:spTree>
      <p:nvGrpSpPr>
        <p:cNvPr id="1" name="Shape 203"/>
        <p:cNvGrpSpPr/>
        <p:nvPr/>
      </p:nvGrpSpPr>
      <p:grpSpPr>
        <a:xfrm>
          <a:off x="0" y="0"/>
          <a:ext cx="0" cy="0"/>
          <a:chOff x="0" y="0"/>
          <a:chExt cx="0" cy="0"/>
        </a:xfrm>
      </p:grpSpPr>
      <p:sp>
        <p:nvSpPr>
          <p:cNvPr id="204" name="Shape 204"/>
          <p:cNvSpPr txBox="1">
            <a:spLocks noGrp="1"/>
          </p:cNvSpPr>
          <p:nvPr>
            <p:ph type="body" idx="1"/>
          </p:nvPr>
        </p:nvSpPr>
        <p:spPr>
          <a:xfrm>
            <a:off x="594360" y="1801368"/>
            <a:ext cx="8168640" cy="256032"/>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dk2"/>
              </a:buClr>
              <a:buSzPts val="1200"/>
              <a:buFont typeface="Arial"/>
              <a:buNone/>
              <a:defRPr sz="1200" b="0" i="0" u="none" strike="noStrike" cap="none">
                <a:solidFill>
                  <a:schemeClr val="accent1"/>
                </a:solidFill>
                <a:latin typeface="Arial"/>
                <a:ea typeface="Arial"/>
                <a:cs typeface="Arial"/>
                <a:sym typeface="Arial"/>
              </a:defRPr>
            </a:lvl1pPr>
            <a:lvl2pPr marL="914400" marR="0" lvl="1" indent="-228600" algn="l" rtl="0">
              <a:spcBef>
                <a:spcPts val="800"/>
              </a:spcBef>
              <a:spcAft>
                <a:spcPts val="0"/>
              </a:spcAft>
              <a:buClr>
                <a:schemeClr val="dk2"/>
              </a:buClr>
              <a:buSzPts val="2000"/>
              <a:buFont typeface="Arial"/>
              <a:buNone/>
              <a:defRPr sz="2000" b="1" i="0" u="none" strike="noStrike" cap="none">
                <a:solidFill>
                  <a:schemeClr val="dk2"/>
                </a:solidFill>
                <a:latin typeface="Arial"/>
                <a:ea typeface="Arial"/>
                <a:cs typeface="Arial"/>
                <a:sym typeface="Arial"/>
              </a:defRPr>
            </a:lvl2pPr>
            <a:lvl3pPr marL="1371600" marR="0" lvl="2" indent="-228600" algn="l" rtl="0">
              <a:spcBef>
                <a:spcPts val="70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3pPr>
            <a:lvl4pPr marL="1828800" marR="0" lvl="3"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4pPr>
            <a:lvl5pPr marL="2286000" marR="0" lvl="4"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205" name="Shape 205"/>
          <p:cNvSpPr>
            <a:spLocks noGrp="1"/>
          </p:cNvSpPr>
          <p:nvPr>
            <p:ph type="chart" idx="2"/>
          </p:nvPr>
        </p:nvSpPr>
        <p:spPr>
          <a:xfrm>
            <a:off x="588818" y="2628646"/>
            <a:ext cx="8174182" cy="3238754"/>
          </a:xfrm>
          <a:prstGeom prst="rect">
            <a:avLst/>
          </a:prstGeom>
          <a:noFill/>
          <a:ln>
            <a:noFill/>
          </a:ln>
        </p:spPr>
        <p:txBody>
          <a:bodyPr spcFirstLastPara="1" wrap="square" lIns="91425" tIns="91425" rIns="91425" bIns="91425" anchor="t" anchorCtr="0"/>
          <a:lstStyle>
            <a:lvl1pPr marL="230188" marR="0" lvl="0" indent="-230188" algn="l" rtl="0">
              <a:spcBef>
                <a:spcPts val="80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marL="461963" marR="0" lvl="1" indent="-246062" algn="l" rtl="0">
              <a:spcBef>
                <a:spcPts val="8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2pPr>
            <a:lvl3pPr marL="681038" marR="0" lvl="2" indent="-236537" algn="l" rtl="0">
              <a:spcBef>
                <a:spcPts val="7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912813" marR="0" lvl="3" indent="-227012" algn="l" rtl="0">
              <a:spcBef>
                <a:spcPts val="7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1143000" marR="0" lvl="4" indent="-228600" algn="l" rtl="0">
              <a:spcBef>
                <a:spcPts val="7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514600" marR="0" lvl="5"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06" name="Shape 206"/>
          <p:cNvSpPr txBox="1">
            <a:spLocks noGrp="1"/>
          </p:cNvSpPr>
          <p:nvPr>
            <p:ph type="title"/>
          </p:nvPr>
        </p:nvSpPr>
        <p:spPr>
          <a:xfrm>
            <a:off x="593725" y="676275"/>
            <a:ext cx="8166100" cy="5715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3000" b="1" i="0" u="none" strike="noStrike" cap="none">
                <a:solidFill>
                  <a:schemeClr val="dk2"/>
                </a:solidFill>
                <a:latin typeface="Arial"/>
                <a:ea typeface="Arial"/>
                <a:cs typeface="Arial"/>
                <a:sym typeface="Arial"/>
              </a:defRPr>
            </a:lvl1pPr>
            <a:lvl2pPr marL="0" marR="0" lvl="1"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2pPr>
            <a:lvl3pPr marL="0" marR="0" lvl="2"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3pPr>
            <a:lvl4pPr marL="0" marR="0" lvl="3"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4pPr>
            <a:lvl5pPr marL="0" marR="0" lvl="4"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5pPr>
            <a:lvl6pPr marL="457200" marR="0" lvl="5"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6pPr>
            <a:lvl7pPr marL="914400" marR="0" lvl="6"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7pPr>
            <a:lvl8pPr marL="1371600" marR="0" lvl="7"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8pPr>
            <a:lvl9pPr marL="1828800" marR="0" lvl="8"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9pPr>
          </a:lstStyle>
          <a:p>
            <a:endParaRPr/>
          </a:p>
        </p:txBody>
      </p:sp>
      <p:sp>
        <p:nvSpPr>
          <p:cNvPr id="207" name="Shape 207"/>
          <p:cNvSpPr txBox="1">
            <a:spLocks noGrp="1"/>
          </p:cNvSpPr>
          <p:nvPr>
            <p:ph type="body" idx="3"/>
          </p:nvPr>
        </p:nvSpPr>
        <p:spPr>
          <a:xfrm>
            <a:off x="594360" y="1280160"/>
            <a:ext cx="8160322" cy="315118"/>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marL="914400" marR="0" lvl="1" indent="-228600" algn="l" rtl="0">
              <a:spcBef>
                <a:spcPts val="800"/>
              </a:spcBef>
              <a:spcAft>
                <a:spcPts val="0"/>
              </a:spcAft>
              <a:buClr>
                <a:schemeClr val="dk2"/>
              </a:buClr>
              <a:buSzPts val="2000"/>
              <a:buFont typeface="Arial"/>
              <a:buNone/>
              <a:defRPr sz="2000" b="1" i="0" u="none" strike="noStrike" cap="none">
                <a:solidFill>
                  <a:schemeClr val="dk2"/>
                </a:solidFill>
                <a:latin typeface="Arial"/>
                <a:ea typeface="Arial"/>
                <a:cs typeface="Arial"/>
                <a:sym typeface="Arial"/>
              </a:defRPr>
            </a:lvl2pPr>
            <a:lvl3pPr marL="1371600" marR="0" lvl="2" indent="-228600" algn="l" rtl="0">
              <a:spcBef>
                <a:spcPts val="70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3pPr>
            <a:lvl4pPr marL="1828800" marR="0" lvl="3"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4pPr>
            <a:lvl5pPr marL="2286000" marR="0" lvl="4"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208" name="Shape 208"/>
          <p:cNvSpPr txBox="1">
            <a:spLocks noGrp="1"/>
          </p:cNvSpPr>
          <p:nvPr>
            <p:ph type="ftr" idx="11"/>
          </p:nvPr>
        </p:nvSpPr>
        <p:spPr>
          <a:xfrm>
            <a:off x="609600" y="6095999"/>
            <a:ext cx="8153400" cy="628361"/>
          </a:xfrm>
          <a:prstGeom prst="rect">
            <a:avLst/>
          </a:prstGeom>
          <a:noFill/>
          <a:ln>
            <a:noFill/>
          </a:ln>
        </p:spPr>
        <p:txBody>
          <a:bodyPr spcFirstLastPara="1" wrap="square" lIns="91425" tIns="91425" rIns="91425" bIns="91425" anchor="t" anchorCtr="0"/>
          <a:lstStyle>
            <a:lvl1pPr marL="0" marR="0" lvl="0" indent="0" algn="l" rtl="0">
              <a:spcBef>
                <a:spcPts val="60"/>
              </a:spcBef>
              <a:spcAft>
                <a:spcPts val="0"/>
              </a:spcAft>
              <a:buSzPts val="1400"/>
              <a:buNone/>
              <a:defRPr sz="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pic>
        <p:nvPicPr>
          <p:cNvPr id="209" name="Shape 209" descr="Purple Stri.jpg"/>
          <p:cNvPicPr preferRelativeResize="0"/>
          <p:nvPr/>
        </p:nvPicPr>
        <p:blipFill rotWithShape="1">
          <a:blip r:embed="rId2">
            <a:alphaModFix/>
          </a:blip>
          <a:srcRect/>
          <a:stretch/>
        </p:blipFill>
        <p:spPr>
          <a:xfrm>
            <a:off x="0" y="0"/>
            <a:ext cx="231582" cy="6815137"/>
          </a:xfrm>
          <a:prstGeom prst="rect">
            <a:avLst/>
          </a:prstGeom>
          <a:noFill/>
          <a:ln>
            <a:noFill/>
          </a:ln>
        </p:spPr>
      </p:pic>
      <p:sp>
        <p:nvSpPr>
          <p:cNvPr id="210" name="Shape 210"/>
          <p:cNvSpPr/>
          <p:nvPr/>
        </p:nvSpPr>
        <p:spPr>
          <a:xfrm rot="-5400000">
            <a:off x="-1180192" y="5435465"/>
            <a:ext cx="2569934" cy="18466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00">
                <a:solidFill>
                  <a:schemeClr val="lt1"/>
                </a:solidFill>
                <a:latin typeface="Arial"/>
                <a:ea typeface="Arial"/>
                <a:cs typeface="Arial"/>
                <a:sym typeface="Arial"/>
              </a:rPr>
              <a:t>Copyright © 2017 The Nielsen Company. Confidential and proprietary.</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26_Side-by-side">
    <p:spTree>
      <p:nvGrpSpPr>
        <p:cNvPr id="1" name="Shape 211"/>
        <p:cNvGrpSpPr/>
        <p:nvPr/>
      </p:nvGrpSpPr>
      <p:grpSpPr>
        <a:xfrm>
          <a:off x="0" y="0"/>
          <a:ext cx="0" cy="0"/>
          <a:chOff x="0" y="0"/>
          <a:chExt cx="0" cy="0"/>
        </a:xfrm>
      </p:grpSpPr>
      <p:sp>
        <p:nvSpPr>
          <p:cNvPr id="212" name="Shape 212"/>
          <p:cNvSpPr txBox="1">
            <a:spLocks noGrp="1"/>
          </p:cNvSpPr>
          <p:nvPr>
            <p:ph type="body" idx="1"/>
          </p:nvPr>
        </p:nvSpPr>
        <p:spPr>
          <a:xfrm>
            <a:off x="594360" y="1801368"/>
            <a:ext cx="4087178" cy="177006"/>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dk2"/>
              </a:buClr>
              <a:buSzPts val="1200"/>
              <a:buFont typeface="Arial"/>
              <a:buNone/>
              <a:defRPr sz="1200" b="0" i="0" u="none" strike="noStrike" cap="none">
                <a:solidFill>
                  <a:schemeClr val="accent1"/>
                </a:solidFill>
                <a:latin typeface="Arial"/>
                <a:ea typeface="Arial"/>
                <a:cs typeface="Arial"/>
                <a:sym typeface="Arial"/>
              </a:defRPr>
            </a:lvl1pPr>
            <a:lvl2pPr marL="914400" marR="0" lvl="1" indent="-228600" algn="l" rtl="0">
              <a:spcBef>
                <a:spcPts val="800"/>
              </a:spcBef>
              <a:spcAft>
                <a:spcPts val="0"/>
              </a:spcAft>
              <a:buClr>
                <a:schemeClr val="dk2"/>
              </a:buClr>
              <a:buSzPts val="2000"/>
              <a:buFont typeface="Arial"/>
              <a:buNone/>
              <a:defRPr sz="2000" b="1" i="0" u="none" strike="noStrike" cap="none">
                <a:solidFill>
                  <a:schemeClr val="dk2"/>
                </a:solidFill>
                <a:latin typeface="Arial"/>
                <a:ea typeface="Arial"/>
                <a:cs typeface="Arial"/>
                <a:sym typeface="Arial"/>
              </a:defRPr>
            </a:lvl2pPr>
            <a:lvl3pPr marL="1371600" marR="0" lvl="2" indent="-228600" algn="l" rtl="0">
              <a:spcBef>
                <a:spcPts val="70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3pPr>
            <a:lvl4pPr marL="1828800" marR="0" lvl="3"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4pPr>
            <a:lvl5pPr marL="2286000" marR="0" lvl="4"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213" name="Shape 213"/>
          <p:cNvSpPr>
            <a:spLocks noGrp="1"/>
          </p:cNvSpPr>
          <p:nvPr>
            <p:ph type="chart" idx="2"/>
          </p:nvPr>
        </p:nvSpPr>
        <p:spPr>
          <a:xfrm>
            <a:off x="711200" y="2238121"/>
            <a:ext cx="3970338" cy="3238754"/>
          </a:xfrm>
          <a:prstGeom prst="rect">
            <a:avLst/>
          </a:prstGeom>
          <a:noFill/>
          <a:ln>
            <a:noFill/>
          </a:ln>
        </p:spPr>
        <p:txBody>
          <a:bodyPr spcFirstLastPara="1" wrap="square" lIns="91425" tIns="91425" rIns="91425" bIns="91425" anchor="t" anchorCtr="0"/>
          <a:lstStyle>
            <a:lvl1pPr marL="230188" marR="0" lvl="0" indent="-230188" algn="l" rtl="0">
              <a:spcBef>
                <a:spcPts val="80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marL="461963" marR="0" lvl="1" indent="-246062" algn="l" rtl="0">
              <a:spcBef>
                <a:spcPts val="8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2pPr>
            <a:lvl3pPr marL="681038" marR="0" lvl="2" indent="-236537" algn="l" rtl="0">
              <a:spcBef>
                <a:spcPts val="7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912813" marR="0" lvl="3" indent="-227012" algn="l" rtl="0">
              <a:spcBef>
                <a:spcPts val="7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1143000" marR="0" lvl="4" indent="-228600" algn="l" rtl="0">
              <a:spcBef>
                <a:spcPts val="7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514600" marR="0" lvl="5"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14" name="Shape 214"/>
          <p:cNvSpPr txBox="1">
            <a:spLocks noGrp="1"/>
          </p:cNvSpPr>
          <p:nvPr>
            <p:ph type="title"/>
          </p:nvPr>
        </p:nvSpPr>
        <p:spPr>
          <a:xfrm>
            <a:off x="593725" y="676275"/>
            <a:ext cx="8166100" cy="5715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3000" b="1" i="0" u="none" strike="noStrike" cap="none">
                <a:solidFill>
                  <a:schemeClr val="dk2"/>
                </a:solidFill>
                <a:latin typeface="Arial"/>
                <a:ea typeface="Arial"/>
                <a:cs typeface="Arial"/>
                <a:sym typeface="Arial"/>
              </a:defRPr>
            </a:lvl1pPr>
            <a:lvl2pPr marL="0" marR="0" lvl="1"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2pPr>
            <a:lvl3pPr marL="0" marR="0" lvl="2"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3pPr>
            <a:lvl4pPr marL="0" marR="0" lvl="3"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4pPr>
            <a:lvl5pPr marL="0" marR="0" lvl="4"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5pPr>
            <a:lvl6pPr marL="457200" marR="0" lvl="5"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6pPr>
            <a:lvl7pPr marL="914400" marR="0" lvl="6"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7pPr>
            <a:lvl8pPr marL="1371600" marR="0" lvl="7"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8pPr>
            <a:lvl9pPr marL="1828800" marR="0" lvl="8"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9pPr>
          </a:lstStyle>
          <a:p>
            <a:endParaRPr/>
          </a:p>
        </p:txBody>
      </p:sp>
      <p:sp>
        <p:nvSpPr>
          <p:cNvPr id="215" name="Shape 215"/>
          <p:cNvSpPr txBox="1">
            <a:spLocks noGrp="1"/>
          </p:cNvSpPr>
          <p:nvPr>
            <p:ph type="body" idx="3"/>
          </p:nvPr>
        </p:nvSpPr>
        <p:spPr>
          <a:xfrm>
            <a:off x="594360" y="1280160"/>
            <a:ext cx="8160322" cy="315118"/>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marL="914400" marR="0" lvl="1" indent="-228600" algn="l" rtl="0">
              <a:spcBef>
                <a:spcPts val="800"/>
              </a:spcBef>
              <a:spcAft>
                <a:spcPts val="0"/>
              </a:spcAft>
              <a:buClr>
                <a:schemeClr val="dk2"/>
              </a:buClr>
              <a:buSzPts val="2000"/>
              <a:buFont typeface="Arial"/>
              <a:buNone/>
              <a:defRPr sz="2000" b="1" i="0" u="none" strike="noStrike" cap="none">
                <a:solidFill>
                  <a:schemeClr val="dk2"/>
                </a:solidFill>
                <a:latin typeface="Arial"/>
                <a:ea typeface="Arial"/>
                <a:cs typeface="Arial"/>
                <a:sym typeface="Arial"/>
              </a:defRPr>
            </a:lvl2pPr>
            <a:lvl3pPr marL="1371600" marR="0" lvl="2" indent="-228600" algn="l" rtl="0">
              <a:spcBef>
                <a:spcPts val="70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3pPr>
            <a:lvl4pPr marL="1828800" marR="0" lvl="3"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4pPr>
            <a:lvl5pPr marL="2286000" marR="0" lvl="4"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216" name="Shape 216"/>
          <p:cNvSpPr>
            <a:spLocks noGrp="1"/>
          </p:cNvSpPr>
          <p:nvPr>
            <p:ph type="chart" idx="4"/>
          </p:nvPr>
        </p:nvSpPr>
        <p:spPr>
          <a:xfrm>
            <a:off x="4862512" y="2238121"/>
            <a:ext cx="3970338" cy="3238754"/>
          </a:xfrm>
          <a:prstGeom prst="rect">
            <a:avLst/>
          </a:prstGeom>
          <a:noFill/>
          <a:ln>
            <a:noFill/>
          </a:ln>
        </p:spPr>
        <p:txBody>
          <a:bodyPr spcFirstLastPara="1" wrap="square" lIns="91425" tIns="91425" rIns="91425" bIns="91425" anchor="t" anchorCtr="0"/>
          <a:lstStyle>
            <a:lvl1pPr marL="230188" marR="0" lvl="0" indent="-230188" algn="l" rtl="0">
              <a:spcBef>
                <a:spcPts val="80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marL="461963" marR="0" lvl="1" indent="-246062" algn="l" rtl="0">
              <a:spcBef>
                <a:spcPts val="8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2pPr>
            <a:lvl3pPr marL="681038" marR="0" lvl="2" indent="-236537" algn="l" rtl="0">
              <a:spcBef>
                <a:spcPts val="7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912813" marR="0" lvl="3" indent="-227012" algn="l" rtl="0">
              <a:spcBef>
                <a:spcPts val="7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1143000" marR="0" lvl="4" indent="-228600" algn="l" rtl="0">
              <a:spcBef>
                <a:spcPts val="7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514600" marR="0" lvl="5"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17" name="Shape 217"/>
          <p:cNvSpPr txBox="1">
            <a:spLocks noGrp="1"/>
          </p:cNvSpPr>
          <p:nvPr>
            <p:ph type="body" idx="5"/>
          </p:nvPr>
        </p:nvSpPr>
        <p:spPr>
          <a:xfrm>
            <a:off x="4811042" y="1801368"/>
            <a:ext cx="4087178" cy="177006"/>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dk2"/>
              </a:buClr>
              <a:buSzPts val="1200"/>
              <a:buFont typeface="Arial"/>
              <a:buNone/>
              <a:defRPr sz="1200" b="0" i="0" u="none" strike="noStrike" cap="none">
                <a:solidFill>
                  <a:schemeClr val="accent1"/>
                </a:solidFill>
                <a:latin typeface="Arial"/>
                <a:ea typeface="Arial"/>
                <a:cs typeface="Arial"/>
                <a:sym typeface="Arial"/>
              </a:defRPr>
            </a:lvl1pPr>
            <a:lvl2pPr marL="914400" marR="0" lvl="1" indent="-228600" algn="l" rtl="0">
              <a:spcBef>
                <a:spcPts val="800"/>
              </a:spcBef>
              <a:spcAft>
                <a:spcPts val="0"/>
              </a:spcAft>
              <a:buClr>
                <a:schemeClr val="dk2"/>
              </a:buClr>
              <a:buSzPts val="2000"/>
              <a:buFont typeface="Arial"/>
              <a:buNone/>
              <a:defRPr sz="2000" b="1" i="0" u="none" strike="noStrike" cap="none">
                <a:solidFill>
                  <a:schemeClr val="dk2"/>
                </a:solidFill>
                <a:latin typeface="Arial"/>
                <a:ea typeface="Arial"/>
                <a:cs typeface="Arial"/>
                <a:sym typeface="Arial"/>
              </a:defRPr>
            </a:lvl2pPr>
            <a:lvl3pPr marL="1371600" marR="0" lvl="2" indent="-228600" algn="l" rtl="0">
              <a:spcBef>
                <a:spcPts val="70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3pPr>
            <a:lvl4pPr marL="1828800" marR="0" lvl="3"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4pPr>
            <a:lvl5pPr marL="2286000" marR="0" lvl="4"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218" name="Shape 218"/>
          <p:cNvSpPr txBox="1">
            <a:spLocks noGrp="1"/>
          </p:cNvSpPr>
          <p:nvPr>
            <p:ph type="ftr" idx="11"/>
          </p:nvPr>
        </p:nvSpPr>
        <p:spPr>
          <a:xfrm>
            <a:off x="609600" y="6095999"/>
            <a:ext cx="8153400" cy="628361"/>
          </a:xfrm>
          <a:prstGeom prst="rect">
            <a:avLst/>
          </a:prstGeom>
          <a:noFill/>
          <a:ln>
            <a:noFill/>
          </a:ln>
        </p:spPr>
        <p:txBody>
          <a:bodyPr spcFirstLastPara="1" wrap="square" lIns="91425" tIns="91425" rIns="91425" bIns="91425" anchor="t" anchorCtr="0"/>
          <a:lstStyle>
            <a:lvl1pPr marL="0" marR="0" lvl="0" indent="0" algn="l" rtl="0">
              <a:spcBef>
                <a:spcPts val="60"/>
              </a:spcBef>
              <a:spcAft>
                <a:spcPts val="0"/>
              </a:spcAft>
              <a:buSzPts val="1400"/>
              <a:buNone/>
              <a:defRPr sz="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pic>
        <p:nvPicPr>
          <p:cNvPr id="219" name="Shape 219" descr="Purple Stri.jpg"/>
          <p:cNvPicPr preferRelativeResize="0"/>
          <p:nvPr/>
        </p:nvPicPr>
        <p:blipFill rotWithShape="1">
          <a:blip r:embed="rId2">
            <a:alphaModFix/>
          </a:blip>
          <a:srcRect/>
          <a:stretch/>
        </p:blipFill>
        <p:spPr>
          <a:xfrm>
            <a:off x="0" y="0"/>
            <a:ext cx="231582" cy="6815137"/>
          </a:xfrm>
          <a:prstGeom prst="rect">
            <a:avLst/>
          </a:prstGeom>
          <a:noFill/>
          <a:ln>
            <a:noFill/>
          </a:ln>
        </p:spPr>
      </p:pic>
      <p:sp>
        <p:nvSpPr>
          <p:cNvPr id="220" name="Shape 220"/>
          <p:cNvSpPr/>
          <p:nvPr/>
        </p:nvSpPr>
        <p:spPr>
          <a:xfrm rot="-5400000">
            <a:off x="-1180192" y="5435465"/>
            <a:ext cx="2569934" cy="18466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00">
                <a:solidFill>
                  <a:schemeClr val="lt1"/>
                </a:solidFill>
                <a:latin typeface="Arial"/>
                <a:ea typeface="Arial"/>
                <a:cs typeface="Arial"/>
                <a:sym typeface="Arial"/>
              </a:rPr>
              <a:t>Copyright © 2017 The Nielsen Company. Confidential and proprietary.</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27_Table">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593725" y="676275"/>
            <a:ext cx="8166100" cy="5715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3000" b="1" i="0" u="none" strike="noStrike" cap="none">
                <a:solidFill>
                  <a:schemeClr val="dk2"/>
                </a:solidFill>
                <a:latin typeface="Arial"/>
                <a:ea typeface="Arial"/>
                <a:cs typeface="Arial"/>
                <a:sym typeface="Arial"/>
              </a:defRPr>
            </a:lvl1pPr>
            <a:lvl2pPr marL="0" marR="0" lvl="1"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2pPr>
            <a:lvl3pPr marL="0" marR="0" lvl="2"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3pPr>
            <a:lvl4pPr marL="0" marR="0" lvl="3"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4pPr>
            <a:lvl5pPr marL="0" marR="0" lvl="4"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5pPr>
            <a:lvl6pPr marL="457200" marR="0" lvl="5"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6pPr>
            <a:lvl7pPr marL="914400" marR="0" lvl="6"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7pPr>
            <a:lvl8pPr marL="1371600" marR="0" lvl="7"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8pPr>
            <a:lvl9pPr marL="1828800" marR="0" lvl="8"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9pPr>
          </a:lstStyle>
          <a:p>
            <a:endParaRPr/>
          </a:p>
        </p:txBody>
      </p:sp>
      <p:sp>
        <p:nvSpPr>
          <p:cNvPr id="223" name="Shape 223"/>
          <p:cNvSpPr txBox="1">
            <a:spLocks noGrp="1"/>
          </p:cNvSpPr>
          <p:nvPr>
            <p:ph type="body" idx="1"/>
          </p:nvPr>
        </p:nvSpPr>
        <p:spPr>
          <a:xfrm>
            <a:off x="594360" y="1280160"/>
            <a:ext cx="8160322" cy="315118"/>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marL="914400" marR="0" lvl="1" indent="-228600" algn="l" rtl="0">
              <a:spcBef>
                <a:spcPts val="800"/>
              </a:spcBef>
              <a:spcAft>
                <a:spcPts val="0"/>
              </a:spcAft>
              <a:buClr>
                <a:schemeClr val="dk2"/>
              </a:buClr>
              <a:buSzPts val="2000"/>
              <a:buFont typeface="Arial"/>
              <a:buNone/>
              <a:defRPr sz="2000" b="1" i="0" u="none" strike="noStrike" cap="none">
                <a:solidFill>
                  <a:schemeClr val="dk2"/>
                </a:solidFill>
                <a:latin typeface="Arial"/>
                <a:ea typeface="Arial"/>
                <a:cs typeface="Arial"/>
                <a:sym typeface="Arial"/>
              </a:defRPr>
            </a:lvl2pPr>
            <a:lvl3pPr marL="1371600" marR="0" lvl="2" indent="-228600" algn="l" rtl="0">
              <a:spcBef>
                <a:spcPts val="70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3pPr>
            <a:lvl4pPr marL="1828800" marR="0" lvl="3"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4pPr>
            <a:lvl5pPr marL="2286000" marR="0" lvl="4"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pic>
        <p:nvPicPr>
          <p:cNvPr id="224" name="Shape 224" descr="Purple Stri.jpg"/>
          <p:cNvPicPr preferRelativeResize="0"/>
          <p:nvPr/>
        </p:nvPicPr>
        <p:blipFill rotWithShape="1">
          <a:blip r:embed="rId2">
            <a:alphaModFix/>
          </a:blip>
          <a:srcRect/>
          <a:stretch/>
        </p:blipFill>
        <p:spPr>
          <a:xfrm>
            <a:off x="0" y="0"/>
            <a:ext cx="231582" cy="6815137"/>
          </a:xfrm>
          <a:prstGeom prst="rect">
            <a:avLst/>
          </a:prstGeom>
          <a:noFill/>
          <a:ln>
            <a:noFill/>
          </a:ln>
        </p:spPr>
      </p:pic>
      <p:sp>
        <p:nvSpPr>
          <p:cNvPr id="225" name="Shape 225"/>
          <p:cNvSpPr txBox="1">
            <a:spLocks noGrp="1"/>
          </p:cNvSpPr>
          <p:nvPr>
            <p:ph type="ftr" idx="11"/>
          </p:nvPr>
        </p:nvSpPr>
        <p:spPr>
          <a:xfrm>
            <a:off x="609600" y="6095999"/>
            <a:ext cx="8153400" cy="628361"/>
          </a:xfrm>
          <a:prstGeom prst="rect">
            <a:avLst/>
          </a:prstGeom>
          <a:noFill/>
          <a:ln>
            <a:noFill/>
          </a:ln>
        </p:spPr>
        <p:txBody>
          <a:bodyPr spcFirstLastPara="1" wrap="square" lIns="91425" tIns="91425" rIns="91425" bIns="91425" anchor="t" anchorCtr="0"/>
          <a:lstStyle>
            <a:lvl1pPr marL="0" marR="0" lvl="0" indent="0" algn="l" rtl="0">
              <a:spcBef>
                <a:spcPts val="60"/>
              </a:spcBef>
              <a:spcAft>
                <a:spcPts val="0"/>
              </a:spcAft>
              <a:buSzPts val="1400"/>
              <a:buNone/>
              <a:defRPr sz="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6" name="Shape 226"/>
          <p:cNvSpPr/>
          <p:nvPr/>
        </p:nvSpPr>
        <p:spPr>
          <a:xfrm rot="-5400000">
            <a:off x="-1180192" y="5435465"/>
            <a:ext cx="2569934" cy="18466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00">
                <a:solidFill>
                  <a:schemeClr val="lt1"/>
                </a:solidFill>
                <a:latin typeface="Arial"/>
                <a:ea typeface="Arial"/>
                <a:cs typeface="Arial"/>
                <a:sym typeface="Arial"/>
              </a:rPr>
              <a:t>Copyright © 2017 The Nielsen Company. Confidential and proprietary.</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06_Title only">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594360" y="676656"/>
            <a:ext cx="8166672" cy="5715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3000" b="1" i="0" u="none" strike="noStrike" cap="none">
                <a:solidFill>
                  <a:schemeClr val="dk2"/>
                </a:solidFill>
                <a:latin typeface="Arial"/>
                <a:ea typeface="Arial"/>
                <a:cs typeface="Arial"/>
                <a:sym typeface="Arial"/>
              </a:defRPr>
            </a:lvl1pPr>
            <a:lvl2pPr marL="0" marR="0" lvl="1"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2pPr>
            <a:lvl3pPr marL="0" marR="0" lvl="2"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3pPr>
            <a:lvl4pPr marL="0" marR="0" lvl="3"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4pPr>
            <a:lvl5pPr marL="0" marR="0" lvl="4"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5pPr>
            <a:lvl6pPr marL="457200" marR="0" lvl="5"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6pPr>
            <a:lvl7pPr marL="914400" marR="0" lvl="6"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7pPr>
            <a:lvl8pPr marL="1371600" marR="0" lvl="7"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8pPr>
            <a:lvl9pPr marL="1828800" marR="0" lvl="8"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9pPr>
          </a:lstStyle>
          <a:p>
            <a:endParaRPr/>
          </a:p>
        </p:txBody>
      </p:sp>
      <p:sp>
        <p:nvSpPr>
          <p:cNvPr id="52" name="Shape 52"/>
          <p:cNvSpPr txBox="1">
            <a:spLocks noGrp="1"/>
          </p:cNvSpPr>
          <p:nvPr>
            <p:ph type="body" idx="1"/>
          </p:nvPr>
        </p:nvSpPr>
        <p:spPr>
          <a:xfrm>
            <a:off x="594360" y="1280160"/>
            <a:ext cx="8160322" cy="315118"/>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marL="914400" marR="0" lvl="1" indent="-228600" algn="l" rtl="0">
              <a:spcBef>
                <a:spcPts val="800"/>
              </a:spcBef>
              <a:spcAft>
                <a:spcPts val="0"/>
              </a:spcAft>
              <a:buClr>
                <a:schemeClr val="dk2"/>
              </a:buClr>
              <a:buSzPts val="2000"/>
              <a:buFont typeface="Arial"/>
              <a:buNone/>
              <a:defRPr sz="2000" b="1" i="0" u="none" strike="noStrike" cap="none">
                <a:solidFill>
                  <a:schemeClr val="dk2"/>
                </a:solidFill>
                <a:latin typeface="Arial"/>
                <a:ea typeface="Arial"/>
                <a:cs typeface="Arial"/>
                <a:sym typeface="Arial"/>
              </a:defRPr>
            </a:lvl2pPr>
            <a:lvl3pPr marL="1371600" marR="0" lvl="2" indent="-228600" algn="l" rtl="0">
              <a:spcBef>
                <a:spcPts val="70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3pPr>
            <a:lvl4pPr marL="1828800" marR="0" lvl="3"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4pPr>
            <a:lvl5pPr marL="2286000" marR="0" lvl="4"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53" name="Shape 53"/>
          <p:cNvSpPr txBox="1">
            <a:spLocks noGrp="1"/>
          </p:cNvSpPr>
          <p:nvPr>
            <p:ph type="ftr" idx="11"/>
          </p:nvPr>
        </p:nvSpPr>
        <p:spPr>
          <a:xfrm>
            <a:off x="609600" y="6095999"/>
            <a:ext cx="8153400" cy="628361"/>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60"/>
              </a:spcBef>
              <a:spcAft>
                <a:spcPts val="0"/>
              </a:spcAft>
              <a:buClr>
                <a:schemeClr val="dk1"/>
              </a:buClr>
              <a:buSzPts val="800"/>
              <a:buFont typeface="Calibri"/>
              <a:buNone/>
              <a:defRPr sz="8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4" name="Shape 54"/>
          <p:cNvSpPr txBox="1"/>
          <p:nvPr/>
        </p:nvSpPr>
        <p:spPr>
          <a:xfrm>
            <a:off x="104588" y="5483412"/>
            <a:ext cx="18466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28_Quote White">
    <p:spTree>
      <p:nvGrpSpPr>
        <p:cNvPr id="1" name="Shape 227"/>
        <p:cNvGrpSpPr/>
        <p:nvPr/>
      </p:nvGrpSpPr>
      <p:grpSpPr>
        <a:xfrm>
          <a:off x="0" y="0"/>
          <a:ext cx="0" cy="0"/>
          <a:chOff x="0" y="0"/>
          <a:chExt cx="0" cy="0"/>
        </a:xfrm>
      </p:grpSpPr>
      <p:sp>
        <p:nvSpPr>
          <p:cNvPr id="228" name="Shape 228"/>
          <p:cNvSpPr txBox="1">
            <a:spLocks noGrp="1"/>
          </p:cNvSpPr>
          <p:nvPr>
            <p:ph type="title"/>
          </p:nvPr>
        </p:nvSpPr>
        <p:spPr>
          <a:xfrm>
            <a:off x="1979453" y="2667000"/>
            <a:ext cx="6978810" cy="585216"/>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3200" b="1" i="0" u="none" strike="noStrike" cap="none">
                <a:solidFill>
                  <a:schemeClr val="dk2"/>
                </a:solidFill>
                <a:latin typeface="Arial"/>
                <a:ea typeface="Arial"/>
                <a:cs typeface="Arial"/>
                <a:sym typeface="Arial"/>
              </a:defRPr>
            </a:lvl1pPr>
            <a:lvl2pPr marL="0" marR="0" lvl="1"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2pPr>
            <a:lvl3pPr marL="0" marR="0" lvl="2"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3pPr>
            <a:lvl4pPr marL="0" marR="0" lvl="3"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4pPr>
            <a:lvl5pPr marL="0" marR="0" lvl="4"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5pPr>
            <a:lvl6pPr marL="457200" marR="0" lvl="5"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6pPr>
            <a:lvl7pPr marL="914400" marR="0" lvl="6"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7pPr>
            <a:lvl8pPr marL="1371600" marR="0" lvl="7"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8pPr>
            <a:lvl9pPr marL="1828800" marR="0" lvl="8"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9pPr>
          </a:lstStyle>
          <a:p>
            <a:endParaRPr/>
          </a:p>
        </p:txBody>
      </p:sp>
      <p:sp>
        <p:nvSpPr>
          <p:cNvPr id="229" name="Shape 229"/>
          <p:cNvSpPr txBox="1">
            <a:spLocks noGrp="1"/>
          </p:cNvSpPr>
          <p:nvPr>
            <p:ph type="body" idx="1"/>
          </p:nvPr>
        </p:nvSpPr>
        <p:spPr>
          <a:xfrm>
            <a:off x="1958110" y="3733800"/>
            <a:ext cx="7010400" cy="533400"/>
          </a:xfrm>
          <a:prstGeom prst="rect">
            <a:avLst/>
          </a:prstGeom>
          <a:noFill/>
          <a:ln>
            <a:noFill/>
          </a:ln>
        </p:spPr>
        <p:txBody>
          <a:bodyPr spcFirstLastPara="1" wrap="square" lIns="91425" tIns="91425" rIns="91425" bIns="91425" anchor="t" anchorCtr="0"/>
          <a:lstStyle>
            <a:lvl1pPr marL="457200" marR="0" lvl="0" indent="-228600" algn="l" rtl="0">
              <a:spcBef>
                <a:spcPts val="80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1pPr>
            <a:lvl2pPr marL="914400" marR="0" lvl="1" indent="-228600" algn="l" rtl="0">
              <a:spcBef>
                <a:spcPts val="800"/>
              </a:spcBef>
              <a:spcAft>
                <a:spcPts val="0"/>
              </a:spcAft>
              <a:buClr>
                <a:schemeClr val="dk2"/>
              </a:buClr>
              <a:buSzPts val="1600"/>
              <a:buFont typeface="Arial"/>
              <a:buNone/>
              <a:defRPr sz="1600" b="0" i="0" u="none" strike="noStrike" cap="none">
                <a:solidFill>
                  <a:schemeClr val="dk2"/>
                </a:solidFill>
                <a:latin typeface="Arial"/>
                <a:ea typeface="Arial"/>
                <a:cs typeface="Arial"/>
                <a:sym typeface="Arial"/>
              </a:defRPr>
            </a:lvl2pPr>
            <a:lvl3pPr marL="1371600" marR="0" lvl="2" indent="-228600" algn="l" rtl="0">
              <a:spcBef>
                <a:spcPts val="70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3pPr>
            <a:lvl4pPr marL="1828800" marR="0" lvl="3" indent="-228600" algn="l" rtl="0">
              <a:spcBef>
                <a:spcPts val="700"/>
              </a:spcBef>
              <a:spcAft>
                <a:spcPts val="0"/>
              </a:spcAft>
              <a:buClr>
                <a:schemeClr val="dk2"/>
              </a:buClr>
              <a:buSzPts val="1200"/>
              <a:buFont typeface="Arial"/>
              <a:buNone/>
              <a:defRPr sz="1200" b="0" i="0" u="none" strike="noStrike" cap="none">
                <a:solidFill>
                  <a:schemeClr val="dk2"/>
                </a:solidFill>
                <a:latin typeface="Arial"/>
                <a:ea typeface="Arial"/>
                <a:cs typeface="Arial"/>
                <a:sym typeface="Arial"/>
              </a:defRPr>
            </a:lvl4pPr>
            <a:lvl5pPr marL="2286000" marR="0" lvl="4" indent="-228600" algn="l" rtl="0">
              <a:spcBef>
                <a:spcPts val="700"/>
              </a:spcBef>
              <a:spcAft>
                <a:spcPts val="0"/>
              </a:spcAft>
              <a:buClr>
                <a:schemeClr val="dk2"/>
              </a:buClr>
              <a:buSzPts val="1200"/>
              <a:buFont typeface="Arial"/>
              <a:buNone/>
              <a:defRPr sz="12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pic>
        <p:nvPicPr>
          <p:cNvPr id="230" name="Shape 230" descr="Purple Stri.jpg"/>
          <p:cNvPicPr preferRelativeResize="0"/>
          <p:nvPr/>
        </p:nvPicPr>
        <p:blipFill rotWithShape="1">
          <a:blip r:embed="rId2">
            <a:alphaModFix/>
          </a:blip>
          <a:srcRect/>
          <a:stretch/>
        </p:blipFill>
        <p:spPr>
          <a:xfrm>
            <a:off x="0" y="0"/>
            <a:ext cx="231582" cy="6815137"/>
          </a:xfrm>
          <a:prstGeom prst="rect">
            <a:avLst/>
          </a:prstGeom>
          <a:noFill/>
          <a:ln>
            <a:noFill/>
          </a:ln>
        </p:spPr>
      </p:pic>
      <p:sp>
        <p:nvSpPr>
          <p:cNvPr id="231" name="Shape 231"/>
          <p:cNvSpPr/>
          <p:nvPr/>
        </p:nvSpPr>
        <p:spPr>
          <a:xfrm rot="-5400000">
            <a:off x="-1180192" y="5435465"/>
            <a:ext cx="2569934" cy="18466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00">
                <a:solidFill>
                  <a:schemeClr val="lt1"/>
                </a:solidFill>
                <a:latin typeface="Arial"/>
                <a:ea typeface="Arial"/>
                <a:cs typeface="Arial"/>
                <a:sym typeface="Arial"/>
              </a:rPr>
              <a:t>Copyright © 2017 The Nielsen Company. Confidential and proprietary.</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cSld name="29_Quote Texture PURPLE">
    <p:spTree>
      <p:nvGrpSpPr>
        <p:cNvPr id="1" name="Shape 232"/>
        <p:cNvGrpSpPr/>
        <p:nvPr/>
      </p:nvGrpSpPr>
      <p:grpSpPr>
        <a:xfrm>
          <a:off x="0" y="0"/>
          <a:ext cx="0" cy="0"/>
          <a:chOff x="0" y="0"/>
          <a:chExt cx="0" cy="0"/>
        </a:xfrm>
      </p:grpSpPr>
      <p:pic>
        <p:nvPicPr>
          <p:cNvPr id="233" name="Shape 233" descr="Purple st.jpg"/>
          <p:cNvPicPr preferRelativeResize="0"/>
          <p:nvPr/>
        </p:nvPicPr>
        <p:blipFill rotWithShape="1">
          <a:blip r:embed="rId2">
            <a:alphaModFix/>
          </a:blip>
          <a:srcRect/>
          <a:stretch/>
        </p:blipFill>
        <p:spPr>
          <a:xfrm>
            <a:off x="0" y="0"/>
            <a:ext cx="9144000" cy="6815137"/>
          </a:xfrm>
          <a:prstGeom prst="rect">
            <a:avLst/>
          </a:prstGeom>
          <a:noFill/>
          <a:ln>
            <a:noFill/>
          </a:ln>
        </p:spPr>
      </p:pic>
      <p:sp>
        <p:nvSpPr>
          <p:cNvPr id="234" name="Shape 234"/>
          <p:cNvSpPr txBox="1">
            <a:spLocks noGrp="1"/>
          </p:cNvSpPr>
          <p:nvPr>
            <p:ph type="title"/>
          </p:nvPr>
        </p:nvSpPr>
        <p:spPr>
          <a:xfrm>
            <a:off x="1979453" y="2667000"/>
            <a:ext cx="6978810" cy="585216"/>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3200" b="1" i="0" u="none" strike="noStrike" cap="none">
                <a:solidFill>
                  <a:srgbClr val="FFFFFF"/>
                </a:solidFill>
                <a:latin typeface="Arial"/>
                <a:ea typeface="Arial"/>
                <a:cs typeface="Arial"/>
                <a:sym typeface="Arial"/>
              </a:defRPr>
            </a:lvl1pPr>
            <a:lvl2pPr marL="0" marR="0" lvl="1"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2pPr>
            <a:lvl3pPr marL="0" marR="0" lvl="2"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3pPr>
            <a:lvl4pPr marL="0" marR="0" lvl="3"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4pPr>
            <a:lvl5pPr marL="0" marR="0" lvl="4"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5pPr>
            <a:lvl6pPr marL="457200" marR="0" lvl="5"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6pPr>
            <a:lvl7pPr marL="914400" marR="0" lvl="6"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7pPr>
            <a:lvl8pPr marL="1371600" marR="0" lvl="7"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8pPr>
            <a:lvl9pPr marL="1828800" marR="0" lvl="8"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9pPr>
          </a:lstStyle>
          <a:p>
            <a:endParaRPr/>
          </a:p>
        </p:txBody>
      </p:sp>
      <p:pic>
        <p:nvPicPr>
          <p:cNvPr id="235" name="Shape 235" descr="N-Element-Tab-White_RGB.png"/>
          <p:cNvPicPr preferRelativeResize="0"/>
          <p:nvPr/>
        </p:nvPicPr>
        <p:blipFill rotWithShape="1">
          <a:blip r:embed="rId3">
            <a:alphaModFix/>
          </a:blip>
          <a:srcRect/>
          <a:stretch/>
        </p:blipFill>
        <p:spPr>
          <a:xfrm>
            <a:off x="8610600" y="0"/>
            <a:ext cx="236539" cy="335148"/>
          </a:xfrm>
          <a:prstGeom prst="rect">
            <a:avLst/>
          </a:prstGeom>
          <a:noFill/>
          <a:ln>
            <a:noFill/>
          </a:ln>
        </p:spPr>
      </p:pic>
      <p:sp>
        <p:nvSpPr>
          <p:cNvPr id="236" name="Shape 236"/>
          <p:cNvSpPr txBox="1">
            <a:spLocks noGrp="1"/>
          </p:cNvSpPr>
          <p:nvPr>
            <p:ph type="body" idx="1"/>
          </p:nvPr>
        </p:nvSpPr>
        <p:spPr>
          <a:xfrm>
            <a:off x="1958110" y="3733800"/>
            <a:ext cx="7010400" cy="533400"/>
          </a:xfrm>
          <a:prstGeom prst="rect">
            <a:avLst/>
          </a:prstGeom>
          <a:noFill/>
          <a:ln>
            <a:noFill/>
          </a:ln>
        </p:spPr>
        <p:txBody>
          <a:bodyPr spcFirstLastPara="1" wrap="square" lIns="91425" tIns="91425" rIns="91425" bIns="91425" anchor="t" anchorCtr="0"/>
          <a:lstStyle>
            <a:lvl1pPr marL="457200" marR="0" lvl="0" indent="-228600" algn="l" rtl="0">
              <a:spcBef>
                <a:spcPts val="800"/>
              </a:spcBef>
              <a:spcAft>
                <a:spcPts val="0"/>
              </a:spcAft>
              <a:buClr>
                <a:schemeClr val="dk2"/>
              </a:buClr>
              <a:buSzPts val="1800"/>
              <a:buFont typeface="Arial"/>
              <a:buNone/>
              <a:defRPr sz="1800" b="1" i="0" u="none" strike="noStrike" cap="none">
                <a:solidFill>
                  <a:srgbClr val="FFFFFF"/>
                </a:solidFill>
                <a:latin typeface="Arial"/>
                <a:ea typeface="Arial"/>
                <a:cs typeface="Arial"/>
                <a:sym typeface="Arial"/>
              </a:defRPr>
            </a:lvl1pPr>
            <a:lvl2pPr marL="914400" marR="0" lvl="1" indent="-228600" algn="l" rtl="0">
              <a:spcBef>
                <a:spcPts val="800"/>
              </a:spcBef>
              <a:spcAft>
                <a:spcPts val="0"/>
              </a:spcAft>
              <a:buClr>
                <a:schemeClr val="dk2"/>
              </a:buClr>
              <a:buSzPts val="1600"/>
              <a:buFont typeface="Arial"/>
              <a:buNone/>
              <a:defRPr sz="1600" b="0" i="0" u="none" strike="noStrike" cap="none">
                <a:solidFill>
                  <a:schemeClr val="dk2"/>
                </a:solidFill>
                <a:latin typeface="Arial"/>
                <a:ea typeface="Arial"/>
                <a:cs typeface="Arial"/>
                <a:sym typeface="Arial"/>
              </a:defRPr>
            </a:lvl2pPr>
            <a:lvl3pPr marL="1371600" marR="0" lvl="2" indent="-228600" algn="l" rtl="0">
              <a:spcBef>
                <a:spcPts val="70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3pPr>
            <a:lvl4pPr marL="1828800" marR="0" lvl="3" indent="-228600" algn="l" rtl="0">
              <a:spcBef>
                <a:spcPts val="700"/>
              </a:spcBef>
              <a:spcAft>
                <a:spcPts val="0"/>
              </a:spcAft>
              <a:buClr>
                <a:schemeClr val="dk2"/>
              </a:buClr>
              <a:buSzPts val="1200"/>
              <a:buFont typeface="Arial"/>
              <a:buNone/>
              <a:defRPr sz="1200" b="0" i="0" u="none" strike="noStrike" cap="none">
                <a:solidFill>
                  <a:schemeClr val="dk2"/>
                </a:solidFill>
                <a:latin typeface="Arial"/>
                <a:ea typeface="Arial"/>
                <a:cs typeface="Arial"/>
                <a:sym typeface="Arial"/>
              </a:defRPr>
            </a:lvl4pPr>
            <a:lvl5pPr marL="2286000" marR="0" lvl="4" indent="-228600" algn="l" rtl="0">
              <a:spcBef>
                <a:spcPts val="700"/>
              </a:spcBef>
              <a:spcAft>
                <a:spcPts val="0"/>
              </a:spcAft>
              <a:buClr>
                <a:schemeClr val="dk2"/>
              </a:buClr>
              <a:buSzPts val="1200"/>
              <a:buFont typeface="Arial"/>
              <a:buNone/>
              <a:defRPr sz="12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37" name="Shape 237"/>
          <p:cNvSpPr/>
          <p:nvPr/>
        </p:nvSpPr>
        <p:spPr>
          <a:xfrm>
            <a:off x="255636" y="6632364"/>
            <a:ext cx="2582758" cy="18466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600"/>
              <a:buFont typeface="Arial"/>
              <a:buNone/>
            </a:pPr>
            <a:r>
              <a:rPr lang="en-US" sz="600" b="0" i="0" u="none" strike="noStrike" cap="none">
                <a:solidFill>
                  <a:srgbClr val="FFFFFF"/>
                </a:solidFill>
                <a:latin typeface="Arial"/>
                <a:ea typeface="Arial"/>
                <a:cs typeface="Arial"/>
                <a:sym typeface="Arial"/>
              </a:rPr>
              <a:t>Copyright © 2017 The Nielsen Company. Confidential and proprietary.</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30_Divider Slide PURPLE">
    <p:spTree>
      <p:nvGrpSpPr>
        <p:cNvPr id="1" name="Shape 238"/>
        <p:cNvGrpSpPr/>
        <p:nvPr/>
      </p:nvGrpSpPr>
      <p:grpSpPr>
        <a:xfrm>
          <a:off x="0" y="0"/>
          <a:ext cx="0" cy="0"/>
          <a:chOff x="0" y="0"/>
          <a:chExt cx="0" cy="0"/>
        </a:xfrm>
      </p:grpSpPr>
      <p:pic>
        <p:nvPicPr>
          <p:cNvPr id="239" name="Shape 239" descr="Purple shirt.jpg"/>
          <p:cNvPicPr preferRelativeResize="0"/>
          <p:nvPr/>
        </p:nvPicPr>
        <p:blipFill rotWithShape="1">
          <a:blip r:embed="rId2">
            <a:alphaModFix/>
          </a:blip>
          <a:srcRect/>
          <a:stretch/>
        </p:blipFill>
        <p:spPr>
          <a:xfrm>
            <a:off x="0" y="0"/>
            <a:ext cx="9144000" cy="6815137"/>
          </a:xfrm>
          <a:prstGeom prst="rect">
            <a:avLst/>
          </a:prstGeom>
          <a:noFill/>
          <a:ln>
            <a:noFill/>
          </a:ln>
        </p:spPr>
      </p:pic>
      <p:pic>
        <p:nvPicPr>
          <p:cNvPr id="240" name="Shape 240" descr="Purple Stri.jpg"/>
          <p:cNvPicPr preferRelativeResize="0"/>
          <p:nvPr/>
        </p:nvPicPr>
        <p:blipFill rotWithShape="1">
          <a:blip r:embed="rId3">
            <a:alphaModFix/>
          </a:blip>
          <a:srcRect/>
          <a:stretch/>
        </p:blipFill>
        <p:spPr>
          <a:xfrm>
            <a:off x="0" y="0"/>
            <a:ext cx="231582" cy="6815137"/>
          </a:xfrm>
          <a:prstGeom prst="rect">
            <a:avLst/>
          </a:prstGeom>
          <a:noFill/>
          <a:ln>
            <a:noFill/>
          </a:ln>
        </p:spPr>
      </p:pic>
      <p:sp>
        <p:nvSpPr>
          <p:cNvPr id="241" name="Shape 241"/>
          <p:cNvSpPr txBox="1">
            <a:spLocks noGrp="1"/>
          </p:cNvSpPr>
          <p:nvPr>
            <p:ph type="ctrTitle"/>
          </p:nvPr>
        </p:nvSpPr>
        <p:spPr>
          <a:xfrm>
            <a:off x="336322" y="411448"/>
            <a:ext cx="8218686" cy="1310218"/>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SzPts val="1400"/>
              <a:buNone/>
              <a:defRPr sz="4200" b="1" i="0" u="none" strike="noStrike" cap="none">
                <a:solidFill>
                  <a:schemeClr val="dk2"/>
                </a:solidFill>
                <a:latin typeface="Arial"/>
                <a:ea typeface="Arial"/>
                <a:cs typeface="Arial"/>
                <a:sym typeface="Arial"/>
              </a:defRPr>
            </a:lvl1pPr>
            <a:lvl2pPr marL="0" marR="0" lvl="1"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2pPr>
            <a:lvl3pPr marL="0" marR="0" lvl="2"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3pPr>
            <a:lvl4pPr marL="0" marR="0" lvl="3"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4pPr>
            <a:lvl5pPr marL="0" marR="0" lvl="4"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5pPr>
            <a:lvl6pPr marL="457200" marR="0" lvl="5"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6pPr>
            <a:lvl7pPr marL="914400" marR="0" lvl="6"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7pPr>
            <a:lvl8pPr marL="1371600" marR="0" lvl="7"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8pPr>
            <a:lvl9pPr marL="1828800" marR="0" lvl="8"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9pPr>
          </a:lstStyle>
          <a:p>
            <a:endParaRPr/>
          </a:p>
        </p:txBody>
      </p:sp>
      <p:sp>
        <p:nvSpPr>
          <p:cNvPr id="242" name="Shape 242"/>
          <p:cNvSpPr/>
          <p:nvPr/>
        </p:nvSpPr>
        <p:spPr>
          <a:xfrm rot="-5400000">
            <a:off x="-1180192" y="5435465"/>
            <a:ext cx="2569934" cy="18466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00">
                <a:solidFill>
                  <a:schemeClr val="lt1"/>
                </a:solidFill>
                <a:latin typeface="Arial"/>
                <a:ea typeface="Arial"/>
                <a:cs typeface="Arial"/>
                <a:sym typeface="Arial"/>
              </a:rPr>
              <a:t>Copyright © 2017 The Nielsen Company. Confidential and proprietary.</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31_Divider White">
    <p:spTree>
      <p:nvGrpSpPr>
        <p:cNvPr id="1" name="Shape 243"/>
        <p:cNvGrpSpPr/>
        <p:nvPr/>
      </p:nvGrpSpPr>
      <p:grpSpPr>
        <a:xfrm>
          <a:off x="0" y="0"/>
          <a:ext cx="0" cy="0"/>
          <a:chOff x="0" y="0"/>
          <a:chExt cx="0" cy="0"/>
        </a:xfrm>
      </p:grpSpPr>
      <p:pic>
        <p:nvPicPr>
          <p:cNvPr id="244" name="Shape 244" descr="Purple Stri.jpg"/>
          <p:cNvPicPr preferRelativeResize="0"/>
          <p:nvPr/>
        </p:nvPicPr>
        <p:blipFill rotWithShape="1">
          <a:blip r:embed="rId2">
            <a:alphaModFix/>
          </a:blip>
          <a:srcRect/>
          <a:stretch/>
        </p:blipFill>
        <p:spPr>
          <a:xfrm>
            <a:off x="0" y="0"/>
            <a:ext cx="231582" cy="6815137"/>
          </a:xfrm>
          <a:prstGeom prst="rect">
            <a:avLst/>
          </a:prstGeom>
          <a:noFill/>
          <a:ln>
            <a:noFill/>
          </a:ln>
        </p:spPr>
      </p:pic>
      <p:sp>
        <p:nvSpPr>
          <p:cNvPr id="245" name="Shape 245"/>
          <p:cNvSpPr txBox="1">
            <a:spLocks noGrp="1"/>
          </p:cNvSpPr>
          <p:nvPr>
            <p:ph type="title"/>
          </p:nvPr>
        </p:nvSpPr>
        <p:spPr>
          <a:xfrm>
            <a:off x="341227" y="2996184"/>
            <a:ext cx="8046720" cy="585216"/>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5000" b="1" i="0" u="none" strike="noStrike" cap="none">
                <a:solidFill>
                  <a:schemeClr val="dk1"/>
                </a:solidFill>
                <a:latin typeface="Arial"/>
                <a:ea typeface="Arial"/>
                <a:cs typeface="Arial"/>
                <a:sym typeface="Arial"/>
              </a:defRPr>
            </a:lvl1pPr>
            <a:lvl2pPr marL="0" marR="0" lvl="1"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2pPr>
            <a:lvl3pPr marL="0" marR="0" lvl="2"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3pPr>
            <a:lvl4pPr marL="0" marR="0" lvl="3"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4pPr>
            <a:lvl5pPr marL="0" marR="0" lvl="4"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5pPr>
            <a:lvl6pPr marL="457200" marR="0" lvl="5"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6pPr>
            <a:lvl7pPr marL="914400" marR="0" lvl="6"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7pPr>
            <a:lvl8pPr marL="1371600" marR="0" lvl="7"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8pPr>
            <a:lvl9pPr marL="1828800" marR="0" lvl="8"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9pPr>
          </a:lstStyle>
          <a:p>
            <a:endParaRPr/>
          </a:p>
        </p:txBody>
      </p:sp>
      <p:sp>
        <p:nvSpPr>
          <p:cNvPr id="246" name="Shape 246"/>
          <p:cNvSpPr/>
          <p:nvPr/>
        </p:nvSpPr>
        <p:spPr>
          <a:xfrm rot="-5400000">
            <a:off x="-1180192" y="5435465"/>
            <a:ext cx="2569934" cy="18466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00">
                <a:solidFill>
                  <a:schemeClr val="lt1"/>
                </a:solidFill>
                <a:latin typeface="Arial"/>
                <a:ea typeface="Arial"/>
                <a:cs typeface="Arial"/>
                <a:sym typeface="Arial"/>
              </a:rPr>
              <a:t>Copyright © 2017 The Nielsen Company. Confidential and proprietary.</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cSld name="33_End Slide N-tab PURPLE">
    <p:spTree>
      <p:nvGrpSpPr>
        <p:cNvPr id="1" name="Shape 247"/>
        <p:cNvGrpSpPr/>
        <p:nvPr/>
      </p:nvGrpSpPr>
      <p:grpSpPr>
        <a:xfrm>
          <a:off x="0" y="0"/>
          <a:ext cx="0" cy="0"/>
          <a:chOff x="0" y="0"/>
          <a:chExt cx="0" cy="0"/>
        </a:xfrm>
      </p:grpSpPr>
      <p:pic>
        <p:nvPicPr>
          <p:cNvPr id="248" name="Shape 248" descr="Purple st.jpg"/>
          <p:cNvPicPr preferRelativeResize="0"/>
          <p:nvPr/>
        </p:nvPicPr>
        <p:blipFill rotWithShape="1">
          <a:blip r:embed="rId2">
            <a:alphaModFix/>
          </a:blip>
          <a:srcRect/>
          <a:stretch/>
        </p:blipFill>
        <p:spPr>
          <a:xfrm>
            <a:off x="0" y="0"/>
            <a:ext cx="9144000" cy="6815137"/>
          </a:xfrm>
          <a:prstGeom prst="rect">
            <a:avLst/>
          </a:prstGeom>
          <a:noFill/>
          <a:ln>
            <a:noFill/>
          </a:ln>
        </p:spPr>
      </p:pic>
      <p:pic>
        <p:nvPicPr>
          <p:cNvPr id="249" name="Shape 249" descr="N-Element-Tab-Square-White_RGB.png"/>
          <p:cNvPicPr preferRelativeResize="0"/>
          <p:nvPr/>
        </p:nvPicPr>
        <p:blipFill rotWithShape="1">
          <a:blip r:embed="rId3">
            <a:alphaModFix/>
          </a:blip>
          <a:srcRect/>
          <a:stretch/>
        </p:blipFill>
        <p:spPr>
          <a:xfrm>
            <a:off x="3581400" y="2418910"/>
            <a:ext cx="1969693" cy="1971445"/>
          </a:xfrm>
          <a:prstGeom prst="rect">
            <a:avLst/>
          </a:prstGeom>
          <a:noFill/>
          <a:ln>
            <a:noFill/>
          </a:ln>
        </p:spPr>
      </p:pic>
      <p:sp>
        <p:nvSpPr>
          <p:cNvPr id="250" name="Shape 250"/>
          <p:cNvSpPr/>
          <p:nvPr/>
        </p:nvSpPr>
        <p:spPr>
          <a:xfrm>
            <a:off x="256032" y="6632364"/>
            <a:ext cx="2582758" cy="18466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600"/>
              <a:buFont typeface="Arial"/>
              <a:buNone/>
            </a:pPr>
            <a:r>
              <a:rPr lang="en-US" sz="600" b="0" i="0" u="none" strike="noStrike" cap="none">
                <a:solidFill>
                  <a:srgbClr val="FFFFFF"/>
                </a:solidFill>
                <a:latin typeface="Arial"/>
                <a:ea typeface="Arial"/>
                <a:cs typeface="Arial"/>
                <a:sym typeface="Arial"/>
              </a:rPr>
              <a:t>Copyright © 2017 The Nielsen Company. Confidential and proprietary.</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cSld name="34_End Slide Full Logo PURPLE">
    <p:spTree>
      <p:nvGrpSpPr>
        <p:cNvPr id="1" name="Shape 251"/>
        <p:cNvGrpSpPr/>
        <p:nvPr/>
      </p:nvGrpSpPr>
      <p:grpSpPr>
        <a:xfrm>
          <a:off x="0" y="0"/>
          <a:ext cx="0" cy="0"/>
          <a:chOff x="0" y="0"/>
          <a:chExt cx="0" cy="0"/>
        </a:xfrm>
      </p:grpSpPr>
      <p:pic>
        <p:nvPicPr>
          <p:cNvPr id="252" name="Shape 252" descr="Purple st.jpg"/>
          <p:cNvPicPr preferRelativeResize="0"/>
          <p:nvPr/>
        </p:nvPicPr>
        <p:blipFill rotWithShape="1">
          <a:blip r:embed="rId2">
            <a:alphaModFix/>
          </a:blip>
          <a:srcRect/>
          <a:stretch/>
        </p:blipFill>
        <p:spPr>
          <a:xfrm>
            <a:off x="0" y="0"/>
            <a:ext cx="9144000" cy="6815137"/>
          </a:xfrm>
          <a:prstGeom prst="rect">
            <a:avLst/>
          </a:prstGeom>
          <a:noFill/>
          <a:ln>
            <a:noFill/>
          </a:ln>
        </p:spPr>
      </p:pic>
      <p:pic>
        <p:nvPicPr>
          <p:cNvPr id="253" name="Shape 253" descr="Nielsen-Wordmark-White-RGB.png"/>
          <p:cNvPicPr preferRelativeResize="0"/>
          <p:nvPr/>
        </p:nvPicPr>
        <p:blipFill rotWithShape="1">
          <a:blip r:embed="rId3">
            <a:alphaModFix/>
          </a:blip>
          <a:srcRect/>
          <a:stretch/>
        </p:blipFill>
        <p:spPr>
          <a:xfrm>
            <a:off x="2375285" y="2590800"/>
            <a:ext cx="4371243" cy="1544436"/>
          </a:xfrm>
          <a:prstGeom prst="rect">
            <a:avLst/>
          </a:prstGeom>
          <a:noFill/>
          <a:ln>
            <a:noFill/>
          </a:ln>
        </p:spPr>
      </p:pic>
      <p:sp>
        <p:nvSpPr>
          <p:cNvPr id="254" name="Shape 254"/>
          <p:cNvSpPr/>
          <p:nvPr/>
        </p:nvSpPr>
        <p:spPr>
          <a:xfrm>
            <a:off x="256032" y="6632364"/>
            <a:ext cx="2582758" cy="18466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600"/>
              <a:buFont typeface="Arial"/>
              <a:buNone/>
            </a:pPr>
            <a:r>
              <a:rPr lang="en-US" sz="600" b="0" i="0" u="none" strike="noStrike" cap="none">
                <a:solidFill>
                  <a:srgbClr val="FFFFFF"/>
                </a:solidFill>
                <a:latin typeface="Arial"/>
                <a:ea typeface="Arial"/>
                <a:cs typeface="Arial"/>
                <a:sym typeface="Arial"/>
              </a:rPr>
              <a:t>Copyright © 2017 The Nielsen Company. Confidential and proprietary.</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cSld name="37_Title N-tab GREEN">
    <p:spTree>
      <p:nvGrpSpPr>
        <p:cNvPr id="1" name="Shape 255"/>
        <p:cNvGrpSpPr/>
        <p:nvPr/>
      </p:nvGrpSpPr>
      <p:grpSpPr>
        <a:xfrm>
          <a:off x="0" y="0"/>
          <a:ext cx="0" cy="0"/>
          <a:chOff x="0" y="0"/>
          <a:chExt cx="0" cy="0"/>
        </a:xfrm>
      </p:grpSpPr>
      <p:pic>
        <p:nvPicPr>
          <p:cNvPr id="256" name="Shape 256" descr="Green st.jpg"/>
          <p:cNvPicPr preferRelativeResize="0"/>
          <p:nvPr/>
        </p:nvPicPr>
        <p:blipFill rotWithShape="1">
          <a:blip r:embed="rId2">
            <a:alphaModFix/>
          </a:blip>
          <a:srcRect/>
          <a:stretch/>
        </p:blipFill>
        <p:spPr>
          <a:xfrm>
            <a:off x="0" y="0"/>
            <a:ext cx="9144000" cy="6815137"/>
          </a:xfrm>
          <a:prstGeom prst="rect">
            <a:avLst/>
          </a:prstGeom>
          <a:noFill/>
          <a:ln>
            <a:noFill/>
          </a:ln>
        </p:spPr>
      </p:pic>
      <p:sp>
        <p:nvSpPr>
          <p:cNvPr id="257" name="Shape 257"/>
          <p:cNvSpPr txBox="1">
            <a:spLocks noGrp="1"/>
          </p:cNvSpPr>
          <p:nvPr>
            <p:ph type="body" idx="1"/>
          </p:nvPr>
        </p:nvSpPr>
        <p:spPr>
          <a:xfrm>
            <a:off x="247426" y="5791200"/>
            <a:ext cx="2891063" cy="697394"/>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0"/>
              </a:spcBef>
              <a:spcAft>
                <a:spcPts val="0"/>
              </a:spcAft>
              <a:buClr>
                <a:schemeClr val="dk2"/>
              </a:buClr>
              <a:buSzPts val="1200"/>
              <a:buFont typeface="Arial"/>
              <a:buNone/>
              <a:defRPr sz="1200" b="0" i="0" u="none" strike="noStrike" cap="none">
                <a:solidFill>
                  <a:srgbClr val="FFFFFF"/>
                </a:solidFill>
                <a:latin typeface="Arial"/>
                <a:ea typeface="Arial"/>
                <a:cs typeface="Arial"/>
                <a:sym typeface="Arial"/>
              </a:defRPr>
            </a:lvl1pPr>
            <a:lvl2pPr marL="914400" marR="0" lvl="1" indent="-228600" algn="l" rtl="0">
              <a:spcBef>
                <a:spcPts val="800"/>
              </a:spcBef>
              <a:spcAft>
                <a:spcPts val="0"/>
              </a:spcAft>
              <a:buClr>
                <a:schemeClr val="dk2"/>
              </a:buClr>
              <a:buSzPts val="2000"/>
              <a:buFont typeface="Arial"/>
              <a:buNone/>
              <a:defRPr sz="2000" b="1" i="0" u="none" strike="noStrike" cap="none">
                <a:solidFill>
                  <a:schemeClr val="dk2"/>
                </a:solidFill>
                <a:latin typeface="Arial"/>
                <a:ea typeface="Arial"/>
                <a:cs typeface="Arial"/>
                <a:sym typeface="Arial"/>
              </a:defRPr>
            </a:lvl2pPr>
            <a:lvl3pPr marL="1371600" marR="0" lvl="2" indent="-228600" algn="l" rtl="0">
              <a:spcBef>
                <a:spcPts val="70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3pPr>
            <a:lvl4pPr marL="1828800" marR="0" lvl="3"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4pPr>
            <a:lvl5pPr marL="2286000" marR="0" lvl="4"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258" name="Shape 258"/>
          <p:cNvSpPr/>
          <p:nvPr/>
        </p:nvSpPr>
        <p:spPr>
          <a:xfrm>
            <a:off x="255636" y="6632364"/>
            <a:ext cx="2582758" cy="18466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600"/>
              <a:buFont typeface="Arial"/>
              <a:buNone/>
            </a:pPr>
            <a:r>
              <a:rPr lang="en-US" sz="600" b="0" i="0" u="none" strike="noStrike" cap="none">
                <a:solidFill>
                  <a:schemeClr val="lt1"/>
                </a:solidFill>
                <a:latin typeface="Arial"/>
                <a:ea typeface="Arial"/>
                <a:cs typeface="Arial"/>
                <a:sym typeface="Arial"/>
              </a:rPr>
              <a:t>Copyright © 2017 The Nielsen Company. Confidential and proprietary.</a:t>
            </a:r>
            <a:endParaRPr/>
          </a:p>
        </p:txBody>
      </p:sp>
      <p:pic>
        <p:nvPicPr>
          <p:cNvPr id="259" name="Shape 259" descr="N-Element-Tab-White_RGB.png"/>
          <p:cNvPicPr preferRelativeResize="0"/>
          <p:nvPr/>
        </p:nvPicPr>
        <p:blipFill rotWithShape="1">
          <a:blip r:embed="rId3">
            <a:alphaModFix/>
          </a:blip>
          <a:srcRect/>
          <a:stretch/>
        </p:blipFill>
        <p:spPr>
          <a:xfrm>
            <a:off x="8610600" y="0"/>
            <a:ext cx="236539" cy="335148"/>
          </a:xfrm>
          <a:prstGeom prst="rect">
            <a:avLst/>
          </a:prstGeom>
          <a:noFill/>
          <a:ln>
            <a:noFill/>
          </a:ln>
        </p:spPr>
      </p:pic>
      <p:sp>
        <p:nvSpPr>
          <p:cNvPr id="260" name="Shape 260"/>
          <p:cNvSpPr txBox="1">
            <a:spLocks noGrp="1"/>
          </p:cNvSpPr>
          <p:nvPr>
            <p:ph type="ctrTitle"/>
          </p:nvPr>
        </p:nvSpPr>
        <p:spPr>
          <a:xfrm>
            <a:off x="246888" y="2577432"/>
            <a:ext cx="6684264" cy="1310218"/>
          </a:xfrm>
          <a:prstGeom prst="rect">
            <a:avLst/>
          </a:prstGeom>
          <a:noFill/>
          <a:ln>
            <a:noFill/>
          </a:ln>
        </p:spPr>
        <p:txBody>
          <a:bodyPr spcFirstLastPara="1" wrap="square" lIns="91425" tIns="91425" rIns="91425" bIns="91425" anchor="b" anchorCtr="0"/>
          <a:lstStyle>
            <a:lvl1pPr marL="0" marR="0" lvl="0" indent="0" algn="l" rtl="0">
              <a:lnSpc>
                <a:spcPct val="90000"/>
              </a:lnSpc>
              <a:spcBef>
                <a:spcPts val="0"/>
              </a:spcBef>
              <a:spcAft>
                <a:spcPts val="0"/>
              </a:spcAft>
              <a:buSzPts val="1400"/>
              <a:buNone/>
              <a:defRPr sz="4200" b="1" i="0" u="none" strike="noStrike" cap="none">
                <a:solidFill>
                  <a:schemeClr val="lt1"/>
                </a:solidFill>
                <a:latin typeface="Arial"/>
                <a:ea typeface="Arial"/>
                <a:cs typeface="Arial"/>
                <a:sym typeface="Arial"/>
              </a:defRPr>
            </a:lvl1pPr>
            <a:lvl2pPr marL="0" marR="0" lvl="1"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2pPr>
            <a:lvl3pPr marL="0" marR="0" lvl="2"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3pPr>
            <a:lvl4pPr marL="0" marR="0" lvl="3"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4pPr>
            <a:lvl5pPr marL="0" marR="0" lvl="4"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5pPr>
            <a:lvl6pPr marL="457200" marR="0" lvl="5"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6pPr>
            <a:lvl7pPr marL="914400" marR="0" lvl="6"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7pPr>
            <a:lvl8pPr marL="1371600" marR="0" lvl="7"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8pPr>
            <a:lvl9pPr marL="1828800" marR="0" lvl="8"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9pPr>
          </a:lstStyle>
          <a:p>
            <a:endParaRPr/>
          </a:p>
        </p:txBody>
      </p:sp>
      <p:sp>
        <p:nvSpPr>
          <p:cNvPr id="261" name="Shape 261"/>
          <p:cNvSpPr txBox="1">
            <a:spLocks noGrp="1"/>
          </p:cNvSpPr>
          <p:nvPr>
            <p:ph type="subTitle" idx="2"/>
          </p:nvPr>
        </p:nvSpPr>
        <p:spPr>
          <a:xfrm>
            <a:off x="264135" y="4014216"/>
            <a:ext cx="6684264" cy="665162"/>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800"/>
              </a:spcBef>
              <a:spcAft>
                <a:spcPts val="0"/>
              </a:spcAft>
              <a:buClr>
                <a:schemeClr val="dk2"/>
              </a:buClr>
              <a:buSzPts val="2000"/>
              <a:buFont typeface="Arial"/>
              <a:buNone/>
              <a:defRPr sz="2000" b="0" i="0" u="none" strike="noStrike" cap="none">
                <a:solidFill>
                  <a:srgbClr val="FFFFFF"/>
                </a:solidFill>
                <a:latin typeface="Arial"/>
                <a:ea typeface="Arial"/>
                <a:cs typeface="Arial"/>
                <a:sym typeface="Arial"/>
              </a:defRPr>
            </a:lvl1pPr>
            <a:lvl2pPr marL="457200" marR="0" lvl="1" indent="0" algn="ctr" rtl="0">
              <a:spcBef>
                <a:spcPts val="800"/>
              </a:spcBef>
              <a:spcAft>
                <a:spcPts val="0"/>
              </a:spcAft>
              <a:buClr>
                <a:schemeClr val="dk2"/>
              </a:buClr>
              <a:buSzPts val="1600"/>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700"/>
              </a:spcBef>
              <a:spcAft>
                <a:spcPts val="0"/>
              </a:spcAft>
              <a:buClr>
                <a:schemeClr val="dk2"/>
              </a:buClr>
              <a:buSzPts val="1400"/>
              <a:buFont typeface="Arial"/>
              <a:buNone/>
              <a:defRPr sz="1400" b="0" i="0" u="none" strike="noStrike" cap="none">
                <a:solidFill>
                  <a:srgbClr val="888888"/>
                </a:solidFill>
                <a:latin typeface="Arial"/>
                <a:ea typeface="Arial"/>
                <a:cs typeface="Arial"/>
                <a:sym typeface="Arial"/>
              </a:defRPr>
            </a:lvl3pPr>
            <a:lvl4pPr marL="1371600" marR="0" lvl="3" indent="0" algn="ctr" rtl="0">
              <a:spcBef>
                <a:spcPts val="700"/>
              </a:spcBef>
              <a:spcAft>
                <a:spcPts val="0"/>
              </a:spcAft>
              <a:buClr>
                <a:schemeClr val="dk2"/>
              </a:buClr>
              <a:buSzPts val="1200"/>
              <a:buFont typeface="Arial"/>
              <a:buNone/>
              <a:defRPr sz="1200" b="0" i="0" u="none" strike="noStrike" cap="none">
                <a:solidFill>
                  <a:srgbClr val="888888"/>
                </a:solidFill>
                <a:latin typeface="Arial"/>
                <a:ea typeface="Arial"/>
                <a:cs typeface="Arial"/>
                <a:sym typeface="Arial"/>
              </a:defRPr>
            </a:lvl4pPr>
            <a:lvl5pPr marL="1828800" marR="0" lvl="4" indent="0" algn="ctr" rtl="0">
              <a:spcBef>
                <a:spcPts val="700"/>
              </a:spcBef>
              <a:spcAft>
                <a:spcPts val="0"/>
              </a:spcAft>
              <a:buClr>
                <a:schemeClr val="dk2"/>
              </a:buClr>
              <a:buSzPts val="1200"/>
              <a:buFont typeface="Arial"/>
              <a:buNone/>
              <a:defRPr sz="1200" b="0" i="0" u="none" strike="noStrike" cap="none">
                <a:solidFill>
                  <a:srgbClr val="888888"/>
                </a:solidFill>
                <a:latin typeface="Arial"/>
                <a:ea typeface="Arial"/>
                <a:cs typeface="Arial"/>
                <a:sym typeface="Arial"/>
              </a:defRPr>
            </a:lvl5pPr>
            <a:lvl6pPr marL="2286000" marR="0" lvl="5" indent="0"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6pPr>
            <a:lvl7pPr marL="2743200" marR="0" lvl="6" indent="0"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7pPr>
            <a:lvl8pPr marL="3200400" marR="0" lvl="7" indent="0"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8pPr>
            <a:lvl9pPr marL="3657600" marR="0" lvl="8" indent="0"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cSld name="38_Title Full Logo GREEN">
    <p:spTree>
      <p:nvGrpSpPr>
        <p:cNvPr id="1" name="Shape 262"/>
        <p:cNvGrpSpPr/>
        <p:nvPr/>
      </p:nvGrpSpPr>
      <p:grpSpPr>
        <a:xfrm>
          <a:off x="0" y="0"/>
          <a:ext cx="0" cy="0"/>
          <a:chOff x="0" y="0"/>
          <a:chExt cx="0" cy="0"/>
        </a:xfrm>
      </p:grpSpPr>
      <p:pic>
        <p:nvPicPr>
          <p:cNvPr id="263" name="Shape 263" descr="Green st.jpg"/>
          <p:cNvPicPr preferRelativeResize="0"/>
          <p:nvPr/>
        </p:nvPicPr>
        <p:blipFill rotWithShape="1">
          <a:blip r:embed="rId2">
            <a:alphaModFix/>
          </a:blip>
          <a:srcRect/>
          <a:stretch/>
        </p:blipFill>
        <p:spPr>
          <a:xfrm>
            <a:off x="0" y="0"/>
            <a:ext cx="9144000" cy="6815137"/>
          </a:xfrm>
          <a:prstGeom prst="rect">
            <a:avLst/>
          </a:prstGeom>
          <a:noFill/>
          <a:ln>
            <a:noFill/>
          </a:ln>
        </p:spPr>
      </p:pic>
      <p:sp>
        <p:nvSpPr>
          <p:cNvPr id="264" name="Shape 264"/>
          <p:cNvSpPr txBox="1">
            <a:spLocks noGrp="1"/>
          </p:cNvSpPr>
          <p:nvPr>
            <p:ph type="body" idx="1"/>
          </p:nvPr>
        </p:nvSpPr>
        <p:spPr>
          <a:xfrm>
            <a:off x="247426" y="5791200"/>
            <a:ext cx="2891063" cy="697394"/>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0"/>
              </a:spcBef>
              <a:spcAft>
                <a:spcPts val="0"/>
              </a:spcAft>
              <a:buClr>
                <a:schemeClr val="dk2"/>
              </a:buClr>
              <a:buSzPts val="1200"/>
              <a:buFont typeface="Arial"/>
              <a:buNone/>
              <a:defRPr sz="1200" b="0" i="0" u="none" strike="noStrike" cap="none">
                <a:solidFill>
                  <a:srgbClr val="FFFFFF"/>
                </a:solidFill>
                <a:latin typeface="Arial"/>
                <a:ea typeface="Arial"/>
                <a:cs typeface="Arial"/>
                <a:sym typeface="Arial"/>
              </a:defRPr>
            </a:lvl1pPr>
            <a:lvl2pPr marL="914400" marR="0" lvl="1" indent="-228600" algn="l" rtl="0">
              <a:spcBef>
                <a:spcPts val="800"/>
              </a:spcBef>
              <a:spcAft>
                <a:spcPts val="0"/>
              </a:spcAft>
              <a:buClr>
                <a:schemeClr val="dk2"/>
              </a:buClr>
              <a:buSzPts val="2000"/>
              <a:buFont typeface="Arial"/>
              <a:buNone/>
              <a:defRPr sz="2000" b="1" i="0" u="none" strike="noStrike" cap="none">
                <a:solidFill>
                  <a:schemeClr val="dk2"/>
                </a:solidFill>
                <a:latin typeface="Arial"/>
                <a:ea typeface="Arial"/>
                <a:cs typeface="Arial"/>
                <a:sym typeface="Arial"/>
              </a:defRPr>
            </a:lvl2pPr>
            <a:lvl3pPr marL="1371600" marR="0" lvl="2" indent="-228600" algn="l" rtl="0">
              <a:spcBef>
                <a:spcPts val="70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3pPr>
            <a:lvl4pPr marL="1828800" marR="0" lvl="3"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4pPr>
            <a:lvl5pPr marL="2286000" marR="0" lvl="4"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265" name="Shape 265"/>
          <p:cNvSpPr/>
          <p:nvPr/>
        </p:nvSpPr>
        <p:spPr>
          <a:xfrm>
            <a:off x="255636" y="6632364"/>
            <a:ext cx="2582758" cy="18466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600"/>
              <a:buFont typeface="Arial"/>
              <a:buNone/>
            </a:pPr>
            <a:r>
              <a:rPr lang="en-US" sz="600" b="0" i="0" u="none" strike="noStrike" cap="none">
                <a:solidFill>
                  <a:schemeClr val="lt1"/>
                </a:solidFill>
                <a:latin typeface="Arial"/>
                <a:ea typeface="Arial"/>
                <a:cs typeface="Arial"/>
                <a:sym typeface="Arial"/>
              </a:rPr>
              <a:t>Copyright © 2017 The Nielsen Company. Confidential and proprietary.</a:t>
            </a:r>
            <a:endParaRPr/>
          </a:p>
        </p:txBody>
      </p:sp>
      <p:pic>
        <p:nvPicPr>
          <p:cNvPr id="266" name="Shape 266" descr="Nielsen_R.png"/>
          <p:cNvPicPr preferRelativeResize="0"/>
          <p:nvPr/>
        </p:nvPicPr>
        <p:blipFill rotWithShape="1">
          <a:blip r:embed="rId3">
            <a:alphaModFix/>
          </a:blip>
          <a:srcRect/>
          <a:stretch/>
        </p:blipFill>
        <p:spPr>
          <a:xfrm>
            <a:off x="364066" y="2081657"/>
            <a:ext cx="1170446" cy="414126"/>
          </a:xfrm>
          <a:prstGeom prst="rect">
            <a:avLst/>
          </a:prstGeom>
          <a:noFill/>
          <a:ln>
            <a:noFill/>
          </a:ln>
        </p:spPr>
      </p:pic>
      <p:sp>
        <p:nvSpPr>
          <p:cNvPr id="267" name="Shape 267"/>
          <p:cNvSpPr txBox="1">
            <a:spLocks noGrp="1"/>
          </p:cNvSpPr>
          <p:nvPr>
            <p:ph type="ctrTitle"/>
          </p:nvPr>
        </p:nvSpPr>
        <p:spPr>
          <a:xfrm>
            <a:off x="246888" y="2577432"/>
            <a:ext cx="6684264" cy="1310218"/>
          </a:xfrm>
          <a:prstGeom prst="rect">
            <a:avLst/>
          </a:prstGeom>
          <a:noFill/>
          <a:ln>
            <a:noFill/>
          </a:ln>
        </p:spPr>
        <p:txBody>
          <a:bodyPr spcFirstLastPara="1" wrap="square" lIns="91425" tIns="91425" rIns="91425" bIns="91425" anchor="b" anchorCtr="0"/>
          <a:lstStyle>
            <a:lvl1pPr marL="0" marR="0" lvl="0" indent="0" algn="l" rtl="0">
              <a:lnSpc>
                <a:spcPct val="90000"/>
              </a:lnSpc>
              <a:spcBef>
                <a:spcPts val="0"/>
              </a:spcBef>
              <a:spcAft>
                <a:spcPts val="0"/>
              </a:spcAft>
              <a:buSzPts val="1400"/>
              <a:buNone/>
              <a:defRPr sz="4200" b="1" i="0" u="none" strike="noStrike" cap="none">
                <a:solidFill>
                  <a:schemeClr val="lt1"/>
                </a:solidFill>
                <a:latin typeface="Arial"/>
                <a:ea typeface="Arial"/>
                <a:cs typeface="Arial"/>
                <a:sym typeface="Arial"/>
              </a:defRPr>
            </a:lvl1pPr>
            <a:lvl2pPr marL="0" marR="0" lvl="1"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2pPr>
            <a:lvl3pPr marL="0" marR="0" lvl="2"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3pPr>
            <a:lvl4pPr marL="0" marR="0" lvl="3"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4pPr>
            <a:lvl5pPr marL="0" marR="0" lvl="4"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5pPr>
            <a:lvl6pPr marL="457200" marR="0" lvl="5"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6pPr>
            <a:lvl7pPr marL="914400" marR="0" lvl="6"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7pPr>
            <a:lvl8pPr marL="1371600" marR="0" lvl="7"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8pPr>
            <a:lvl9pPr marL="1828800" marR="0" lvl="8"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9pPr>
          </a:lstStyle>
          <a:p>
            <a:endParaRPr/>
          </a:p>
        </p:txBody>
      </p:sp>
      <p:sp>
        <p:nvSpPr>
          <p:cNvPr id="268" name="Shape 268"/>
          <p:cNvSpPr txBox="1">
            <a:spLocks noGrp="1"/>
          </p:cNvSpPr>
          <p:nvPr>
            <p:ph type="subTitle" idx="2"/>
          </p:nvPr>
        </p:nvSpPr>
        <p:spPr>
          <a:xfrm>
            <a:off x="264135" y="4014216"/>
            <a:ext cx="6684264" cy="665162"/>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800"/>
              </a:spcBef>
              <a:spcAft>
                <a:spcPts val="0"/>
              </a:spcAft>
              <a:buClr>
                <a:schemeClr val="dk2"/>
              </a:buClr>
              <a:buSzPts val="2000"/>
              <a:buFont typeface="Arial"/>
              <a:buNone/>
              <a:defRPr sz="2000" b="0" i="0" u="none" strike="noStrike" cap="none">
                <a:solidFill>
                  <a:srgbClr val="FFFFFF"/>
                </a:solidFill>
                <a:latin typeface="Arial"/>
                <a:ea typeface="Arial"/>
                <a:cs typeface="Arial"/>
                <a:sym typeface="Arial"/>
              </a:defRPr>
            </a:lvl1pPr>
            <a:lvl2pPr marL="457200" marR="0" lvl="1" indent="0" algn="ctr" rtl="0">
              <a:spcBef>
                <a:spcPts val="800"/>
              </a:spcBef>
              <a:spcAft>
                <a:spcPts val="0"/>
              </a:spcAft>
              <a:buClr>
                <a:schemeClr val="dk2"/>
              </a:buClr>
              <a:buSzPts val="1600"/>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700"/>
              </a:spcBef>
              <a:spcAft>
                <a:spcPts val="0"/>
              </a:spcAft>
              <a:buClr>
                <a:schemeClr val="dk2"/>
              </a:buClr>
              <a:buSzPts val="1400"/>
              <a:buFont typeface="Arial"/>
              <a:buNone/>
              <a:defRPr sz="1400" b="0" i="0" u="none" strike="noStrike" cap="none">
                <a:solidFill>
                  <a:srgbClr val="888888"/>
                </a:solidFill>
                <a:latin typeface="Arial"/>
                <a:ea typeface="Arial"/>
                <a:cs typeface="Arial"/>
                <a:sym typeface="Arial"/>
              </a:defRPr>
            </a:lvl3pPr>
            <a:lvl4pPr marL="1371600" marR="0" lvl="3" indent="0" algn="ctr" rtl="0">
              <a:spcBef>
                <a:spcPts val="700"/>
              </a:spcBef>
              <a:spcAft>
                <a:spcPts val="0"/>
              </a:spcAft>
              <a:buClr>
                <a:schemeClr val="dk2"/>
              </a:buClr>
              <a:buSzPts val="1200"/>
              <a:buFont typeface="Arial"/>
              <a:buNone/>
              <a:defRPr sz="1200" b="0" i="0" u="none" strike="noStrike" cap="none">
                <a:solidFill>
                  <a:srgbClr val="888888"/>
                </a:solidFill>
                <a:latin typeface="Arial"/>
                <a:ea typeface="Arial"/>
                <a:cs typeface="Arial"/>
                <a:sym typeface="Arial"/>
              </a:defRPr>
            </a:lvl4pPr>
            <a:lvl5pPr marL="1828800" marR="0" lvl="4" indent="0" algn="ctr" rtl="0">
              <a:spcBef>
                <a:spcPts val="700"/>
              </a:spcBef>
              <a:spcAft>
                <a:spcPts val="0"/>
              </a:spcAft>
              <a:buClr>
                <a:schemeClr val="dk2"/>
              </a:buClr>
              <a:buSzPts val="1200"/>
              <a:buFont typeface="Arial"/>
              <a:buNone/>
              <a:defRPr sz="1200" b="0" i="0" u="none" strike="noStrike" cap="none">
                <a:solidFill>
                  <a:srgbClr val="888888"/>
                </a:solidFill>
                <a:latin typeface="Arial"/>
                <a:ea typeface="Arial"/>
                <a:cs typeface="Arial"/>
                <a:sym typeface="Arial"/>
              </a:defRPr>
            </a:lvl5pPr>
            <a:lvl6pPr marL="2286000" marR="0" lvl="5" indent="0"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6pPr>
            <a:lvl7pPr marL="2743200" marR="0" lvl="6" indent="0"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7pPr>
            <a:lvl8pPr marL="3200400" marR="0" lvl="7" indent="0"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8pPr>
            <a:lvl9pPr marL="3657600" marR="0" lvl="8" indent="0"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cSld name="40_Title N-tab White">
    <p:spTree>
      <p:nvGrpSpPr>
        <p:cNvPr id="1" name="Shape 269"/>
        <p:cNvGrpSpPr/>
        <p:nvPr/>
      </p:nvGrpSpPr>
      <p:grpSpPr>
        <a:xfrm>
          <a:off x="0" y="0"/>
          <a:ext cx="0" cy="0"/>
          <a:chOff x="0" y="0"/>
          <a:chExt cx="0" cy="0"/>
        </a:xfrm>
      </p:grpSpPr>
      <p:pic>
        <p:nvPicPr>
          <p:cNvPr id="270" name="Shape 270" descr="Green shirt.jpg"/>
          <p:cNvPicPr preferRelativeResize="0"/>
          <p:nvPr/>
        </p:nvPicPr>
        <p:blipFill rotWithShape="1">
          <a:blip r:embed="rId2">
            <a:alphaModFix/>
          </a:blip>
          <a:srcRect/>
          <a:stretch/>
        </p:blipFill>
        <p:spPr>
          <a:xfrm>
            <a:off x="0" y="0"/>
            <a:ext cx="9144000" cy="6815137"/>
          </a:xfrm>
          <a:prstGeom prst="rect">
            <a:avLst/>
          </a:prstGeom>
          <a:noFill/>
          <a:ln>
            <a:noFill/>
          </a:ln>
        </p:spPr>
      </p:pic>
      <p:pic>
        <p:nvPicPr>
          <p:cNvPr id="271" name="Shape 271" descr="Green Stri.jpg"/>
          <p:cNvPicPr preferRelativeResize="0"/>
          <p:nvPr/>
        </p:nvPicPr>
        <p:blipFill rotWithShape="1">
          <a:blip r:embed="rId3">
            <a:alphaModFix/>
          </a:blip>
          <a:srcRect/>
          <a:stretch/>
        </p:blipFill>
        <p:spPr>
          <a:xfrm>
            <a:off x="0" y="0"/>
            <a:ext cx="231582" cy="6815137"/>
          </a:xfrm>
          <a:prstGeom prst="rect">
            <a:avLst/>
          </a:prstGeom>
          <a:noFill/>
          <a:ln>
            <a:noFill/>
          </a:ln>
        </p:spPr>
      </p:pic>
      <p:sp>
        <p:nvSpPr>
          <p:cNvPr id="272" name="Shape 272"/>
          <p:cNvSpPr txBox="1">
            <a:spLocks noGrp="1"/>
          </p:cNvSpPr>
          <p:nvPr>
            <p:ph type="body" idx="1"/>
          </p:nvPr>
        </p:nvSpPr>
        <p:spPr>
          <a:xfrm>
            <a:off x="336851" y="6008206"/>
            <a:ext cx="2891063" cy="697394"/>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0"/>
              </a:spcBef>
              <a:spcAft>
                <a:spcPts val="0"/>
              </a:spcAft>
              <a:buClr>
                <a:schemeClr val="dk2"/>
              </a:buClr>
              <a:buSzPts val="1200"/>
              <a:buFont typeface="Arial"/>
              <a:buNone/>
              <a:defRPr sz="1200" b="0" i="0" u="none" strike="noStrike" cap="none">
                <a:solidFill>
                  <a:schemeClr val="dk2"/>
                </a:solidFill>
                <a:latin typeface="Arial"/>
                <a:ea typeface="Arial"/>
                <a:cs typeface="Arial"/>
                <a:sym typeface="Arial"/>
              </a:defRPr>
            </a:lvl1pPr>
            <a:lvl2pPr marL="914400" marR="0" lvl="1" indent="-228600" algn="l" rtl="0">
              <a:spcBef>
                <a:spcPts val="800"/>
              </a:spcBef>
              <a:spcAft>
                <a:spcPts val="0"/>
              </a:spcAft>
              <a:buClr>
                <a:schemeClr val="dk2"/>
              </a:buClr>
              <a:buSzPts val="2000"/>
              <a:buFont typeface="Arial"/>
              <a:buNone/>
              <a:defRPr sz="2000" b="1" i="0" u="none" strike="noStrike" cap="none">
                <a:solidFill>
                  <a:schemeClr val="dk2"/>
                </a:solidFill>
                <a:latin typeface="Arial"/>
                <a:ea typeface="Arial"/>
                <a:cs typeface="Arial"/>
                <a:sym typeface="Arial"/>
              </a:defRPr>
            </a:lvl2pPr>
            <a:lvl3pPr marL="1371600" marR="0" lvl="2" indent="-228600" algn="l" rtl="0">
              <a:spcBef>
                <a:spcPts val="70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3pPr>
            <a:lvl4pPr marL="1828800" marR="0" lvl="3"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4pPr>
            <a:lvl5pPr marL="2286000" marR="0" lvl="4"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273" name="Shape 273"/>
          <p:cNvSpPr txBox="1">
            <a:spLocks noGrp="1"/>
          </p:cNvSpPr>
          <p:nvPr>
            <p:ph type="ctrTitle"/>
          </p:nvPr>
        </p:nvSpPr>
        <p:spPr>
          <a:xfrm>
            <a:off x="336322" y="461584"/>
            <a:ext cx="8218686" cy="1310218"/>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SzPts val="1400"/>
              <a:buNone/>
              <a:defRPr sz="4200" b="1" i="0" u="none" strike="noStrike" cap="none">
                <a:solidFill>
                  <a:schemeClr val="dk2"/>
                </a:solidFill>
                <a:latin typeface="Arial"/>
                <a:ea typeface="Arial"/>
                <a:cs typeface="Arial"/>
                <a:sym typeface="Arial"/>
              </a:defRPr>
            </a:lvl1pPr>
            <a:lvl2pPr marL="0" marR="0" lvl="1"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2pPr>
            <a:lvl3pPr marL="0" marR="0" lvl="2"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3pPr>
            <a:lvl4pPr marL="0" marR="0" lvl="3"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4pPr>
            <a:lvl5pPr marL="0" marR="0" lvl="4"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5pPr>
            <a:lvl6pPr marL="457200" marR="0" lvl="5"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6pPr>
            <a:lvl7pPr marL="914400" marR="0" lvl="6"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7pPr>
            <a:lvl8pPr marL="1371600" marR="0" lvl="7"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8pPr>
            <a:lvl9pPr marL="1828800" marR="0" lvl="8"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9pPr>
          </a:lstStyle>
          <a:p>
            <a:endParaRPr/>
          </a:p>
        </p:txBody>
      </p:sp>
      <p:sp>
        <p:nvSpPr>
          <p:cNvPr id="274" name="Shape 274"/>
          <p:cNvSpPr/>
          <p:nvPr/>
        </p:nvSpPr>
        <p:spPr>
          <a:xfrm rot="-5400000">
            <a:off x="-1180192" y="5435465"/>
            <a:ext cx="2569934" cy="18466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00">
                <a:solidFill>
                  <a:schemeClr val="lt1"/>
                </a:solidFill>
                <a:latin typeface="Arial"/>
                <a:ea typeface="Arial"/>
                <a:cs typeface="Arial"/>
                <a:sym typeface="Arial"/>
              </a:rPr>
              <a:t>Copyright © 2017 The Nielsen Company. Confidential and proprietary.</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cSld name="39_Title N-tab White">
    <p:spTree>
      <p:nvGrpSpPr>
        <p:cNvPr id="1" name="Shape 275"/>
        <p:cNvGrpSpPr/>
        <p:nvPr/>
      </p:nvGrpSpPr>
      <p:grpSpPr>
        <a:xfrm>
          <a:off x="0" y="0"/>
          <a:ext cx="0" cy="0"/>
          <a:chOff x="0" y="0"/>
          <a:chExt cx="0" cy="0"/>
        </a:xfrm>
      </p:grpSpPr>
      <p:pic>
        <p:nvPicPr>
          <p:cNvPr id="276" name="Shape 276" descr="Green Stri.jpg"/>
          <p:cNvPicPr preferRelativeResize="0"/>
          <p:nvPr/>
        </p:nvPicPr>
        <p:blipFill rotWithShape="1">
          <a:blip r:embed="rId2">
            <a:alphaModFix/>
          </a:blip>
          <a:srcRect/>
          <a:stretch/>
        </p:blipFill>
        <p:spPr>
          <a:xfrm>
            <a:off x="0" y="0"/>
            <a:ext cx="231582" cy="6815137"/>
          </a:xfrm>
          <a:prstGeom prst="rect">
            <a:avLst/>
          </a:prstGeom>
          <a:noFill/>
          <a:ln>
            <a:noFill/>
          </a:ln>
        </p:spPr>
      </p:pic>
      <p:sp>
        <p:nvSpPr>
          <p:cNvPr id="277" name="Shape 277"/>
          <p:cNvSpPr txBox="1">
            <a:spLocks noGrp="1"/>
          </p:cNvSpPr>
          <p:nvPr>
            <p:ph type="body" idx="1"/>
          </p:nvPr>
        </p:nvSpPr>
        <p:spPr>
          <a:xfrm>
            <a:off x="336851" y="6008206"/>
            <a:ext cx="2891063" cy="697394"/>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0"/>
              </a:spcBef>
              <a:spcAft>
                <a:spcPts val="0"/>
              </a:spcAft>
              <a:buClr>
                <a:schemeClr val="dk2"/>
              </a:buClr>
              <a:buSzPts val="1200"/>
              <a:buFont typeface="Arial"/>
              <a:buNone/>
              <a:defRPr sz="1200" b="0" i="0" u="none" strike="noStrike" cap="none">
                <a:solidFill>
                  <a:schemeClr val="dk2"/>
                </a:solidFill>
                <a:latin typeface="Arial"/>
                <a:ea typeface="Arial"/>
                <a:cs typeface="Arial"/>
                <a:sym typeface="Arial"/>
              </a:defRPr>
            </a:lvl1pPr>
            <a:lvl2pPr marL="914400" marR="0" lvl="1" indent="-228600" algn="l" rtl="0">
              <a:spcBef>
                <a:spcPts val="800"/>
              </a:spcBef>
              <a:spcAft>
                <a:spcPts val="0"/>
              </a:spcAft>
              <a:buClr>
                <a:schemeClr val="dk2"/>
              </a:buClr>
              <a:buSzPts val="2000"/>
              <a:buFont typeface="Arial"/>
              <a:buNone/>
              <a:defRPr sz="2000" b="1" i="0" u="none" strike="noStrike" cap="none">
                <a:solidFill>
                  <a:schemeClr val="dk2"/>
                </a:solidFill>
                <a:latin typeface="Arial"/>
                <a:ea typeface="Arial"/>
                <a:cs typeface="Arial"/>
                <a:sym typeface="Arial"/>
              </a:defRPr>
            </a:lvl2pPr>
            <a:lvl3pPr marL="1371600" marR="0" lvl="2" indent="-228600" algn="l" rtl="0">
              <a:spcBef>
                <a:spcPts val="70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3pPr>
            <a:lvl4pPr marL="1828800" marR="0" lvl="3"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4pPr>
            <a:lvl5pPr marL="2286000" marR="0" lvl="4"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pic>
        <p:nvPicPr>
          <p:cNvPr id="278" name="Shape 278" descr="N Element Tab Square-Blue_RGB.png"/>
          <p:cNvPicPr preferRelativeResize="0"/>
          <p:nvPr/>
        </p:nvPicPr>
        <p:blipFill rotWithShape="1">
          <a:blip r:embed="rId3">
            <a:alphaModFix/>
          </a:blip>
          <a:srcRect/>
          <a:stretch/>
        </p:blipFill>
        <p:spPr>
          <a:xfrm>
            <a:off x="459399" y="2133600"/>
            <a:ext cx="376601" cy="376935"/>
          </a:xfrm>
          <a:prstGeom prst="rect">
            <a:avLst/>
          </a:prstGeom>
          <a:noFill/>
          <a:ln>
            <a:noFill/>
          </a:ln>
        </p:spPr>
      </p:pic>
      <p:sp>
        <p:nvSpPr>
          <p:cNvPr id="279" name="Shape 279"/>
          <p:cNvSpPr txBox="1">
            <a:spLocks noGrp="1"/>
          </p:cNvSpPr>
          <p:nvPr>
            <p:ph type="ctrTitle"/>
          </p:nvPr>
        </p:nvSpPr>
        <p:spPr>
          <a:xfrm>
            <a:off x="336322" y="2583948"/>
            <a:ext cx="6674078" cy="1310218"/>
          </a:xfrm>
          <a:prstGeom prst="rect">
            <a:avLst/>
          </a:prstGeom>
          <a:noFill/>
          <a:ln>
            <a:noFill/>
          </a:ln>
        </p:spPr>
        <p:txBody>
          <a:bodyPr spcFirstLastPara="1" wrap="square" lIns="91425" tIns="91425" rIns="91425" bIns="91425" anchor="b" anchorCtr="0"/>
          <a:lstStyle>
            <a:lvl1pPr marL="0" marR="0" lvl="0" indent="0" algn="l" rtl="0">
              <a:lnSpc>
                <a:spcPct val="90000"/>
              </a:lnSpc>
              <a:spcBef>
                <a:spcPts val="0"/>
              </a:spcBef>
              <a:spcAft>
                <a:spcPts val="0"/>
              </a:spcAft>
              <a:buSzPts val="1400"/>
              <a:buNone/>
              <a:defRPr sz="4200" b="1" i="0" u="none" strike="noStrike" cap="none">
                <a:solidFill>
                  <a:schemeClr val="dk2"/>
                </a:solidFill>
                <a:latin typeface="Arial"/>
                <a:ea typeface="Arial"/>
                <a:cs typeface="Arial"/>
                <a:sym typeface="Arial"/>
              </a:defRPr>
            </a:lvl1pPr>
            <a:lvl2pPr marL="0" marR="0" lvl="1"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2pPr>
            <a:lvl3pPr marL="0" marR="0" lvl="2"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3pPr>
            <a:lvl4pPr marL="0" marR="0" lvl="3"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4pPr>
            <a:lvl5pPr marL="0" marR="0" lvl="4"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5pPr>
            <a:lvl6pPr marL="457200" marR="0" lvl="5"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6pPr>
            <a:lvl7pPr marL="914400" marR="0" lvl="6"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7pPr>
            <a:lvl8pPr marL="1371600" marR="0" lvl="7"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8pPr>
            <a:lvl9pPr marL="1828800" marR="0" lvl="8"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9pPr>
          </a:lstStyle>
          <a:p>
            <a:endParaRPr/>
          </a:p>
        </p:txBody>
      </p:sp>
      <p:sp>
        <p:nvSpPr>
          <p:cNvPr id="280" name="Shape 280"/>
          <p:cNvSpPr txBox="1">
            <a:spLocks noGrp="1"/>
          </p:cNvSpPr>
          <p:nvPr>
            <p:ph type="subTitle" idx="2"/>
          </p:nvPr>
        </p:nvSpPr>
        <p:spPr>
          <a:xfrm>
            <a:off x="366976" y="4014216"/>
            <a:ext cx="6598131" cy="665162"/>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800"/>
              </a:spcBef>
              <a:spcAft>
                <a:spcPts val="0"/>
              </a:spcAft>
              <a:buClr>
                <a:schemeClr val="dk2"/>
              </a:buClr>
              <a:buSzPts val="2000"/>
              <a:buFont typeface="Arial"/>
              <a:buNone/>
              <a:defRPr sz="2000" b="0" i="0" u="none" strike="noStrike" cap="none">
                <a:solidFill>
                  <a:srgbClr val="000000"/>
                </a:solidFill>
                <a:latin typeface="Arial"/>
                <a:ea typeface="Arial"/>
                <a:cs typeface="Arial"/>
                <a:sym typeface="Arial"/>
              </a:defRPr>
            </a:lvl1pPr>
            <a:lvl2pPr marL="457200" marR="0" lvl="1" indent="0" algn="ctr" rtl="0">
              <a:spcBef>
                <a:spcPts val="800"/>
              </a:spcBef>
              <a:spcAft>
                <a:spcPts val="0"/>
              </a:spcAft>
              <a:buClr>
                <a:schemeClr val="dk2"/>
              </a:buClr>
              <a:buSzPts val="1600"/>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700"/>
              </a:spcBef>
              <a:spcAft>
                <a:spcPts val="0"/>
              </a:spcAft>
              <a:buClr>
                <a:schemeClr val="dk2"/>
              </a:buClr>
              <a:buSzPts val="1400"/>
              <a:buFont typeface="Arial"/>
              <a:buNone/>
              <a:defRPr sz="1400" b="0" i="0" u="none" strike="noStrike" cap="none">
                <a:solidFill>
                  <a:srgbClr val="888888"/>
                </a:solidFill>
                <a:latin typeface="Arial"/>
                <a:ea typeface="Arial"/>
                <a:cs typeface="Arial"/>
                <a:sym typeface="Arial"/>
              </a:defRPr>
            </a:lvl3pPr>
            <a:lvl4pPr marL="1371600" marR="0" lvl="3" indent="0" algn="ctr" rtl="0">
              <a:spcBef>
                <a:spcPts val="700"/>
              </a:spcBef>
              <a:spcAft>
                <a:spcPts val="0"/>
              </a:spcAft>
              <a:buClr>
                <a:schemeClr val="dk2"/>
              </a:buClr>
              <a:buSzPts val="1200"/>
              <a:buFont typeface="Arial"/>
              <a:buNone/>
              <a:defRPr sz="1200" b="0" i="0" u="none" strike="noStrike" cap="none">
                <a:solidFill>
                  <a:srgbClr val="888888"/>
                </a:solidFill>
                <a:latin typeface="Arial"/>
                <a:ea typeface="Arial"/>
                <a:cs typeface="Arial"/>
                <a:sym typeface="Arial"/>
              </a:defRPr>
            </a:lvl4pPr>
            <a:lvl5pPr marL="1828800" marR="0" lvl="4" indent="0" algn="ctr" rtl="0">
              <a:spcBef>
                <a:spcPts val="700"/>
              </a:spcBef>
              <a:spcAft>
                <a:spcPts val="0"/>
              </a:spcAft>
              <a:buClr>
                <a:schemeClr val="dk2"/>
              </a:buClr>
              <a:buSzPts val="1200"/>
              <a:buFont typeface="Arial"/>
              <a:buNone/>
              <a:defRPr sz="1200" b="0" i="0" u="none" strike="noStrike" cap="none">
                <a:solidFill>
                  <a:srgbClr val="888888"/>
                </a:solidFill>
                <a:latin typeface="Arial"/>
                <a:ea typeface="Arial"/>
                <a:cs typeface="Arial"/>
                <a:sym typeface="Arial"/>
              </a:defRPr>
            </a:lvl5pPr>
            <a:lvl6pPr marL="2286000" marR="0" lvl="5" indent="0"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6pPr>
            <a:lvl7pPr marL="2743200" marR="0" lvl="6" indent="0"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7pPr>
            <a:lvl8pPr marL="3200400" marR="0" lvl="7" indent="0"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8pPr>
            <a:lvl9pPr marL="3657600" marR="0" lvl="8" indent="0"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9pPr>
          </a:lstStyle>
          <a:p>
            <a:endParaRPr/>
          </a:p>
        </p:txBody>
      </p:sp>
      <p:sp>
        <p:nvSpPr>
          <p:cNvPr id="281" name="Shape 281"/>
          <p:cNvSpPr/>
          <p:nvPr/>
        </p:nvSpPr>
        <p:spPr>
          <a:xfrm rot="-5400000">
            <a:off x="-1180192" y="5435465"/>
            <a:ext cx="2569934" cy="18466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00">
                <a:solidFill>
                  <a:schemeClr val="lt1"/>
                </a:solidFill>
                <a:latin typeface="Arial"/>
                <a:ea typeface="Arial"/>
                <a:cs typeface="Arial"/>
                <a:sym typeface="Arial"/>
              </a:rPr>
              <a:t>Copyright © 2017 The Nielsen Company. Confidential and proprietary.</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07_Chart">
    <p:spTree>
      <p:nvGrpSpPr>
        <p:cNvPr id="1" name="Shape 60"/>
        <p:cNvGrpSpPr/>
        <p:nvPr/>
      </p:nvGrpSpPr>
      <p:grpSpPr>
        <a:xfrm>
          <a:off x="0" y="0"/>
          <a:ext cx="0" cy="0"/>
          <a:chOff x="0" y="0"/>
          <a:chExt cx="0" cy="0"/>
        </a:xfrm>
      </p:grpSpPr>
      <p:sp>
        <p:nvSpPr>
          <p:cNvPr id="61" name="Shape 61"/>
          <p:cNvSpPr txBox="1">
            <a:spLocks noGrp="1"/>
          </p:cNvSpPr>
          <p:nvPr>
            <p:ph type="body" idx="1"/>
          </p:nvPr>
        </p:nvSpPr>
        <p:spPr>
          <a:xfrm>
            <a:off x="594360" y="1801368"/>
            <a:ext cx="8168640" cy="256032"/>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dk2"/>
              </a:buClr>
              <a:buSzPts val="1200"/>
              <a:buFont typeface="Arial"/>
              <a:buNone/>
              <a:defRPr sz="1200" b="0" i="0" u="none" strike="noStrike" cap="none">
                <a:solidFill>
                  <a:schemeClr val="accent1"/>
                </a:solidFill>
                <a:latin typeface="Arial"/>
                <a:ea typeface="Arial"/>
                <a:cs typeface="Arial"/>
                <a:sym typeface="Arial"/>
              </a:defRPr>
            </a:lvl1pPr>
            <a:lvl2pPr marL="914400" marR="0" lvl="1" indent="-228600" algn="l" rtl="0">
              <a:spcBef>
                <a:spcPts val="800"/>
              </a:spcBef>
              <a:spcAft>
                <a:spcPts val="0"/>
              </a:spcAft>
              <a:buClr>
                <a:schemeClr val="dk2"/>
              </a:buClr>
              <a:buSzPts val="2000"/>
              <a:buFont typeface="Arial"/>
              <a:buNone/>
              <a:defRPr sz="2000" b="1" i="0" u="none" strike="noStrike" cap="none">
                <a:solidFill>
                  <a:schemeClr val="dk2"/>
                </a:solidFill>
                <a:latin typeface="Arial"/>
                <a:ea typeface="Arial"/>
                <a:cs typeface="Arial"/>
                <a:sym typeface="Arial"/>
              </a:defRPr>
            </a:lvl2pPr>
            <a:lvl3pPr marL="1371600" marR="0" lvl="2" indent="-228600" algn="l" rtl="0">
              <a:spcBef>
                <a:spcPts val="70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3pPr>
            <a:lvl4pPr marL="1828800" marR="0" lvl="3"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4pPr>
            <a:lvl5pPr marL="2286000" marR="0" lvl="4"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62" name="Shape 62"/>
          <p:cNvSpPr>
            <a:spLocks noGrp="1"/>
          </p:cNvSpPr>
          <p:nvPr>
            <p:ph type="chart" idx="2"/>
          </p:nvPr>
        </p:nvSpPr>
        <p:spPr>
          <a:xfrm>
            <a:off x="588818" y="2628646"/>
            <a:ext cx="8174182" cy="3238754"/>
          </a:xfrm>
          <a:prstGeom prst="rect">
            <a:avLst/>
          </a:prstGeom>
          <a:noFill/>
          <a:ln>
            <a:noFill/>
          </a:ln>
        </p:spPr>
        <p:txBody>
          <a:bodyPr spcFirstLastPara="1" wrap="square" lIns="91425" tIns="91425" rIns="91425" bIns="91425" anchor="t" anchorCtr="0"/>
          <a:lstStyle>
            <a:lvl1pPr marL="230188" marR="0" lvl="0" indent="-230188" algn="l" rtl="0">
              <a:spcBef>
                <a:spcPts val="80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marL="461963" marR="0" lvl="1" indent="-246062" algn="l" rtl="0">
              <a:spcBef>
                <a:spcPts val="8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2pPr>
            <a:lvl3pPr marL="681038" marR="0" lvl="2" indent="-236537" algn="l" rtl="0">
              <a:spcBef>
                <a:spcPts val="7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912813" marR="0" lvl="3" indent="-227012" algn="l" rtl="0">
              <a:spcBef>
                <a:spcPts val="7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1143000" marR="0" lvl="4" indent="-228600" algn="l" rtl="0">
              <a:spcBef>
                <a:spcPts val="7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514600" marR="0" lvl="5"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63" name="Shape 63"/>
          <p:cNvSpPr txBox="1">
            <a:spLocks noGrp="1"/>
          </p:cNvSpPr>
          <p:nvPr>
            <p:ph type="title"/>
          </p:nvPr>
        </p:nvSpPr>
        <p:spPr>
          <a:xfrm>
            <a:off x="593725" y="676275"/>
            <a:ext cx="8166100" cy="5715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3000" b="1" i="0" u="none" strike="noStrike" cap="none">
                <a:solidFill>
                  <a:schemeClr val="dk2"/>
                </a:solidFill>
                <a:latin typeface="Arial"/>
                <a:ea typeface="Arial"/>
                <a:cs typeface="Arial"/>
                <a:sym typeface="Arial"/>
              </a:defRPr>
            </a:lvl1pPr>
            <a:lvl2pPr marL="0" marR="0" lvl="1"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2pPr>
            <a:lvl3pPr marL="0" marR="0" lvl="2"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3pPr>
            <a:lvl4pPr marL="0" marR="0" lvl="3"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4pPr>
            <a:lvl5pPr marL="0" marR="0" lvl="4"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5pPr>
            <a:lvl6pPr marL="457200" marR="0" lvl="5"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6pPr>
            <a:lvl7pPr marL="914400" marR="0" lvl="6"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7pPr>
            <a:lvl8pPr marL="1371600" marR="0" lvl="7"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8pPr>
            <a:lvl9pPr marL="1828800" marR="0" lvl="8"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9pPr>
          </a:lstStyle>
          <a:p>
            <a:endParaRPr/>
          </a:p>
        </p:txBody>
      </p:sp>
      <p:sp>
        <p:nvSpPr>
          <p:cNvPr id="64" name="Shape 64"/>
          <p:cNvSpPr txBox="1">
            <a:spLocks noGrp="1"/>
          </p:cNvSpPr>
          <p:nvPr>
            <p:ph type="body" idx="3"/>
          </p:nvPr>
        </p:nvSpPr>
        <p:spPr>
          <a:xfrm>
            <a:off x="594360" y="1280160"/>
            <a:ext cx="8160322" cy="315118"/>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marL="914400" marR="0" lvl="1" indent="-228600" algn="l" rtl="0">
              <a:spcBef>
                <a:spcPts val="800"/>
              </a:spcBef>
              <a:spcAft>
                <a:spcPts val="0"/>
              </a:spcAft>
              <a:buClr>
                <a:schemeClr val="dk2"/>
              </a:buClr>
              <a:buSzPts val="2000"/>
              <a:buFont typeface="Arial"/>
              <a:buNone/>
              <a:defRPr sz="2000" b="1" i="0" u="none" strike="noStrike" cap="none">
                <a:solidFill>
                  <a:schemeClr val="dk2"/>
                </a:solidFill>
                <a:latin typeface="Arial"/>
                <a:ea typeface="Arial"/>
                <a:cs typeface="Arial"/>
                <a:sym typeface="Arial"/>
              </a:defRPr>
            </a:lvl2pPr>
            <a:lvl3pPr marL="1371600" marR="0" lvl="2" indent="-228600" algn="l" rtl="0">
              <a:spcBef>
                <a:spcPts val="70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3pPr>
            <a:lvl4pPr marL="1828800" marR="0" lvl="3"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4pPr>
            <a:lvl5pPr marL="2286000" marR="0" lvl="4"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65" name="Shape 65"/>
          <p:cNvSpPr txBox="1">
            <a:spLocks noGrp="1"/>
          </p:cNvSpPr>
          <p:nvPr>
            <p:ph type="ftr" idx="11"/>
          </p:nvPr>
        </p:nvSpPr>
        <p:spPr>
          <a:xfrm>
            <a:off x="609600" y="6095999"/>
            <a:ext cx="8153400" cy="628361"/>
          </a:xfrm>
          <a:prstGeom prst="rect">
            <a:avLst/>
          </a:prstGeom>
          <a:noFill/>
          <a:ln>
            <a:noFill/>
          </a:ln>
        </p:spPr>
        <p:txBody>
          <a:bodyPr spcFirstLastPara="1" wrap="square" lIns="91425" tIns="91425" rIns="91425" bIns="91425" anchor="t" anchorCtr="0"/>
          <a:lstStyle>
            <a:lvl1pPr marL="0" marR="0" lvl="0" indent="0" algn="l" rtl="0">
              <a:spcBef>
                <a:spcPts val="60"/>
              </a:spcBef>
              <a:spcAft>
                <a:spcPts val="0"/>
              </a:spcAft>
              <a:buSzPts val="1400"/>
              <a:buNone/>
              <a:defRPr sz="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cSld name="40_Title Full Logo White">
    <p:spTree>
      <p:nvGrpSpPr>
        <p:cNvPr id="1" name="Shape 282"/>
        <p:cNvGrpSpPr/>
        <p:nvPr/>
      </p:nvGrpSpPr>
      <p:grpSpPr>
        <a:xfrm>
          <a:off x="0" y="0"/>
          <a:ext cx="0" cy="0"/>
          <a:chOff x="0" y="0"/>
          <a:chExt cx="0" cy="0"/>
        </a:xfrm>
      </p:grpSpPr>
      <p:pic>
        <p:nvPicPr>
          <p:cNvPr id="283" name="Shape 283" descr="Green Stri.jpg"/>
          <p:cNvPicPr preferRelativeResize="0"/>
          <p:nvPr/>
        </p:nvPicPr>
        <p:blipFill rotWithShape="1">
          <a:blip r:embed="rId2">
            <a:alphaModFix/>
          </a:blip>
          <a:srcRect/>
          <a:stretch/>
        </p:blipFill>
        <p:spPr>
          <a:xfrm>
            <a:off x="0" y="0"/>
            <a:ext cx="231582" cy="6815137"/>
          </a:xfrm>
          <a:prstGeom prst="rect">
            <a:avLst/>
          </a:prstGeom>
          <a:noFill/>
          <a:ln>
            <a:noFill/>
          </a:ln>
        </p:spPr>
      </p:pic>
      <p:sp>
        <p:nvSpPr>
          <p:cNvPr id="284" name="Shape 284"/>
          <p:cNvSpPr txBox="1">
            <a:spLocks noGrp="1"/>
          </p:cNvSpPr>
          <p:nvPr>
            <p:ph type="body" idx="1"/>
          </p:nvPr>
        </p:nvSpPr>
        <p:spPr>
          <a:xfrm>
            <a:off x="336322" y="6008206"/>
            <a:ext cx="2891063" cy="697394"/>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0"/>
              </a:spcBef>
              <a:spcAft>
                <a:spcPts val="0"/>
              </a:spcAft>
              <a:buClr>
                <a:schemeClr val="dk2"/>
              </a:buClr>
              <a:buSzPts val="1200"/>
              <a:buFont typeface="Arial"/>
              <a:buNone/>
              <a:defRPr sz="1200" b="0" i="0" u="none" strike="noStrike" cap="none">
                <a:solidFill>
                  <a:srgbClr val="000000"/>
                </a:solidFill>
                <a:latin typeface="Arial"/>
                <a:ea typeface="Arial"/>
                <a:cs typeface="Arial"/>
                <a:sym typeface="Arial"/>
              </a:defRPr>
            </a:lvl1pPr>
            <a:lvl2pPr marL="914400" marR="0" lvl="1" indent="-228600" algn="l" rtl="0">
              <a:spcBef>
                <a:spcPts val="800"/>
              </a:spcBef>
              <a:spcAft>
                <a:spcPts val="0"/>
              </a:spcAft>
              <a:buClr>
                <a:schemeClr val="dk2"/>
              </a:buClr>
              <a:buSzPts val="2000"/>
              <a:buFont typeface="Arial"/>
              <a:buNone/>
              <a:defRPr sz="2000" b="1" i="0" u="none" strike="noStrike" cap="none">
                <a:solidFill>
                  <a:schemeClr val="dk2"/>
                </a:solidFill>
                <a:latin typeface="Arial"/>
                <a:ea typeface="Arial"/>
                <a:cs typeface="Arial"/>
                <a:sym typeface="Arial"/>
              </a:defRPr>
            </a:lvl2pPr>
            <a:lvl3pPr marL="1371600" marR="0" lvl="2" indent="-228600" algn="l" rtl="0">
              <a:spcBef>
                <a:spcPts val="70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3pPr>
            <a:lvl4pPr marL="1828800" marR="0" lvl="3"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4pPr>
            <a:lvl5pPr marL="2286000" marR="0" lvl="4"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pic>
        <p:nvPicPr>
          <p:cNvPr id="285" name="Shape 285" descr="Nielsen-Wordmark-Color-RGB.png"/>
          <p:cNvPicPr preferRelativeResize="0"/>
          <p:nvPr/>
        </p:nvPicPr>
        <p:blipFill rotWithShape="1">
          <a:blip r:embed="rId3">
            <a:alphaModFix/>
          </a:blip>
          <a:srcRect/>
          <a:stretch/>
        </p:blipFill>
        <p:spPr>
          <a:xfrm>
            <a:off x="445783" y="2095350"/>
            <a:ext cx="1185641" cy="418906"/>
          </a:xfrm>
          <a:prstGeom prst="rect">
            <a:avLst/>
          </a:prstGeom>
          <a:noFill/>
          <a:ln>
            <a:noFill/>
          </a:ln>
        </p:spPr>
      </p:pic>
      <p:sp>
        <p:nvSpPr>
          <p:cNvPr id="286" name="Shape 286"/>
          <p:cNvSpPr txBox="1">
            <a:spLocks noGrp="1"/>
          </p:cNvSpPr>
          <p:nvPr>
            <p:ph type="ctrTitle"/>
          </p:nvPr>
        </p:nvSpPr>
        <p:spPr>
          <a:xfrm>
            <a:off x="336322" y="2583948"/>
            <a:ext cx="6674078" cy="1310218"/>
          </a:xfrm>
          <a:prstGeom prst="rect">
            <a:avLst/>
          </a:prstGeom>
          <a:noFill/>
          <a:ln>
            <a:noFill/>
          </a:ln>
        </p:spPr>
        <p:txBody>
          <a:bodyPr spcFirstLastPara="1" wrap="square" lIns="91425" tIns="91425" rIns="91425" bIns="91425" anchor="b" anchorCtr="0"/>
          <a:lstStyle>
            <a:lvl1pPr marL="0" marR="0" lvl="0" indent="0" algn="l" rtl="0">
              <a:lnSpc>
                <a:spcPct val="90000"/>
              </a:lnSpc>
              <a:spcBef>
                <a:spcPts val="0"/>
              </a:spcBef>
              <a:spcAft>
                <a:spcPts val="0"/>
              </a:spcAft>
              <a:buSzPts val="1400"/>
              <a:buNone/>
              <a:defRPr sz="4200" b="1" i="0" u="none" strike="noStrike" cap="none">
                <a:solidFill>
                  <a:schemeClr val="dk2"/>
                </a:solidFill>
                <a:latin typeface="Arial"/>
                <a:ea typeface="Arial"/>
                <a:cs typeface="Arial"/>
                <a:sym typeface="Arial"/>
              </a:defRPr>
            </a:lvl1pPr>
            <a:lvl2pPr marL="0" marR="0" lvl="1"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2pPr>
            <a:lvl3pPr marL="0" marR="0" lvl="2"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3pPr>
            <a:lvl4pPr marL="0" marR="0" lvl="3"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4pPr>
            <a:lvl5pPr marL="0" marR="0" lvl="4"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5pPr>
            <a:lvl6pPr marL="457200" marR="0" lvl="5"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6pPr>
            <a:lvl7pPr marL="914400" marR="0" lvl="6"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7pPr>
            <a:lvl8pPr marL="1371600" marR="0" lvl="7"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8pPr>
            <a:lvl9pPr marL="1828800" marR="0" lvl="8"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9pPr>
          </a:lstStyle>
          <a:p>
            <a:endParaRPr/>
          </a:p>
        </p:txBody>
      </p:sp>
      <p:sp>
        <p:nvSpPr>
          <p:cNvPr id="287" name="Shape 287"/>
          <p:cNvSpPr txBox="1">
            <a:spLocks noGrp="1"/>
          </p:cNvSpPr>
          <p:nvPr>
            <p:ph type="subTitle" idx="2"/>
          </p:nvPr>
        </p:nvSpPr>
        <p:spPr>
          <a:xfrm>
            <a:off x="366976" y="4014216"/>
            <a:ext cx="6598131" cy="665162"/>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800"/>
              </a:spcBef>
              <a:spcAft>
                <a:spcPts val="0"/>
              </a:spcAft>
              <a:buClr>
                <a:schemeClr val="dk2"/>
              </a:buClr>
              <a:buSzPts val="2000"/>
              <a:buFont typeface="Arial"/>
              <a:buNone/>
              <a:defRPr sz="2000" b="0" i="0" u="none" strike="noStrike" cap="none">
                <a:solidFill>
                  <a:srgbClr val="000000"/>
                </a:solidFill>
                <a:latin typeface="Arial"/>
                <a:ea typeface="Arial"/>
                <a:cs typeface="Arial"/>
                <a:sym typeface="Arial"/>
              </a:defRPr>
            </a:lvl1pPr>
            <a:lvl2pPr marL="457200" marR="0" lvl="1" indent="0" algn="ctr" rtl="0">
              <a:spcBef>
                <a:spcPts val="800"/>
              </a:spcBef>
              <a:spcAft>
                <a:spcPts val="0"/>
              </a:spcAft>
              <a:buClr>
                <a:schemeClr val="dk2"/>
              </a:buClr>
              <a:buSzPts val="1600"/>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700"/>
              </a:spcBef>
              <a:spcAft>
                <a:spcPts val="0"/>
              </a:spcAft>
              <a:buClr>
                <a:schemeClr val="dk2"/>
              </a:buClr>
              <a:buSzPts val="1400"/>
              <a:buFont typeface="Arial"/>
              <a:buNone/>
              <a:defRPr sz="1400" b="0" i="0" u="none" strike="noStrike" cap="none">
                <a:solidFill>
                  <a:srgbClr val="888888"/>
                </a:solidFill>
                <a:latin typeface="Arial"/>
                <a:ea typeface="Arial"/>
                <a:cs typeface="Arial"/>
                <a:sym typeface="Arial"/>
              </a:defRPr>
            </a:lvl3pPr>
            <a:lvl4pPr marL="1371600" marR="0" lvl="3" indent="0" algn="ctr" rtl="0">
              <a:spcBef>
                <a:spcPts val="700"/>
              </a:spcBef>
              <a:spcAft>
                <a:spcPts val="0"/>
              </a:spcAft>
              <a:buClr>
                <a:schemeClr val="dk2"/>
              </a:buClr>
              <a:buSzPts val="1200"/>
              <a:buFont typeface="Arial"/>
              <a:buNone/>
              <a:defRPr sz="1200" b="0" i="0" u="none" strike="noStrike" cap="none">
                <a:solidFill>
                  <a:srgbClr val="888888"/>
                </a:solidFill>
                <a:latin typeface="Arial"/>
                <a:ea typeface="Arial"/>
                <a:cs typeface="Arial"/>
                <a:sym typeface="Arial"/>
              </a:defRPr>
            </a:lvl4pPr>
            <a:lvl5pPr marL="1828800" marR="0" lvl="4" indent="0" algn="ctr" rtl="0">
              <a:spcBef>
                <a:spcPts val="700"/>
              </a:spcBef>
              <a:spcAft>
                <a:spcPts val="0"/>
              </a:spcAft>
              <a:buClr>
                <a:schemeClr val="dk2"/>
              </a:buClr>
              <a:buSzPts val="1200"/>
              <a:buFont typeface="Arial"/>
              <a:buNone/>
              <a:defRPr sz="1200" b="0" i="0" u="none" strike="noStrike" cap="none">
                <a:solidFill>
                  <a:srgbClr val="888888"/>
                </a:solidFill>
                <a:latin typeface="Arial"/>
                <a:ea typeface="Arial"/>
                <a:cs typeface="Arial"/>
                <a:sym typeface="Arial"/>
              </a:defRPr>
            </a:lvl5pPr>
            <a:lvl6pPr marL="2286000" marR="0" lvl="5" indent="0"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6pPr>
            <a:lvl7pPr marL="2743200" marR="0" lvl="6" indent="0"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7pPr>
            <a:lvl8pPr marL="3200400" marR="0" lvl="7" indent="0"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8pPr>
            <a:lvl9pPr marL="3657600" marR="0" lvl="8" indent="0"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9pPr>
          </a:lstStyle>
          <a:p>
            <a:endParaRPr/>
          </a:p>
        </p:txBody>
      </p:sp>
      <p:sp>
        <p:nvSpPr>
          <p:cNvPr id="288" name="Shape 288"/>
          <p:cNvSpPr/>
          <p:nvPr/>
        </p:nvSpPr>
        <p:spPr>
          <a:xfrm rot="-5400000">
            <a:off x="-1180192" y="5435465"/>
            <a:ext cx="2569934" cy="18466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00">
                <a:solidFill>
                  <a:schemeClr val="lt1"/>
                </a:solidFill>
                <a:latin typeface="Arial"/>
                <a:ea typeface="Arial"/>
                <a:cs typeface="Arial"/>
                <a:sym typeface="Arial"/>
              </a:rPr>
              <a:t>Copyright © 2017 The Nielsen Company. Confidential and proprietary.</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43_Chart">
    <p:spTree>
      <p:nvGrpSpPr>
        <p:cNvPr id="1" name="Shape 289"/>
        <p:cNvGrpSpPr/>
        <p:nvPr/>
      </p:nvGrpSpPr>
      <p:grpSpPr>
        <a:xfrm>
          <a:off x="0" y="0"/>
          <a:ext cx="0" cy="0"/>
          <a:chOff x="0" y="0"/>
          <a:chExt cx="0" cy="0"/>
        </a:xfrm>
      </p:grpSpPr>
      <p:sp>
        <p:nvSpPr>
          <p:cNvPr id="290" name="Shape 290"/>
          <p:cNvSpPr txBox="1">
            <a:spLocks noGrp="1"/>
          </p:cNvSpPr>
          <p:nvPr>
            <p:ph type="body" idx="1"/>
          </p:nvPr>
        </p:nvSpPr>
        <p:spPr>
          <a:xfrm>
            <a:off x="594360" y="1801368"/>
            <a:ext cx="8168640" cy="256032"/>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dk2"/>
              </a:buClr>
              <a:buSzPts val="1200"/>
              <a:buFont typeface="Arial"/>
              <a:buNone/>
              <a:defRPr sz="1200" b="0" i="0" u="none" strike="noStrike" cap="none">
                <a:solidFill>
                  <a:schemeClr val="accent1"/>
                </a:solidFill>
                <a:latin typeface="Arial"/>
                <a:ea typeface="Arial"/>
                <a:cs typeface="Arial"/>
                <a:sym typeface="Arial"/>
              </a:defRPr>
            </a:lvl1pPr>
            <a:lvl2pPr marL="914400" marR="0" lvl="1" indent="-228600" algn="l" rtl="0">
              <a:spcBef>
                <a:spcPts val="800"/>
              </a:spcBef>
              <a:spcAft>
                <a:spcPts val="0"/>
              </a:spcAft>
              <a:buClr>
                <a:schemeClr val="dk2"/>
              </a:buClr>
              <a:buSzPts val="2000"/>
              <a:buFont typeface="Arial"/>
              <a:buNone/>
              <a:defRPr sz="2000" b="1" i="0" u="none" strike="noStrike" cap="none">
                <a:solidFill>
                  <a:schemeClr val="dk2"/>
                </a:solidFill>
                <a:latin typeface="Arial"/>
                <a:ea typeface="Arial"/>
                <a:cs typeface="Arial"/>
                <a:sym typeface="Arial"/>
              </a:defRPr>
            </a:lvl2pPr>
            <a:lvl3pPr marL="1371600" marR="0" lvl="2" indent="-228600" algn="l" rtl="0">
              <a:spcBef>
                <a:spcPts val="70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3pPr>
            <a:lvl4pPr marL="1828800" marR="0" lvl="3"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4pPr>
            <a:lvl5pPr marL="2286000" marR="0" lvl="4"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291" name="Shape 291"/>
          <p:cNvSpPr>
            <a:spLocks noGrp="1"/>
          </p:cNvSpPr>
          <p:nvPr>
            <p:ph type="chart" idx="2"/>
          </p:nvPr>
        </p:nvSpPr>
        <p:spPr>
          <a:xfrm>
            <a:off x="588818" y="2628646"/>
            <a:ext cx="8174182" cy="3238754"/>
          </a:xfrm>
          <a:prstGeom prst="rect">
            <a:avLst/>
          </a:prstGeom>
          <a:noFill/>
          <a:ln>
            <a:noFill/>
          </a:ln>
        </p:spPr>
        <p:txBody>
          <a:bodyPr spcFirstLastPara="1" wrap="square" lIns="91425" tIns="91425" rIns="91425" bIns="91425" anchor="t" anchorCtr="0"/>
          <a:lstStyle>
            <a:lvl1pPr marL="230188" marR="0" lvl="0" indent="-230188" algn="l" rtl="0">
              <a:spcBef>
                <a:spcPts val="80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marL="461963" marR="0" lvl="1" indent="-246062" algn="l" rtl="0">
              <a:spcBef>
                <a:spcPts val="8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2pPr>
            <a:lvl3pPr marL="681038" marR="0" lvl="2" indent="-236537" algn="l" rtl="0">
              <a:spcBef>
                <a:spcPts val="7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912813" marR="0" lvl="3" indent="-227012" algn="l" rtl="0">
              <a:spcBef>
                <a:spcPts val="7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1143000" marR="0" lvl="4" indent="-228600" algn="l" rtl="0">
              <a:spcBef>
                <a:spcPts val="7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514600" marR="0" lvl="5"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92" name="Shape 292"/>
          <p:cNvSpPr txBox="1">
            <a:spLocks noGrp="1"/>
          </p:cNvSpPr>
          <p:nvPr>
            <p:ph type="title"/>
          </p:nvPr>
        </p:nvSpPr>
        <p:spPr>
          <a:xfrm>
            <a:off x="593725" y="676275"/>
            <a:ext cx="8166100" cy="5715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3000" b="1" i="0" u="none" strike="noStrike" cap="none">
                <a:solidFill>
                  <a:schemeClr val="dk2"/>
                </a:solidFill>
                <a:latin typeface="Arial"/>
                <a:ea typeface="Arial"/>
                <a:cs typeface="Arial"/>
                <a:sym typeface="Arial"/>
              </a:defRPr>
            </a:lvl1pPr>
            <a:lvl2pPr marL="0" marR="0" lvl="1"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2pPr>
            <a:lvl3pPr marL="0" marR="0" lvl="2"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3pPr>
            <a:lvl4pPr marL="0" marR="0" lvl="3"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4pPr>
            <a:lvl5pPr marL="0" marR="0" lvl="4"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5pPr>
            <a:lvl6pPr marL="457200" marR="0" lvl="5"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6pPr>
            <a:lvl7pPr marL="914400" marR="0" lvl="6"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7pPr>
            <a:lvl8pPr marL="1371600" marR="0" lvl="7"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8pPr>
            <a:lvl9pPr marL="1828800" marR="0" lvl="8"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9pPr>
          </a:lstStyle>
          <a:p>
            <a:endParaRPr/>
          </a:p>
        </p:txBody>
      </p:sp>
      <p:sp>
        <p:nvSpPr>
          <p:cNvPr id="293" name="Shape 293"/>
          <p:cNvSpPr txBox="1">
            <a:spLocks noGrp="1"/>
          </p:cNvSpPr>
          <p:nvPr>
            <p:ph type="body" idx="3"/>
          </p:nvPr>
        </p:nvSpPr>
        <p:spPr>
          <a:xfrm>
            <a:off x="594360" y="1280160"/>
            <a:ext cx="8160322" cy="315118"/>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marL="914400" marR="0" lvl="1" indent="-228600" algn="l" rtl="0">
              <a:spcBef>
                <a:spcPts val="800"/>
              </a:spcBef>
              <a:spcAft>
                <a:spcPts val="0"/>
              </a:spcAft>
              <a:buClr>
                <a:schemeClr val="dk2"/>
              </a:buClr>
              <a:buSzPts val="2000"/>
              <a:buFont typeface="Arial"/>
              <a:buNone/>
              <a:defRPr sz="2000" b="1" i="0" u="none" strike="noStrike" cap="none">
                <a:solidFill>
                  <a:schemeClr val="dk2"/>
                </a:solidFill>
                <a:latin typeface="Arial"/>
                <a:ea typeface="Arial"/>
                <a:cs typeface="Arial"/>
                <a:sym typeface="Arial"/>
              </a:defRPr>
            </a:lvl2pPr>
            <a:lvl3pPr marL="1371600" marR="0" lvl="2" indent="-228600" algn="l" rtl="0">
              <a:spcBef>
                <a:spcPts val="70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3pPr>
            <a:lvl4pPr marL="1828800" marR="0" lvl="3"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4pPr>
            <a:lvl5pPr marL="2286000" marR="0" lvl="4"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294" name="Shape 294"/>
          <p:cNvSpPr txBox="1">
            <a:spLocks noGrp="1"/>
          </p:cNvSpPr>
          <p:nvPr>
            <p:ph type="ftr" idx="11"/>
          </p:nvPr>
        </p:nvSpPr>
        <p:spPr>
          <a:xfrm>
            <a:off x="609600" y="6095999"/>
            <a:ext cx="8153400" cy="628361"/>
          </a:xfrm>
          <a:prstGeom prst="rect">
            <a:avLst/>
          </a:prstGeom>
          <a:noFill/>
          <a:ln>
            <a:noFill/>
          </a:ln>
        </p:spPr>
        <p:txBody>
          <a:bodyPr spcFirstLastPara="1" wrap="square" lIns="91425" tIns="91425" rIns="91425" bIns="91425" anchor="t" anchorCtr="0"/>
          <a:lstStyle>
            <a:lvl1pPr marL="0" marR="0" lvl="0" indent="0" algn="l" rtl="0">
              <a:spcBef>
                <a:spcPts val="60"/>
              </a:spcBef>
              <a:spcAft>
                <a:spcPts val="0"/>
              </a:spcAft>
              <a:buSzPts val="1400"/>
              <a:buNone/>
              <a:defRPr sz="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pic>
        <p:nvPicPr>
          <p:cNvPr id="295" name="Shape 295" descr="Green Stri.jpg"/>
          <p:cNvPicPr preferRelativeResize="0"/>
          <p:nvPr/>
        </p:nvPicPr>
        <p:blipFill rotWithShape="1">
          <a:blip r:embed="rId2">
            <a:alphaModFix/>
          </a:blip>
          <a:srcRect/>
          <a:stretch/>
        </p:blipFill>
        <p:spPr>
          <a:xfrm>
            <a:off x="0" y="0"/>
            <a:ext cx="231582" cy="6815137"/>
          </a:xfrm>
          <a:prstGeom prst="rect">
            <a:avLst/>
          </a:prstGeom>
          <a:noFill/>
          <a:ln>
            <a:noFill/>
          </a:ln>
        </p:spPr>
      </p:pic>
      <p:sp>
        <p:nvSpPr>
          <p:cNvPr id="296" name="Shape 296"/>
          <p:cNvSpPr/>
          <p:nvPr/>
        </p:nvSpPr>
        <p:spPr>
          <a:xfrm rot="-5400000">
            <a:off x="-1180192" y="5435465"/>
            <a:ext cx="2569934" cy="18466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00">
                <a:solidFill>
                  <a:schemeClr val="lt1"/>
                </a:solidFill>
                <a:latin typeface="Arial"/>
                <a:ea typeface="Arial"/>
                <a:cs typeface="Arial"/>
                <a:sym typeface="Arial"/>
              </a:rPr>
              <a:t>Copyright © 2017 The Nielsen Company. Confidential and proprietary.</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44_Side-by-side">
    <p:spTree>
      <p:nvGrpSpPr>
        <p:cNvPr id="1" name="Shape 297"/>
        <p:cNvGrpSpPr/>
        <p:nvPr/>
      </p:nvGrpSpPr>
      <p:grpSpPr>
        <a:xfrm>
          <a:off x="0" y="0"/>
          <a:ext cx="0" cy="0"/>
          <a:chOff x="0" y="0"/>
          <a:chExt cx="0" cy="0"/>
        </a:xfrm>
      </p:grpSpPr>
      <p:sp>
        <p:nvSpPr>
          <p:cNvPr id="298" name="Shape 298"/>
          <p:cNvSpPr txBox="1">
            <a:spLocks noGrp="1"/>
          </p:cNvSpPr>
          <p:nvPr>
            <p:ph type="body" idx="1"/>
          </p:nvPr>
        </p:nvSpPr>
        <p:spPr>
          <a:xfrm>
            <a:off x="594360" y="1801368"/>
            <a:ext cx="4087178" cy="177006"/>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dk2"/>
              </a:buClr>
              <a:buSzPts val="1200"/>
              <a:buFont typeface="Arial"/>
              <a:buNone/>
              <a:defRPr sz="1200" b="0" i="0" u="none" strike="noStrike" cap="none">
                <a:solidFill>
                  <a:schemeClr val="accent1"/>
                </a:solidFill>
                <a:latin typeface="Arial"/>
                <a:ea typeface="Arial"/>
                <a:cs typeface="Arial"/>
                <a:sym typeface="Arial"/>
              </a:defRPr>
            </a:lvl1pPr>
            <a:lvl2pPr marL="914400" marR="0" lvl="1" indent="-228600" algn="l" rtl="0">
              <a:spcBef>
                <a:spcPts val="800"/>
              </a:spcBef>
              <a:spcAft>
                <a:spcPts val="0"/>
              </a:spcAft>
              <a:buClr>
                <a:schemeClr val="dk2"/>
              </a:buClr>
              <a:buSzPts val="2000"/>
              <a:buFont typeface="Arial"/>
              <a:buNone/>
              <a:defRPr sz="2000" b="1" i="0" u="none" strike="noStrike" cap="none">
                <a:solidFill>
                  <a:schemeClr val="dk2"/>
                </a:solidFill>
                <a:latin typeface="Arial"/>
                <a:ea typeface="Arial"/>
                <a:cs typeface="Arial"/>
                <a:sym typeface="Arial"/>
              </a:defRPr>
            </a:lvl2pPr>
            <a:lvl3pPr marL="1371600" marR="0" lvl="2" indent="-228600" algn="l" rtl="0">
              <a:spcBef>
                <a:spcPts val="70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3pPr>
            <a:lvl4pPr marL="1828800" marR="0" lvl="3"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4pPr>
            <a:lvl5pPr marL="2286000" marR="0" lvl="4"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299" name="Shape 299"/>
          <p:cNvSpPr>
            <a:spLocks noGrp="1"/>
          </p:cNvSpPr>
          <p:nvPr>
            <p:ph type="chart" idx="2"/>
          </p:nvPr>
        </p:nvSpPr>
        <p:spPr>
          <a:xfrm>
            <a:off x="711200" y="2238121"/>
            <a:ext cx="3970338" cy="3238754"/>
          </a:xfrm>
          <a:prstGeom prst="rect">
            <a:avLst/>
          </a:prstGeom>
          <a:noFill/>
          <a:ln>
            <a:noFill/>
          </a:ln>
        </p:spPr>
        <p:txBody>
          <a:bodyPr spcFirstLastPara="1" wrap="square" lIns="91425" tIns="91425" rIns="91425" bIns="91425" anchor="t" anchorCtr="0"/>
          <a:lstStyle>
            <a:lvl1pPr marL="230188" marR="0" lvl="0" indent="-230188" algn="l" rtl="0">
              <a:spcBef>
                <a:spcPts val="80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marL="461963" marR="0" lvl="1" indent="-246062" algn="l" rtl="0">
              <a:spcBef>
                <a:spcPts val="8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2pPr>
            <a:lvl3pPr marL="681038" marR="0" lvl="2" indent="-236537" algn="l" rtl="0">
              <a:spcBef>
                <a:spcPts val="7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912813" marR="0" lvl="3" indent="-227012" algn="l" rtl="0">
              <a:spcBef>
                <a:spcPts val="7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1143000" marR="0" lvl="4" indent="-228600" algn="l" rtl="0">
              <a:spcBef>
                <a:spcPts val="7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514600" marR="0" lvl="5"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00" name="Shape 300"/>
          <p:cNvSpPr txBox="1">
            <a:spLocks noGrp="1"/>
          </p:cNvSpPr>
          <p:nvPr>
            <p:ph type="title"/>
          </p:nvPr>
        </p:nvSpPr>
        <p:spPr>
          <a:xfrm>
            <a:off x="593725" y="676275"/>
            <a:ext cx="8166100" cy="5715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3000" b="1" i="0" u="none" strike="noStrike" cap="none">
                <a:solidFill>
                  <a:schemeClr val="dk2"/>
                </a:solidFill>
                <a:latin typeface="Arial"/>
                <a:ea typeface="Arial"/>
                <a:cs typeface="Arial"/>
                <a:sym typeface="Arial"/>
              </a:defRPr>
            </a:lvl1pPr>
            <a:lvl2pPr marL="0" marR="0" lvl="1"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2pPr>
            <a:lvl3pPr marL="0" marR="0" lvl="2"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3pPr>
            <a:lvl4pPr marL="0" marR="0" lvl="3"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4pPr>
            <a:lvl5pPr marL="0" marR="0" lvl="4"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5pPr>
            <a:lvl6pPr marL="457200" marR="0" lvl="5"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6pPr>
            <a:lvl7pPr marL="914400" marR="0" lvl="6"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7pPr>
            <a:lvl8pPr marL="1371600" marR="0" lvl="7"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8pPr>
            <a:lvl9pPr marL="1828800" marR="0" lvl="8"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9pPr>
          </a:lstStyle>
          <a:p>
            <a:endParaRPr/>
          </a:p>
        </p:txBody>
      </p:sp>
      <p:sp>
        <p:nvSpPr>
          <p:cNvPr id="301" name="Shape 301"/>
          <p:cNvSpPr txBox="1">
            <a:spLocks noGrp="1"/>
          </p:cNvSpPr>
          <p:nvPr>
            <p:ph type="body" idx="3"/>
          </p:nvPr>
        </p:nvSpPr>
        <p:spPr>
          <a:xfrm>
            <a:off x="594360" y="1280160"/>
            <a:ext cx="8160322" cy="315118"/>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marL="914400" marR="0" lvl="1" indent="-228600" algn="l" rtl="0">
              <a:spcBef>
                <a:spcPts val="800"/>
              </a:spcBef>
              <a:spcAft>
                <a:spcPts val="0"/>
              </a:spcAft>
              <a:buClr>
                <a:schemeClr val="dk2"/>
              </a:buClr>
              <a:buSzPts val="2000"/>
              <a:buFont typeface="Arial"/>
              <a:buNone/>
              <a:defRPr sz="2000" b="1" i="0" u="none" strike="noStrike" cap="none">
                <a:solidFill>
                  <a:schemeClr val="dk2"/>
                </a:solidFill>
                <a:latin typeface="Arial"/>
                <a:ea typeface="Arial"/>
                <a:cs typeface="Arial"/>
                <a:sym typeface="Arial"/>
              </a:defRPr>
            </a:lvl2pPr>
            <a:lvl3pPr marL="1371600" marR="0" lvl="2" indent="-228600" algn="l" rtl="0">
              <a:spcBef>
                <a:spcPts val="70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3pPr>
            <a:lvl4pPr marL="1828800" marR="0" lvl="3"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4pPr>
            <a:lvl5pPr marL="2286000" marR="0" lvl="4"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302" name="Shape 302"/>
          <p:cNvSpPr>
            <a:spLocks noGrp="1"/>
          </p:cNvSpPr>
          <p:nvPr>
            <p:ph type="chart" idx="4"/>
          </p:nvPr>
        </p:nvSpPr>
        <p:spPr>
          <a:xfrm>
            <a:off x="4862512" y="2238121"/>
            <a:ext cx="3970338" cy="3238754"/>
          </a:xfrm>
          <a:prstGeom prst="rect">
            <a:avLst/>
          </a:prstGeom>
          <a:noFill/>
          <a:ln>
            <a:noFill/>
          </a:ln>
        </p:spPr>
        <p:txBody>
          <a:bodyPr spcFirstLastPara="1" wrap="square" lIns="91425" tIns="91425" rIns="91425" bIns="91425" anchor="t" anchorCtr="0"/>
          <a:lstStyle>
            <a:lvl1pPr marL="230188" marR="0" lvl="0" indent="-230188" algn="l" rtl="0">
              <a:spcBef>
                <a:spcPts val="80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marL="461963" marR="0" lvl="1" indent="-246062" algn="l" rtl="0">
              <a:spcBef>
                <a:spcPts val="8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2pPr>
            <a:lvl3pPr marL="681038" marR="0" lvl="2" indent="-236537" algn="l" rtl="0">
              <a:spcBef>
                <a:spcPts val="7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912813" marR="0" lvl="3" indent="-227012" algn="l" rtl="0">
              <a:spcBef>
                <a:spcPts val="7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1143000" marR="0" lvl="4" indent="-228600" algn="l" rtl="0">
              <a:spcBef>
                <a:spcPts val="7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514600" marR="0" lvl="5"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03" name="Shape 303"/>
          <p:cNvSpPr txBox="1">
            <a:spLocks noGrp="1"/>
          </p:cNvSpPr>
          <p:nvPr>
            <p:ph type="body" idx="5"/>
          </p:nvPr>
        </p:nvSpPr>
        <p:spPr>
          <a:xfrm>
            <a:off x="4811042" y="1801368"/>
            <a:ext cx="4087178" cy="177006"/>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dk2"/>
              </a:buClr>
              <a:buSzPts val="1200"/>
              <a:buFont typeface="Arial"/>
              <a:buNone/>
              <a:defRPr sz="1200" b="0" i="0" u="none" strike="noStrike" cap="none">
                <a:solidFill>
                  <a:schemeClr val="accent1"/>
                </a:solidFill>
                <a:latin typeface="Arial"/>
                <a:ea typeface="Arial"/>
                <a:cs typeface="Arial"/>
                <a:sym typeface="Arial"/>
              </a:defRPr>
            </a:lvl1pPr>
            <a:lvl2pPr marL="914400" marR="0" lvl="1" indent="-228600" algn="l" rtl="0">
              <a:spcBef>
                <a:spcPts val="800"/>
              </a:spcBef>
              <a:spcAft>
                <a:spcPts val="0"/>
              </a:spcAft>
              <a:buClr>
                <a:schemeClr val="dk2"/>
              </a:buClr>
              <a:buSzPts val="2000"/>
              <a:buFont typeface="Arial"/>
              <a:buNone/>
              <a:defRPr sz="2000" b="1" i="0" u="none" strike="noStrike" cap="none">
                <a:solidFill>
                  <a:schemeClr val="dk2"/>
                </a:solidFill>
                <a:latin typeface="Arial"/>
                <a:ea typeface="Arial"/>
                <a:cs typeface="Arial"/>
                <a:sym typeface="Arial"/>
              </a:defRPr>
            </a:lvl2pPr>
            <a:lvl3pPr marL="1371600" marR="0" lvl="2" indent="-228600" algn="l" rtl="0">
              <a:spcBef>
                <a:spcPts val="70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3pPr>
            <a:lvl4pPr marL="1828800" marR="0" lvl="3"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4pPr>
            <a:lvl5pPr marL="2286000" marR="0" lvl="4"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304" name="Shape 304"/>
          <p:cNvSpPr txBox="1">
            <a:spLocks noGrp="1"/>
          </p:cNvSpPr>
          <p:nvPr>
            <p:ph type="ftr" idx="11"/>
          </p:nvPr>
        </p:nvSpPr>
        <p:spPr>
          <a:xfrm>
            <a:off x="609600" y="6095999"/>
            <a:ext cx="8153400" cy="628361"/>
          </a:xfrm>
          <a:prstGeom prst="rect">
            <a:avLst/>
          </a:prstGeom>
          <a:noFill/>
          <a:ln>
            <a:noFill/>
          </a:ln>
        </p:spPr>
        <p:txBody>
          <a:bodyPr spcFirstLastPara="1" wrap="square" lIns="91425" tIns="91425" rIns="91425" bIns="91425" anchor="t" anchorCtr="0"/>
          <a:lstStyle>
            <a:lvl1pPr marL="0" marR="0" lvl="0" indent="0" algn="l" rtl="0">
              <a:spcBef>
                <a:spcPts val="60"/>
              </a:spcBef>
              <a:spcAft>
                <a:spcPts val="0"/>
              </a:spcAft>
              <a:buSzPts val="1400"/>
              <a:buNone/>
              <a:defRPr sz="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pic>
        <p:nvPicPr>
          <p:cNvPr id="305" name="Shape 305" descr="Green Stri.jpg"/>
          <p:cNvPicPr preferRelativeResize="0"/>
          <p:nvPr/>
        </p:nvPicPr>
        <p:blipFill rotWithShape="1">
          <a:blip r:embed="rId2">
            <a:alphaModFix/>
          </a:blip>
          <a:srcRect/>
          <a:stretch/>
        </p:blipFill>
        <p:spPr>
          <a:xfrm>
            <a:off x="0" y="0"/>
            <a:ext cx="231582" cy="6815137"/>
          </a:xfrm>
          <a:prstGeom prst="rect">
            <a:avLst/>
          </a:prstGeom>
          <a:noFill/>
          <a:ln>
            <a:noFill/>
          </a:ln>
        </p:spPr>
      </p:pic>
      <p:sp>
        <p:nvSpPr>
          <p:cNvPr id="306" name="Shape 306"/>
          <p:cNvSpPr/>
          <p:nvPr/>
        </p:nvSpPr>
        <p:spPr>
          <a:xfrm rot="-5400000">
            <a:off x="-1180192" y="5435465"/>
            <a:ext cx="2569934" cy="18466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00">
                <a:solidFill>
                  <a:schemeClr val="lt1"/>
                </a:solidFill>
                <a:latin typeface="Arial"/>
                <a:ea typeface="Arial"/>
                <a:cs typeface="Arial"/>
                <a:sym typeface="Arial"/>
              </a:rPr>
              <a:t>Copyright © 2017 The Nielsen Company. Confidential and proprietary.</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46_Quote White">
    <p:spTree>
      <p:nvGrpSpPr>
        <p:cNvPr id="1" name="Shape 307"/>
        <p:cNvGrpSpPr/>
        <p:nvPr/>
      </p:nvGrpSpPr>
      <p:grpSpPr>
        <a:xfrm>
          <a:off x="0" y="0"/>
          <a:ext cx="0" cy="0"/>
          <a:chOff x="0" y="0"/>
          <a:chExt cx="0" cy="0"/>
        </a:xfrm>
      </p:grpSpPr>
      <p:sp>
        <p:nvSpPr>
          <p:cNvPr id="308" name="Shape 308"/>
          <p:cNvSpPr txBox="1">
            <a:spLocks noGrp="1"/>
          </p:cNvSpPr>
          <p:nvPr>
            <p:ph type="title"/>
          </p:nvPr>
        </p:nvSpPr>
        <p:spPr>
          <a:xfrm>
            <a:off x="1979453" y="2667000"/>
            <a:ext cx="6978810" cy="585216"/>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3200" b="1" i="0" u="none" strike="noStrike" cap="none">
                <a:solidFill>
                  <a:schemeClr val="dk2"/>
                </a:solidFill>
                <a:latin typeface="Arial"/>
                <a:ea typeface="Arial"/>
                <a:cs typeface="Arial"/>
                <a:sym typeface="Arial"/>
              </a:defRPr>
            </a:lvl1pPr>
            <a:lvl2pPr marL="0" marR="0" lvl="1"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2pPr>
            <a:lvl3pPr marL="0" marR="0" lvl="2"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3pPr>
            <a:lvl4pPr marL="0" marR="0" lvl="3"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4pPr>
            <a:lvl5pPr marL="0" marR="0" lvl="4"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5pPr>
            <a:lvl6pPr marL="457200" marR="0" lvl="5"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6pPr>
            <a:lvl7pPr marL="914400" marR="0" lvl="6"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7pPr>
            <a:lvl8pPr marL="1371600" marR="0" lvl="7"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8pPr>
            <a:lvl9pPr marL="1828800" marR="0" lvl="8"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9pPr>
          </a:lstStyle>
          <a:p>
            <a:endParaRPr/>
          </a:p>
        </p:txBody>
      </p:sp>
      <p:sp>
        <p:nvSpPr>
          <p:cNvPr id="309" name="Shape 309"/>
          <p:cNvSpPr txBox="1">
            <a:spLocks noGrp="1"/>
          </p:cNvSpPr>
          <p:nvPr>
            <p:ph type="body" idx="1"/>
          </p:nvPr>
        </p:nvSpPr>
        <p:spPr>
          <a:xfrm>
            <a:off x="1958110" y="3733800"/>
            <a:ext cx="7010400" cy="533400"/>
          </a:xfrm>
          <a:prstGeom prst="rect">
            <a:avLst/>
          </a:prstGeom>
          <a:noFill/>
          <a:ln>
            <a:noFill/>
          </a:ln>
        </p:spPr>
        <p:txBody>
          <a:bodyPr spcFirstLastPara="1" wrap="square" lIns="91425" tIns="91425" rIns="91425" bIns="91425" anchor="t" anchorCtr="0"/>
          <a:lstStyle>
            <a:lvl1pPr marL="457200" marR="0" lvl="0" indent="-228600" algn="l" rtl="0">
              <a:spcBef>
                <a:spcPts val="80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1pPr>
            <a:lvl2pPr marL="914400" marR="0" lvl="1" indent="-228600" algn="l" rtl="0">
              <a:spcBef>
                <a:spcPts val="800"/>
              </a:spcBef>
              <a:spcAft>
                <a:spcPts val="0"/>
              </a:spcAft>
              <a:buClr>
                <a:schemeClr val="dk2"/>
              </a:buClr>
              <a:buSzPts val="1600"/>
              <a:buFont typeface="Arial"/>
              <a:buNone/>
              <a:defRPr sz="1600" b="0" i="0" u="none" strike="noStrike" cap="none">
                <a:solidFill>
                  <a:schemeClr val="dk2"/>
                </a:solidFill>
                <a:latin typeface="Arial"/>
                <a:ea typeface="Arial"/>
                <a:cs typeface="Arial"/>
                <a:sym typeface="Arial"/>
              </a:defRPr>
            </a:lvl2pPr>
            <a:lvl3pPr marL="1371600" marR="0" lvl="2" indent="-228600" algn="l" rtl="0">
              <a:spcBef>
                <a:spcPts val="70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3pPr>
            <a:lvl4pPr marL="1828800" marR="0" lvl="3" indent="-228600" algn="l" rtl="0">
              <a:spcBef>
                <a:spcPts val="700"/>
              </a:spcBef>
              <a:spcAft>
                <a:spcPts val="0"/>
              </a:spcAft>
              <a:buClr>
                <a:schemeClr val="dk2"/>
              </a:buClr>
              <a:buSzPts val="1200"/>
              <a:buFont typeface="Arial"/>
              <a:buNone/>
              <a:defRPr sz="1200" b="0" i="0" u="none" strike="noStrike" cap="none">
                <a:solidFill>
                  <a:schemeClr val="dk2"/>
                </a:solidFill>
                <a:latin typeface="Arial"/>
                <a:ea typeface="Arial"/>
                <a:cs typeface="Arial"/>
                <a:sym typeface="Arial"/>
              </a:defRPr>
            </a:lvl4pPr>
            <a:lvl5pPr marL="2286000" marR="0" lvl="4" indent="-228600" algn="l" rtl="0">
              <a:spcBef>
                <a:spcPts val="700"/>
              </a:spcBef>
              <a:spcAft>
                <a:spcPts val="0"/>
              </a:spcAft>
              <a:buClr>
                <a:schemeClr val="dk2"/>
              </a:buClr>
              <a:buSzPts val="1200"/>
              <a:buFont typeface="Arial"/>
              <a:buNone/>
              <a:defRPr sz="12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pic>
        <p:nvPicPr>
          <p:cNvPr id="310" name="Shape 310" descr="Green Stri.jpg"/>
          <p:cNvPicPr preferRelativeResize="0"/>
          <p:nvPr/>
        </p:nvPicPr>
        <p:blipFill rotWithShape="1">
          <a:blip r:embed="rId2">
            <a:alphaModFix/>
          </a:blip>
          <a:srcRect/>
          <a:stretch/>
        </p:blipFill>
        <p:spPr>
          <a:xfrm>
            <a:off x="0" y="0"/>
            <a:ext cx="231582" cy="6815137"/>
          </a:xfrm>
          <a:prstGeom prst="rect">
            <a:avLst/>
          </a:prstGeom>
          <a:noFill/>
          <a:ln>
            <a:noFill/>
          </a:ln>
        </p:spPr>
      </p:pic>
      <p:sp>
        <p:nvSpPr>
          <p:cNvPr id="311" name="Shape 311"/>
          <p:cNvSpPr/>
          <p:nvPr/>
        </p:nvSpPr>
        <p:spPr>
          <a:xfrm rot="-5400000">
            <a:off x="-1180192" y="5435465"/>
            <a:ext cx="2569934" cy="18466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00">
                <a:solidFill>
                  <a:schemeClr val="lt1"/>
                </a:solidFill>
                <a:latin typeface="Arial"/>
                <a:ea typeface="Arial"/>
                <a:cs typeface="Arial"/>
                <a:sym typeface="Arial"/>
              </a:rPr>
              <a:t>Copyright © 2017 The Nielsen Company. Confidential and proprietary.</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cSld name="47_Quote Texture GREEN">
    <p:spTree>
      <p:nvGrpSpPr>
        <p:cNvPr id="1" name="Shape 312"/>
        <p:cNvGrpSpPr/>
        <p:nvPr/>
      </p:nvGrpSpPr>
      <p:grpSpPr>
        <a:xfrm>
          <a:off x="0" y="0"/>
          <a:ext cx="0" cy="0"/>
          <a:chOff x="0" y="0"/>
          <a:chExt cx="0" cy="0"/>
        </a:xfrm>
      </p:grpSpPr>
      <p:pic>
        <p:nvPicPr>
          <p:cNvPr id="313" name="Shape 313" descr="Green st.jpg"/>
          <p:cNvPicPr preferRelativeResize="0"/>
          <p:nvPr/>
        </p:nvPicPr>
        <p:blipFill rotWithShape="1">
          <a:blip r:embed="rId2">
            <a:alphaModFix/>
          </a:blip>
          <a:srcRect/>
          <a:stretch/>
        </p:blipFill>
        <p:spPr>
          <a:xfrm>
            <a:off x="0" y="0"/>
            <a:ext cx="9144000" cy="6815137"/>
          </a:xfrm>
          <a:prstGeom prst="rect">
            <a:avLst/>
          </a:prstGeom>
          <a:noFill/>
          <a:ln>
            <a:noFill/>
          </a:ln>
        </p:spPr>
      </p:pic>
      <p:sp>
        <p:nvSpPr>
          <p:cNvPr id="314" name="Shape 314"/>
          <p:cNvSpPr txBox="1">
            <a:spLocks noGrp="1"/>
          </p:cNvSpPr>
          <p:nvPr>
            <p:ph type="title"/>
          </p:nvPr>
        </p:nvSpPr>
        <p:spPr>
          <a:xfrm>
            <a:off x="1979453" y="2667000"/>
            <a:ext cx="6978810" cy="585216"/>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3200" b="1" i="0" u="none" strike="noStrike" cap="none">
                <a:solidFill>
                  <a:srgbClr val="FFFFFF"/>
                </a:solidFill>
                <a:latin typeface="Arial"/>
                <a:ea typeface="Arial"/>
                <a:cs typeface="Arial"/>
                <a:sym typeface="Arial"/>
              </a:defRPr>
            </a:lvl1pPr>
            <a:lvl2pPr marL="0" marR="0" lvl="1"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2pPr>
            <a:lvl3pPr marL="0" marR="0" lvl="2"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3pPr>
            <a:lvl4pPr marL="0" marR="0" lvl="3"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4pPr>
            <a:lvl5pPr marL="0" marR="0" lvl="4"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5pPr>
            <a:lvl6pPr marL="457200" marR="0" lvl="5"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6pPr>
            <a:lvl7pPr marL="914400" marR="0" lvl="6"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7pPr>
            <a:lvl8pPr marL="1371600" marR="0" lvl="7"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8pPr>
            <a:lvl9pPr marL="1828800" marR="0" lvl="8"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9pPr>
          </a:lstStyle>
          <a:p>
            <a:endParaRPr/>
          </a:p>
        </p:txBody>
      </p:sp>
      <p:pic>
        <p:nvPicPr>
          <p:cNvPr id="315" name="Shape 315" descr="N-Element-Tab-White_RGB.png"/>
          <p:cNvPicPr preferRelativeResize="0"/>
          <p:nvPr/>
        </p:nvPicPr>
        <p:blipFill rotWithShape="1">
          <a:blip r:embed="rId3">
            <a:alphaModFix/>
          </a:blip>
          <a:srcRect/>
          <a:stretch/>
        </p:blipFill>
        <p:spPr>
          <a:xfrm>
            <a:off x="8610600" y="0"/>
            <a:ext cx="236539" cy="335148"/>
          </a:xfrm>
          <a:prstGeom prst="rect">
            <a:avLst/>
          </a:prstGeom>
          <a:noFill/>
          <a:ln>
            <a:noFill/>
          </a:ln>
        </p:spPr>
      </p:pic>
      <p:sp>
        <p:nvSpPr>
          <p:cNvPr id="316" name="Shape 316"/>
          <p:cNvSpPr txBox="1">
            <a:spLocks noGrp="1"/>
          </p:cNvSpPr>
          <p:nvPr>
            <p:ph type="body" idx="1"/>
          </p:nvPr>
        </p:nvSpPr>
        <p:spPr>
          <a:xfrm>
            <a:off x="1958110" y="3733800"/>
            <a:ext cx="7010400" cy="533400"/>
          </a:xfrm>
          <a:prstGeom prst="rect">
            <a:avLst/>
          </a:prstGeom>
          <a:noFill/>
          <a:ln>
            <a:noFill/>
          </a:ln>
        </p:spPr>
        <p:txBody>
          <a:bodyPr spcFirstLastPara="1" wrap="square" lIns="91425" tIns="91425" rIns="91425" bIns="91425" anchor="t" anchorCtr="0"/>
          <a:lstStyle>
            <a:lvl1pPr marL="457200" marR="0" lvl="0" indent="-228600" algn="l" rtl="0">
              <a:spcBef>
                <a:spcPts val="800"/>
              </a:spcBef>
              <a:spcAft>
                <a:spcPts val="0"/>
              </a:spcAft>
              <a:buClr>
                <a:schemeClr val="dk2"/>
              </a:buClr>
              <a:buSzPts val="1800"/>
              <a:buFont typeface="Arial"/>
              <a:buNone/>
              <a:defRPr sz="1800" b="1" i="0" u="none" strike="noStrike" cap="none">
                <a:solidFill>
                  <a:srgbClr val="FFFFFF"/>
                </a:solidFill>
                <a:latin typeface="Arial"/>
                <a:ea typeface="Arial"/>
                <a:cs typeface="Arial"/>
                <a:sym typeface="Arial"/>
              </a:defRPr>
            </a:lvl1pPr>
            <a:lvl2pPr marL="914400" marR="0" lvl="1" indent="-228600" algn="l" rtl="0">
              <a:spcBef>
                <a:spcPts val="800"/>
              </a:spcBef>
              <a:spcAft>
                <a:spcPts val="0"/>
              </a:spcAft>
              <a:buClr>
                <a:schemeClr val="dk2"/>
              </a:buClr>
              <a:buSzPts val="1600"/>
              <a:buFont typeface="Arial"/>
              <a:buNone/>
              <a:defRPr sz="1600" b="0" i="0" u="none" strike="noStrike" cap="none">
                <a:solidFill>
                  <a:schemeClr val="dk2"/>
                </a:solidFill>
                <a:latin typeface="Arial"/>
                <a:ea typeface="Arial"/>
                <a:cs typeface="Arial"/>
                <a:sym typeface="Arial"/>
              </a:defRPr>
            </a:lvl2pPr>
            <a:lvl3pPr marL="1371600" marR="0" lvl="2" indent="-228600" algn="l" rtl="0">
              <a:spcBef>
                <a:spcPts val="70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3pPr>
            <a:lvl4pPr marL="1828800" marR="0" lvl="3" indent="-228600" algn="l" rtl="0">
              <a:spcBef>
                <a:spcPts val="700"/>
              </a:spcBef>
              <a:spcAft>
                <a:spcPts val="0"/>
              </a:spcAft>
              <a:buClr>
                <a:schemeClr val="dk2"/>
              </a:buClr>
              <a:buSzPts val="1200"/>
              <a:buFont typeface="Arial"/>
              <a:buNone/>
              <a:defRPr sz="1200" b="0" i="0" u="none" strike="noStrike" cap="none">
                <a:solidFill>
                  <a:schemeClr val="dk2"/>
                </a:solidFill>
                <a:latin typeface="Arial"/>
                <a:ea typeface="Arial"/>
                <a:cs typeface="Arial"/>
                <a:sym typeface="Arial"/>
              </a:defRPr>
            </a:lvl4pPr>
            <a:lvl5pPr marL="2286000" marR="0" lvl="4" indent="-228600" algn="l" rtl="0">
              <a:spcBef>
                <a:spcPts val="700"/>
              </a:spcBef>
              <a:spcAft>
                <a:spcPts val="0"/>
              </a:spcAft>
              <a:buClr>
                <a:schemeClr val="dk2"/>
              </a:buClr>
              <a:buSzPts val="1200"/>
              <a:buFont typeface="Arial"/>
              <a:buNone/>
              <a:defRPr sz="12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17" name="Shape 317"/>
          <p:cNvSpPr/>
          <p:nvPr/>
        </p:nvSpPr>
        <p:spPr>
          <a:xfrm>
            <a:off x="255636" y="6632364"/>
            <a:ext cx="2582758" cy="18466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600"/>
              <a:buFont typeface="Arial"/>
              <a:buNone/>
            </a:pPr>
            <a:r>
              <a:rPr lang="en-US" sz="600" b="0" i="0" u="none" strike="noStrike" cap="none">
                <a:solidFill>
                  <a:srgbClr val="FFFFFF"/>
                </a:solidFill>
                <a:latin typeface="Arial"/>
                <a:ea typeface="Arial"/>
                <a:cs typeface="Arial"/>
                <a:sym typeface="Arial"/>
              </a:rPr>
              <a:t>Copyright © 2017 The Nielsen Company. Confidential and proprietary.</a:t>
            </a: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48_Divider Slide GREEN">
    <p:spTree>
      <p:nvGrpSpPr>
        <p:cNvPr id="1" name="Shape 318"/>
        <p:cNvGrpSpPr/>
        <p:nvPr/>
      </p:nvGrpSpPr>
      <p:grpSpPr>
        <a:xfrm>
          <a:off x="0" y="0"/>
          <a:ext cx="0" cy="0"/>
          <a:chOff x="0" y="0"/>
          <a:chExt cx="0" cy="0"/>
        </a:xfrm>
      </p:grpSpPr>
      <p:pic>
        <p:nvPicPr>
          <p:cNvPr id="319" name="Shape 319" descr="Green shirt.jpg"/>
          <p:cNvPicPr preferRelativeResize="0"/>
          <p:nvPr/>
        </p:nvPicPr>
        <p:blipFill rotWithShape="1">
          <a:blip r:embed="rId2">
            <a:alphaModFix/>
          </a:blip>
          <a:srcRect/>
          <a:stretch/>
        </p:blipFill>
        <p:spPr>
          <a:xfrm>
            <a:off x="0" y="0"/>
            <a:ext cx="9144000" cy="6815137"/>
          </a:xfrm>
          <a:prstGeom prst="rect">
            <a:avLst/>
          </a:prstGeom>
          <a:noFill/>
          <a:ln>
            <a:noFill/>
          </a:ln>
        </p:spPr>
      </p:pic>
      <p:pic>
        <p:nvPicPr>
          <p:cNvPr id="320" name="Shape 320" descr="Green Stri.jpg"/>
          <p:cNvPicPr preferRelativeResize="0"/>
          <p:nvPr/>
        </p:nvPicPr>
        <p:blipFill rotWithShape="1">
          <a:blip r:embed="rId3">
            <a:alphaModFix/>
          </a:blip>
          <a:srcRect/>
          <a:stretch/>
        </p:blipFill>
        <p:spPr>
          <a:xfrm>
            <a:off x="0" y="0"/>
            <a:ext cx="231582" cy="6815137"/>
          </a:xfrm>
          <a:prstGeom prst="rect">
            <a:avLst/>
          </a:prstGeom>
          <a:noFill/>
          <a:ln>
            <a:noFill/>
          </a:ln>
        </p:spPr>
      </p:pic>
      <p:sp>
        <p:nvSpPr>
          <p:cNvPr id="321" name="Shape 321"/>
          <p:cNvSpPr txBox="1">
            <a:spLocks noGrp="1"/>
          </p:cNvSpPr>
          <p:nvPr>
            <p:ph type="ctrTitle"/>
          </p:nvPr>
        </p:nvSpPr>
        <p:spPr>
          <a:xfrm>
            <a:off x="336322" y="411448"/>
            <a:ext cx="8218686" cy="1310218"/>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SzPts val="1400"/>
              <a:buNone/>
              <a:defRPr sz="4200" b="1" i="0" u="none" strike="noStrike" cap="none">
                <a:solidFill>
                  <a:schemeClr val="dk2"/>
                </a:solidFill>
                <a:latin typeface="Arial"/>
                <a:ea typeface="Arial"/>
                <a:cs typeface="Arial"/>
                <a:sym typeface="Arial"/>
              </a:defRPr>
            </a:lvl1pPr>
            <a:lvl2pPr marL="0" marR="0" lvl="1"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2pPr>
            <a:lvl3pPr marL="0" marR="0" lvl="2"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3pPr>
            <a:lvl4pPr marL="0" marR="0" lvl="3"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4pPr>
            <a:lvl5pPr marL="0" marR="0" lvl="4"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5pPr>
            <a:lvl6pPr marL="457200" marR="0" lvl="5"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6pPr>
            <a:lvl7pPr marL="914400" marR="0" lvl="6"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7pPr>
            <a:lvl8pPr marL="1371600" marR="0" lvl="7"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8pPr>
            <a:lvl9pPr marL="1828800" marR="0" lvl="8"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9pPr>
          </a:lstStyle>
          <a:p>
            <a:endParaRPr/>
          </a:p>
        </p:txBody>
      </p:sp>
      <p:sp>
        <p:nvSpPr>
          <p:cNvPr id="322" name="Shape 322"/>
          <p:cNvSpPr/>
          <p:nvPr/>
        </p:nvSpPr>
        <p:spPr>
          <a:xfrm rot="-5400000">
            <a:off x="-1180192" y="5435465"/>
            <a:ext cx="2569934" cy="18466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00">
                <a:solidFill>
                  <a:schemeClr val="lt1"/>
                </a:solidFill>
                <a:latin typeface="Arial"/>
                <a:ea typeface="Arial"/>
                <a:cs typeface="Arial"/>
                <a:sym typeface="Arial"/>
              </a:rPr>
              <a:t>Copyright © 2017 The Nielsen Company. Confidential and proprietary.</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cSld name="51_End Slide N-tab GREEN">
    <p:spTree>
      <p:nvGrpSpPr>
        <p:cNvPr id="1" name="Shape 323"/>
        <p:cNvGrpSpPr/>
        <p:nvPr/>
      </p:nvGrpSpPr>
      <p:grpSpPr>
        <a:xfrm>
          <a:off x="0" y="0"/>
          <a:ext cx="0" cy="0"/>
          <a:chOff x="0" y="0"/>
          <a:chExt cx="0" cy="0"/>
        </a:xfrm>
      </p:grpSpPr>
      <p:pic>
        <p:nvPicPr>
          <p:cNvPr id="324" name="Shape 324" descr="Green st.jpg"/>
          <p:cNvPicPr preferRelativeResize="0"/>
          <p:nvPr/>
        </p:nvPicPr>
        <p:blipFill rotWithShape="1">
          <a:blip r:embed="rId2">
            <a:alphaModFix/>
          </a:blip>
          <a:srcRect/>
          <a:stretch/>
        </p:blipFill>
        <p:spPr>
          <a:xfrm>
            <a:off x="0" y="0"/>
            <a:ext cx="9144000" cy="6815137"/>
          </a:xfrm>
          <a:prstGeom prst="rect">
            <a:avLst/>
          </a:prstGeom>
          <a:noFill/>
          <a:ln>
            <a:noFill/>
          </a:ln>
        </p:spPr>
      </p:pic>
      <p:pic>
        <p:nvPicPr>
          <p:cNvPr id="325" name="Shape 325" descr="N-Element-Tab-Square-White_RGB.png"/>
          <p:cNvPicPr preferRelativeResize="0"/>
          <p:nvPr/>
        </p:nvPicPr>
        <p:blipFill rotWithShape="1">
          <a:blip r:embed="rId3">
            <a:alphaModFix/>
          </a:blip>
          <a:srcRect/>
          <a:stretch/>
        </p:blipFill>
        <p:spPr>
          <a:xfrm>
            <a:off x="3581400" y="2418910"/>
            <a:ext cx="1969693" cy="1971445"/>
          </a:xfrm>
          <a:prstGeom prst="rect">
            <a:avLst/>
          </a:prstGeom>
          <a:noFill/>
          <a:ln>
            <a:noFill/>
          </a:ln>
        </p:spPr>
      </p:pic>
      <p:sp>
        <p:nvSpPr>
          <p:cNvPr id="326" name="Shape 326"/>
          <p:cNvSpPr/>
          <p:nvPr/>
        </p:nvSpPr>
        <p:spPr>
          <a:xfrm>
            <a:off x="256032" y="6632364"/>
            <a:ext cx="2582758" cy="18466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600"/>
              <a:buFont typeface="Arial"/>
              <a:buNone/>
            </a:pPr>
            <a:r>
              <a:rPr lang="en-US" sz="600" b="0" i="0" u="none" strike="noStrike" cap="none">
                <a:solidFill>
                  <a:srgbClr val="FFFFFF"/>
                </a:solidFill>
                <a:latin typeface="Arial"/>
                <a:ea typeface="Arial"/>
                <a:cs typeface="Arial"/>
                <a:sym typeface="Arial"/>
              </a:rPr>
              <a:t>Copyright © 2017 The Nielsen Company. Confidential and proprietary.</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cSld name="52_End Slide Full Logo GREEN">
    <p:spTree>
      <p:nvGrpSpPr>
        <p:cNvPr id="1" name="Shape 327"/>
        <p:cNvGrpSpPr/>
        <p:nvPr/>
      </p:nvGrpSpPr>
      <p:grpSpPr>
        <a:xfrm>
          <a:off x="0" y="0"/>
          <a:ext cx="0" cy="0"/>
          <a:chOff x="0" y="0"/>
          <a:chExt cx="0" cy="0"/>
        </a:xfrm>
      </p:grpSpPr>
      <p:pic>
        <p:nvPicPr>
          <p:cNvPr id="328" name="Shape 328" descr="Green st.jpg"/>
          <p:cNvPicPr preferRelativeResize="0"/>
          <p:nvPr/>
        </p:nvPicPr>
        <p:blipFill rotWithShape="1">
          <a:blip r:embed="rId2">
            <a:alphaModFix/>
          </a:blip>
          <a:srcRect/>
          <a:stretch/>
        </p:blipFill>
        <p:spPr>
          <a:xfrm>
            <a:off x="0" y="0"/>
            <a:ext cx="9144000" cy="6815137"/>
          </a:xfrm>
          <a:prstGeom prst="rect">
            <a:avLst/>
          </a:prstGeom>
          <a:noFill/>
          <a:ln>
            <a:noFill/>
          </a:ln>
        </p:spPr>
      </p:pic>
      <p:pic>
        <p:nvPicPr>
          <p:cNvPr id="329" name="Shape 329" descr="Nielsen-Wordmark-White-RGB.png"/>
          <p:cNvPicPr preferRelativeResize="0"/>
          <p:nvPr/>
        </p:nvPicPr>
        <p:blipFill rotWithShape="1">
          <a:blip r:embed="rId3">
            <a:alphaModFix/>
          </a:blip>
          <a:srcRect/>
          <a:stretch/>
        </p:blipFill>
        <p:spPr>
          <a:xfrm>
            <a:off x="2375285" y="2590800"/>
            <a:ext cx="4371243" cy="1544436"/>
          </a:xfrm>
          <a:prstGeom prst="rect">
            <a:avLst/>
          </a:prstGeom>
          <a:noFill/>
          <a:ln>
            <a:noFill/>
          </a:ln>
        </p:spPr>
      </p:pic>
      <p:sp>
        <p:nvSpPr>
          <p:cNvPr id="330" name="Shape 330"/>
          <p:cNvSpPr/>
          <p:nvPr/>
        </p:nvSpPr>
        <p:spPr>
          <a:xfrm>
            <a:off x="256032" y="6632364"/>
            <a:ext cx="2582758" cy="18466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600"/>
              <a:buFont typeface="Arial"/>
              <a:buNone/>
            </a:pPr>
            <a:r>
              <a:rPr lang="en-US" sz="600" b="0" i="0" u="none" strike="noStrike" cap="none">
                <a:solidFill>
                  <a:srgbClr val="FFFFFF"/>
                </a:solidFill>
                <a:latin typeface="Arial"/>
                <a:ea typeface="Arial"/>
                <a:cs typeface="Arial"/>
                <a:sym typeface="Arial"/>
              </a:rPr>
              <a:t>Copyright © 2017 The Nielsen Company. Confidential and proprietary.</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cSld name="55_Title N-tab GOLD">
    <p:spTree>
      <p:nvGrpSpPr>
        <p:cNvPr id="1" name="Shape 331"/>
        <p:cNvGrpSpPr/>
        <p:nvPr/>
      </p:nvGrpSpPr>
      <p:grpSpPr>
        <a:xfrm>
          <a:off x="0" y="0"/>
          <a:ext cx="0" cy="0"/>
          <a:chOff x="0" y="0"/>
          <a:chExt cx="0" cy="0"/>
        </a:xfrm>
      </p:grpSpPr>
      <p:pic>
        <p:nvPicPr>
          <p:cNvPr id="332" name="Shape 332" descr="Orange st.jpg"/>
          <p:cNvPicPr preferRelativeResize="0"/>
          <p:nvPr/>
        </p:nvPicPr>
        <p:blipFill rotWithShape="1">
          <a:blip r:embed="rId2">
            <a:alphaModFix/>
          </a:blip>
          <a:srcRect/>
          <a:stretch/>
        </p:blipFill>
        <p:spPr>
          <a:xfrm>
            <a:off x="0" y="0"/>
            <a:ext cx="9144000" cy="6815137"/>
          </a:xfrm>
          <a:prstGeom prst="rect">
            <a:avLst/>
          </a:prstGeom>
          <a:noFill/>
          <a:ln>
            <a:noFill/>
          </a:ln>
        </p:spPr>
      </p:pic>
      <p:sp>
        <p:nvSpPr>
          <p:cNvPr id="333" name="Shape 333"/>
          <p:cNvSpPr txBox="1">
            <a:spLocks noGrp="1"/>
          </p:cNvSpPr>
          <p:nvPr>
            <p:ph type="body" idx="1"/>
          </p:nvPr>
        </p:nvSpPr>
        <p:spPr>
          <a:xfrm>
            <a:off x="247426" y="5791200"/>
            <a:ext cx="2891063" cy="697394"/>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0"/>
              </a:spcBef>
              <a:spcAft>
                <a:spcPts val="0"/>
              </a:spcAft>
              <a:buClr>
                <a:schemeClr val="dk2"/>
              </a:buClr>
              <a:buSzPts val="1200"/>
              <a:buFont typeface="Arial"/>
              <a:buNone/>
              <a:defRPr sz="1200" b="0" i="0" u="none" strike="noStrike" cap="none">
                <a:solidFill>
                  <a:srgbClr val="FFFFFF"/>
                </a:solidFill>
                <a:latin typeface="Arial"/>
                <a:ea typeface="Arial"/>
                <a:cs typeface="Arial"/>
                <a:sym typeface="Arial"/>
              </a:defRPr>
            </a:lvl1pPr>
            <a:lvl2pPr marL="914400" marR="0" lvl="1" indent="-228600" algn="l" rtl="0">
              <a:spcBef>
                <a:spcPts val="800"/>
              </a:spcBef>
              <a:spcAft>
                <a:spcPts val="0"/>
              </a:spcAft>
              <a:buClr>
                <a:schemeClr val="dk2"/>
              </a:buClr>
              <a:buSzPts val="2000"/>
              <a:buFont typeface="Arial"/>
              <a:buNone/>
              <a:defRPr sz="2000" b="1" i="0" u="none" strike="noStrike" cap="none">
                <a:solidFill>
                  <a:schemeClr val="dk2"/>
                </a:solidFill>
                <a:latin typeface="Arial"/>
                <a:ea typeface="Arial"/>
                <a:cs typeface="Arial"/>
                <a:sym typeface="Arial"/>
              </a:defRPr>
            </a:lvl2pPr>
            <a:lvl3pPr marL="1371600" marR="0" lvl="2" indent="-228600" algn="l" rtl="0">
              <a:spcBef>
                <a:spcPts val="70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3pPr>
            <a:lvl4pPr marL="1828800" marR="0" lvl="3"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4pPr>
            <a:lvl5pPr marL="2286000" marR="0" lvl="4"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334" name="Shape 334"/>
          <p:cNvSpPr/>
          <p:nvPr/>
        </p:nvSpPr>
        <p:spPr>
          <a:xfrm>
            <a:off x="255636" y="6632364"/>
            <a:ext cx="2582758" cy="18466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600"/>
              <a:buFont typeface="Arial"/>
              <a:buNone/>
            </a:pPr>
            <a:r>
              <a:rPr lang="en-US" sz="600" b="0" i="0" u="none" strike="noStrike" cap="none">
                <a:solidFill>
                  <a:schemeClr val="lt1"/>
                </a:solidFill>
                <a:latin typeface="Arial"/>
                <a:ea typeface="Arial"/>
                <a:cs typeface="Arial"/>
                <a:sym typeface="Arial"/>
              </a:rPr>
              <a:t>Copyright © 2017 The Nielsen Company. Confidential and proprietary.</a:t>
            </a:r>
            <a:endParaRPr/>
          </a:p>
        </p:txBody>
      </p:sp>
      <p:pic>
        <p:nvPicPr>
          <p:cNvPr id="335" name="Shape 335" descr="N-Element-Tab-White_RGB.png"/>
          <p:cNvPicPr preferRelativeResize="0"/>
          <p:nvPr/>
        </p:nvPicPr>
        <p:blipFill rotWithShape="1">
          <a:blip r:embed="rId3">
            <a:alphaModFix/>
          </a:blip>
          <a:srcRect/>
          <a:stretch/>
        </p:blipFill>
        <p:spPr>
          <a:xfrm>
            <a:off x="8610600" y="0"/>
            <a:ext cx="236539" cy="335148"/>
          </a:xfrm>
          <a:prstGeom prst="rect">
            <a:avLst/>
          </a:prstGeom>
          <a:noFill/>
          <a:ln>
            <a:noFill/>
          </a:ln>
        </p:spPr>
      </p:pic>
      <p:sp>
        <p:nvSpPr>
          <p:cNvPr id="336" name="Shape 336"/>
          <p:cNvSpPr txBox="1">
            <a:spLocks noGrp="1"/>
          </p:cNvSpPr>
          <p:nvPr>
            <p:ph type="ctrTitle"/>
          </p:nvPr>
        </p:nvSpPr>
        <p:spPr>
          <a:xfrm>
            <a:off x="246888" y="2577432"/>
            <a:ext cx="6684264" cy="1310218"/>
          </a:xfrm>
          <a:prstGeom prst="rect">
            <a:avLst/>
          </a:prstGeom>
          <a:noFill/>
          <a:ln>
            <a:noFill/>
          </a:ln>
        </p:spPr>
        <p:txBody>
          <a:bodyPr spcFirstLastPara="1" wrap="square" lIns="91425" tIns="91425" rIns="91425" bIns="91425" anchor="b" anchorCtr="0"/>
          <a:lstStyle>
            <a:lvl1pPr marL="0" marR="0" lvl="0" indent="0" algn="l" rtl="0">
              <a:lnSpc>
                <a:spcPct val="90000"/>
              </a:lnSpc>
              <a:spcBef>
                <a:spcPts val="0"/>
              </a:spcBef>
              <a:spcAft>
                <a:spcPts val="0"/>
              </a:spcAft>
              <a:buSzPts val="1400"/>
              <a:buNone/>
              <a:defRPr sz="4200" b="1" i="0" u="none" strike="noStrike" cap="none">
                <a:solidFill>
                  <a:schemeClr val="lt1"/>
                </a:solidFill>
                <a:latin typeface="Arial"/>
                <a:ea typeface="Arial"/>
                <a:cs typeface="Arial"/>
                <a:sym typeface="Arial"/>
              </a:defRPr>
            </a:lvl1pPr>
            <a:lvl2pPr marL="0" marR="0" lvl="1"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2pPr>
            <a:lvl3pPr marL="0" marR="0" lvl="2"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3pPr>
            <a:lvl4pPr marL="0" marR="0" lvl="3"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4pPr>
            <a:lvl5pPr marL="0" marR="0" lvl="4"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5pPr>
            <a:lvl6pPr marL="457200" marR="0" lvl="5"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6pPr>
            <a:lvl7pPr marL="914400" marR="0" lvl="6"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7pPr>
            <a:lvl8pPr marL="1371600" marR="0" lvl="7"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8pPr>
            <a:lvl9pPr marL="1828800" marR="0" lvl="8"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9pPr>
          </a:lstStyle>
          <a:p>
            <a:endParaRPr/>
          </a:p>
        </p:txBody>
      </p:sp>
      <p:sp>
        <p:nvSpPr>
          <p:cNvPr id="337" name="Shape 337"/>
          <p:cNvSpPr txBox="1">
            <a:spLocks noGrp="1"/>
          </p:cNvSpPr>
          <p:nvPr>
            <p:ph type="subTitle" idx="2"/>
          </p:nvPr>
        </p:nvSpPr>
        <p:spPr>
          <a:xfrm>
            <a:off x="264135" y="4014216"/>
            <a:ext cx="6684264" cy="665162"/>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800"/>
              </a:spcBef>
              <a:spcAft>
                <a:spcPts val="0"/>
              </a:spcAft>
              <a:buClr>
                <a:schemeClr val="dk2"/>
              </a:buClr>
              <a:buSzPts val="2000"/>
              <a:buFont typeface="Arial"/>
              <a:buNone/>
              <a:defRPr sz="2000" b="0" i="0" u="none" strike="noStrike" cap="none">
                <a:solidFill>
                  <a:srgbClr val="FFFFFF"/>
                </a:solidFill>
                <a:latin typeface="Arial"/>
                <a:ea typeface="Arial"/>
                <a:cs typeface="Arial"/>
                <a:sym typeface="Arial"/>
              </a:defRPr>
            </a:lvl1pPr>
            <a:lvl2pPr marL="457200" marR="0" lvl="1" indent="0" algn="ctr" rtl="0">
              <a:spcBef>
                <a:spcPts val="800"/>
              </a:spcBef>
              <a:spcAft>
                <a:spcPts val="0"/>
              </a:spcAft>
              <a:buClr>
                <a:schemeClr val="dk2"/>
              </a:buClr>
              <a:buSzPts val="1600"/>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700"/>
              </a:spcBef>
              <a:spcAft>
                <a:spcPts val="0"/>
              </a:spcAft>
              <a:buClr>
                <a:schemeClr val="dk2"/>
              </a:buClr>
              <a:buSzPts val="1400"/>
              <a:buFont typeface="Arial"/>
              <a:buNone/>
              <a:defRPr sz="1400" b="0" i="0" u="none" strike="noStrike" cap="none">
                <a:solidFill>
                  <a:srgbClr val="888888"/>
                </a:solidFill>
                <a:latin typeface="Arial"/>
                <a:ea typeface="Arial"/>
                <a:cs typeface="Arial"/>
                <a:sym typeface="Arial"/>
              </a:defRPr>
            </a:lvl3pPr>
            <a:lvl4pPr marL="1371600" marR="0" lvl="3" indent="0" algn="ctr" rtl="0">
              <a:spcBef>
                <a:spcPts val="700"/>
              </a:spcBef>
              <a:spcAft>
                <a:spcPts val="0"/>
              </a:spcAft>
              <a:buClr>
                <a:schemeClr val="dk2"/>
              </a:buClr>
              <a:buSzPts val="1200"/>
              <a:buFont typeface="Arial"/>
              <a:buNone/>
              <a:defRPr sz="1200" b="0" i="0" u="none" strike="noStrike" cap="none">
                <a:solidFill>
                  <a:srgbClr val="888888"/>
                </a:solidFill>
                <a:latin typeface="Arial"/>
                <a:ea typeface="Arial"/>
                <a:cs typeface="Arial"/>
                <a:sym typeface="Arial"/>
              </a:defRPr>
            </a:lvl4pPr>
            <a:lvl5pPr marL="1828800" marR="0" lvl="4" indent="0" algn="ctr" rtl="0">
              <a:spcBef>
                <a:spcPts val="700"/>
              </a:spcBef>
              <a:spcAft>
                <a:spcPts val="0"/>
              </a:spcAft>
              <a:buClr>
                <a:schemeClr val="dk2"/>
              </a:buClr>
              <a:buSzPts val="1200"/>
              <a:buFont typeface="Arial"/>
              <a:buNone/>
              <a:defRPr sz="1200" b="0" i="0" u="none" strike="noStrike" cap="none">
                <a:solidFill>
                  <a:srgbClr val="888888"/>
                </a:solidFill>
                <a:latin typeface="Arial"/>
                <a:ea typeface="Arial"/>
                <a:cs typeface="Arial"/>
                <a:sym typeface="Arial"/>
              </a:defRPr>
            </a:lvl5pPr>
            <a:lvl6pPr marL="2286000" marR="0" lvl="5" indent="0"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6pPr>
            <a:lvl7pPr marL="2743200" marR="0" lvl="6" indent="0"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7pPr>
            <a:lvl8pPr marL="3200400" marR="0" lvl="7" indent="0"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8pPr>
            <a:lvl9pPr marL="3657600" marR="0" lvl="8" indent="0"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cSld name="56_Title Full Logo GOLD">
    <p:spTree>
      <p:nvGrpSpPr>
        <p:cNvPr id="1" name="Shape 338"/>
        <p:cNvGrpSpPr/>
        <p:nvPr/>
      </p:nvGrpSpPr>
      <p:grpSpPr>
        <a:xfrm>
          <a:off x="0" y="0"/>
          <a:ext cx="0" cy="0"/>
          <a:chOff x="0" y="0"/>
          <a:chExt cx="0" cy="0"/>
        </a:xfrm>
      </p:grpSpPr>
      <p:pic>
        <p:nvPicPr>
          <p:cNvPr id="339" name="Shape 339" descr="Orange st.jpg"/>
          <p:cNvPicPr preferRelativeResize="0"/>
          <p:nvPr/>
        </p:nvPicPr>
        <p:blipFill rotWithShape="1">
          <a:blip r:embed="rId2">
            <a:alphaModFix/>
          </a:blip>
          <a:srcRect/>
          <a:stretch/>
        </p:blipFill>
        <p:spPr>
          <a:xfrm>
            <a:off x="0" y="0"/>
            <a:ext cx="9144000" cy="6815137"/>
          </a:xfrm>
          <a:prstGeom prst="rect">
            <a:avLst/>
          </a:prstGeom>
          <a:noFill/>
          <a:ln>
            <a:noFill/>
          </a:ln>
        </p:spPr>
      </p:pic>
      <p:sp>
        <p:nvSpPr>
          <p:cNvPr id="340" name="Shape 340"/>
          <p:cNvSpPr txBox="1">
            <a:spLocks noGrp="1"/>
          </p:cNvSpPr>
          <p:nvPr>
            <p:ph type="body" idx="1"/>
          </p:nvPr>
        </p:nvSpPr>
        <p:spPr>
          <a:xfrm>
            <a:off x="247426" y="5791200"/>
            <a:ext cx="2891063" cy="697394"/>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0"/>
              </a:spcBef>
              <a:spcAft>
                <a:spcPts val="0"/>
              </a:spcAft>
              <a:buClr>
                <a:schemeClr val="dk2"/>
              </a:buClr>
              <a:buSzPts val="1200"/>
              <a:buFont typeface="Arial"/>
              <a:buNone/>
              <a:defRPr sz="1200" b="0" i="0" u="none" strike="noStrike" cap="none">
                <a:solidFill>
                  <a:srgbClr val="FFFFFF"/>
                </a:solidFill>
                <a:latin typeface="Arial"/>
                <a:ea typeface="Arial"/>
                <a:cs typeface="Arial"/>
                <a:sym typeface="Arial"/>
              </a:defRPr>
            </a:lvl1pPr>
            <a:lvl2pPr marL="914400" marR="0" lvl="1" indent="-228600" algn="l" rtl="0">
              <a:spcBef>
                <a:spcPts val="800"/>
              </a:spcBef>
              <a:spcAft>
                <a:spcPts val="0"/>
              </a:spcAft>
              <a:buClr>
                <a:schemeClr val="dk2"/>
              </a:buClr>
              <a:buSzPts val="2000"/>
              <a:buFont typeface="Arial"/>
              <a:buNone/>
              <a:defRPr sz="2000" b="1" i="0" u="none" strike="noStrike" cap="none">
                <a:solidFill>
                  <a:schemeClr val="dk2"/>
                </a:solidFill>
                <a:latin typeface="Arial"/>
                <a:ea typeface="Arial"/>
                <a:cs typeface="Arial"/>
                <a:sym typeface="Arial"/>
              </a:defRPr>
            </a:lvl2pPr>
            <a:lvl3pPr marL="1371600" marR="0" lvl="2" indent="-228600" algn="l" rtl="0">
              <a:spcBef>
                <a:spcPts val="70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3pPr>
            <a:lvl4pPr marL="1828800" marR="0" lvl="3"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4pPr>
            <a:lvl5pPr marL="2286000" marR="0" lvl="4"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341" name="Shape 341"/>
          <p:cNvSpPr/>
          <p:nvPr/>
        </p:nvSpPr>
        <p:spPr>
          <a:xfrm>
            <a:off x="255636" y="6632364"/>
            <a:ext cx="2582758" cy="18466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600"/>
              <a:buFont typeface="Arial"/>
              <a:buNone/>
            </a:pPr>
            <a:r>
              <a:rPr lang="en-US" sz="600" b="0" i="0" u="none" strike="noStrike" cap="none">
                <a:solidFill>
                  <a:schemeClr val="lt1"/>
                </a:solidFill>
                <a:latin typeface="Arial"/>
                <a:ea typeface="Arial"/>
                <a:cs typeface="Arial"/>
                <a:sym typeface="Arial"/>
              </a:rPr>
              <a:t>Copyright © 2017 The Nielsen Company. Confidential and proprietary.</a:t>
            </a:r>
            <a:endParaRPr/>
          </a:p>
        </p:txBody>
      </p:sp>
      <p:pic>
        <p:nvPicPr>
          <p:cNvPr id="342" name="Shape 342" descr="Nielsen_R.png"/>
          <p:cNvPicPr preferRelativeResize="0"/>
          <p:nvPr/>
        </p:nvPicPr>
        <p:blipFill rotWithShape="1">
          <a:blip r:embed="rId3">
            <a:alphaModFix/>
          </a:blip>
          <a:srcRect/>
          <a:stretch/>
        </p:blipFill>
        <p:spPr>
          <a:xfrm>
            <a:off x="364066" y="2081657"/>
            <a:ext cx="1170446" cy="414126"/>
          </a:xfrm>
          <a:prstGeom prst="rect">
            <a:avLst/>
          </a:prstGeom>
          <a:noFill/>
          <a:ln>
            <a:noFill/>
          </a:ln>
        </p:spPr>
      </p:pic>
      <p:sp>
        <p:nvSpPr>
          <p:cNvPr id="343" name="Shape 343"/>
          <p:cNvSpPr txBox="1">
            <a:spLocks noGrp="1"/>
          </p:cNvSpPr>
          <p:nvPr>
            <p:ph type="ctrTitle"/>
          </p:nvPr>
        </p:nvSpPr>
        <p:spPr>
          <a:xfrm>
            <a:off x="246888" y="2577432"/>
            <a:ext cx="6684264" cy="1310218"/>
          </a:xfrm>
          <a:prstGeom prst="rect">
            <a:avLst/>
          </a:prstGeom>
          <a:noFill/>
          <a:ln>
            <a:noFill/>
          </a:ln>
        </p:spPr>
        <p:txBody>
          <a:bodyPr spcFirstLastPara="1" wrap="square" lIns="91425" tIns="91425" rIns="91425" bIns="91425" anchor="b" anchorCtr="0"/>
          <a:lstStyle>
            <a:lvl1pPr marL="0" marR="0" lvl="0" indent="0" algn="l" rtl="0">
              <a:lnSpc>
                <a:spcPct val="90000"/>
              </a:lnSpc>
              <a:spcBef>
                <a:spcPts val="0"/>
              </a:spcBef>
              <a:spcAft>
                <a:spcPts val="0"/>
              </a:spcAft>
              <a:buSzPts val="1400"/>
              <a:buNone/>
              <a:defRPr sz="4200" b="1" i="0" u="none" strike="noStrike" cap="none">
                <a:solidFill>
                  <a:schemeClr val="lt1"/>
                </a:solidFill>
                <a:latin typeface="Arial"/>
                <a:ea typeface="Arial"/>
                <a:cs typeface="Arial"/>
                <a:sym typeface="Arial"/>
              </a:defRPr>
            </a:lvl1pPr>
            <a:lvl2pPr marL="0" marR="0" lvl="1"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2pPr>
            <a:lvl3pPr marL="0" marR="0" lvl="2"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3pPr>
            <a:lvl4pPr marL="0" marR="0" lvl="3"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4pPr>
            <a:lvl5pPr marL="0" marR="0" lvl="4"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5pPr>
            <a:lvl6pPr marL="457200" marR="0" lvl="5"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6pPr>
            <a:lvl7pPr marL="914400" marR="0" lvl="6"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7pPr>
            <a:lvl8pPr marL="1371600" marR="0" lvl="7"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8pPr>
            <a:lvl9pPr marL="1828800" marR="0" lvl="8"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9pPr>
          </a:lstStyle>
          <a:p>
            <a:endParaRPr/>
          </a:p>
        </p:txBody>
      </p:sp>
      <p:sp>
        <p:nvSpPr>
          <p:cNvPr id="344" name="Shape 344"/>
          <p:cNvSpPr txBox="1">
            <a:spLocks noGrp="1"/>
          </p:cNvSpPr>
          <p:nvPr>
            <p:ph type="subTitle" idx="2"/>
          </p:nvPr>
        </p:nvSpPr>
        <p:spPr>
          <a:xfrm>
            <a:off x="264135" y="4014216"/>
            <a:ext cx="6684264" cy="665162"/>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800"/>
              </a:spcBef>
              <a:spcAft>
                <a:spcPts val="0"/>
              </a:spcAft>
              <a:buClr>
                <a:schemeClr val="dk2"/>
              </a:buClr>
              <a:buSzPts val="2000"/>
              <a:buFont typeface="Arial"/>
              <a:buNone/>
              <a:defRPr sz="2000" b="0" i="0" u="none" strike="noStrike" cap="none">
                <a:solidFill>
                  <a:srgbClr val="FFFFFF"/>
                </a:solidFill>
                <a:latin typeface="Arial"/>
                <a:ea typeface="Arial"/>
                <a:cs typeface="Arial"/>
                <a:sym typeface="Arial"/>
              </a:defRPr>
            </a:lvl1pPr>
            <a:lvl2pPr marL="457200" marR="0" lvl="1" indent="0" algn="ctr" rtl="0">
              <a:spcBef>
                <a:spcPts val="800"/>
              </a:spcBef>
              <a:spcAft>
                <a:spcPts val="0"/>
              </a:spcAft>
              <a:buClr>
                <a:schemeClr val="dk2"/>
              </a:buClr>
              <a:buSzPts val="1600"/>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700"/>
              </a:spcBef>
              <a:spcAft>
                <a:spcPts val="0"/>
              </a:spcAft>
              <a:buClr>
                <a:schemeClr val="dk2"/>
              </a:buClr>
              <a:buSzPts val="1400"/>
              <a:buFont typeface="Arial"/>
              <a:buNone/>
              <a:defRPr sz="1400" b="0" i="0" u="none" strike="noStrike" cap="none">
                <a:solidFill>
                  <a:srgbClr val="888888"/>
                </a:solidFill>
                <a:latin typeface="Arial"/>
                <a:ea typeface="Arial"/>
                <a:cs typeface="Arial"/>
                <a:sym typeface="Arial"/>
              </a:defRPr>
            </a:lvl3pPr>
            <a:lvl4pPr marL="1371600" marR="0" lvl="3" indent="0" algn="ctr" rtl="0">
              <a:spcBef>
                <a:spcPts val="700"/>
              </a:spcBef>
              <a:spcAft>
                <a:spcPts val="0"/>
              </a:spcAft>
              <a:buClr>
                <a:schemeClr val="dk2"/>
              </a:buClr>
              <a:buSzPts val="1200"/>
              <a:buFont typeface="Arial"/>
              <a:buNone/>
              <a:defRPr sz="1200" b="0" i="0" u="none" strike="noStrike" cap="none">
                <a:solidFill>
                  <a:srgbClr val="888888"/>
                </a:solidFill>
                <a:latin typeface="Arial"/>
                <a:ea typeface="Arial"/>
                <a:cs typeface="Arial"/>
                <a:sym typeface="Arial"/>
              </a:defRPr>
            </a:lvl4pPr>
            <a:lvl5pPr marL="1828800" marR="0" lvl="4" indent="0" algn="ctr" rtl="0">
              <a:spcBef>
                <a:spcPts val="700"/>
              </a:spcBef>
              <a:spcAft>
                <a:spcPts val="0"/>
              </a:spcAft>
              <a:buClr>
                <a:schemeClr val="dk2"/>
              </a:buClr>
              <a:buSzPts val="1200"/>
              <a:buFont typeface="Arial"/>
              <a:buNone/>
              <a:defRPr sz="1200" b="0" i="0" u="none" strike="noStrike" cap="none">
                <a:solidFill>
                  <a:srgbClr val="888888"/>
                </a:solidFill>
                <a:latin typeface="Arial"/>
                <a:ea typeface="Arial"/>
                <a:cs typeface="Arial"/>
                <a:sym typeface="Arial"/>
              </a:defRPr>
            </a:lvl5pPr>
            <a:lvl6pPr marL="2286000" marR="0" lvl="5" indent="0"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6pPr>
            <a:lvl7pPr marL="2743200" marR="0" lvl="6" indent="0"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7pPr>
            <a:lvl8pPr marL="3200400" marR="0" lvl="7" indent="0"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8pPr>
            <a:lvl9pPr marL="3657600" marR="0" lvl="8" indent="0"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05_Title and Content">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594360" y="676656"/>
            <a:ext cx="8144616" cy="5715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3000" b="1" i="0" u="none" strike="noStrike" cap="none">
                <a:solidFill>
                  <a:schemeClr val="dk2"/>
                </a:solidFill>
                <a:latin typeface="Arial"/>
                <a:ea typeface="Arial"/>
                <a:cs typeface="Arial"/>
                <a:sym typeface="Arial"/>
              </a:defRPr>
            </a:lvl1pPr>
            <a:lvl2pPr marL="0" marR="0" lvl="1"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2pPr>
            <a:lvl3pPr marL="0" marR="0" lvl="2"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3pPr>
            <a:lvl4pPr marL="0" marR="0" lvl="3"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4pPr>
            <a:lvl5pPr marL="0" marR="0" lvl="4"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5pPr>
            <a:lvl6pPr marL="457200" marR="0" lvl="5"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6pPr>
            <a:lvl7pPr marL="914400" marR="0" lvl="6"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7pPr>
            <a:lvl8pPr marL="1371600" marR="0" lvl="7"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8pPr>
            <a:lvl9pPr marL="1828800" marR="0" lvl="8"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9pPr>
          </a:lstStyle>
          <a:p>
            <a:endParaRPr/>
          </a:p>
        </p:txBody>
      </p:sp>
      <p:sp>
        <p:nvSpPr>
          <p:cNvPr id="133" name="Shape 133"/>
          <p:cNvSpPr txBox="1">
            <a:spLocks noGrp="1"/>
          </p:cNvSpPr>
          <p:nvPr>
            <p:ph type="body" idx="1"/>
          </p:nvPr>
        </p:nvSpPr>
        <p:spPr>
          <a:xfrm>
            <a:off x="594360" y="2020824"/>
            <a:ext cx="8168640" cy="4079875"/>
          </a:xfrm>
          <a:prstGeom prst="rect">
            <a:avLst/>
          </a:prstGeom>
          <a:noFill/>
          <a:ln>
            <a:noFill/>
          </a:ln>
        </p:spPr>
        <p:txBody>
          <a:bodyPr spcFirstLastPara="1" wrap="square" lIns="91425" tIns="91425" rIns="91425" bIns="91425" anchor="t" anchorCtr="0"/>
          <a:lstStyle>
            <a:lvl1pPr marL="457200" marR="0" lvl="0" indent="-342900" algn="l" rtl="0">
              <a:spcBef>
                <a:spcPts val="8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30200" algn="l" rtl="0">
              <a:spcBef>
                <a:spcPts val="8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2pPr>
            <a:lvl3pPr marL="1371600" marR="0" lvl="2" indent="-317500" algn="l" rtl="0">
              <a:spcBef>
                <a:spcPts val="7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04800" algn="l" rtl="0">
              <a:spcBef>
                <a:spcPts val="7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spcBef>
                <a:spcPts val="7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34" name="Shape 134"/>
          <p:cNvSpPr txBox="1">
            <a:spLocks noGrp="1"/>
          </p:cNvSpPr>
          <p:nvPr>
            <p:ph type="body" idx="2"/>
          </p:nvPr>
        </p:nvSpPr>
        <p:spPr>
          <a:xfrm>
            <a:off x="594360" y="1280160"/>
            <a:ext cx="8160322" cy="315118"/>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marL="914400" marR="0" lvl="1" indent="-228600" algn="l" rtl="0">
              <a:spcBef>
                <a:spcPts val="800"/>
              </a:spcBef>
              <a:spcAft>
                <a:spcPts val="0"/>
              </a:spcAft>
              <a:buClr>
                <a:schemeClr val="dk2"/>
              </a:buClr>
              <a:buSzPts val="2000"/>
              <a:buFont typeface="Arial"/>
              <a:buNone/>
              <a:defRPr sz="2000" b="1" i="0" u="none" strike="noStrike" cap="none">
                <a:solidFill>
                  <a:schemeClr val="dk2"/>
                </a:solidFill>
                <a:latin typeface="Arial"/>
                <a:ea typeface="Arial"/>
                <a:cs typeface="Arial"/>
                <a:sym typeface="Arial"/>
              </a:defRPr>
            </a:lvl2pPr>
            <a:lvl3pPr marL="1371600" marR="0" lvl="2" indent="-228600" algn="l" rtl="0">
              <a:spcBef>
                <a:spcPts val="70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3pPr>
            <a:lvl4pPr marL="1828800" marR="0" lvl="3"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4pPr>
            <a:lvl5pPr marL="2286000" marR="0" lvl="4"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135" name="Shape 135"/>
          <p:cNvSpPr txBox="1">
            <a:spLocks noGrp="1"/>
          </p:cNvSpPr>
          <p:nvPr>
            <p:ph type="ftr" idx="11"/>
          </p:nvPr>
        </p:nvSpPr>
        <p:spPr>
          <a:xfrm>
            <a:off x="609600" y="6095999"/>
            <a:ext cx="8153400" cy="628361"/>
          </a:xfrm>
          <a:prstGeom prst="rect">
            <a:avLst/>
          </a:prstGeom>
          <a:noFill/>
          <a:ln>
            <a:noFill/>
          </a:ln>
        </p:spPr>
        <p:txBody>
          <a:bodyPr spcFirstLastPara="1" wrap="square" lIns="91425" tIns="91425" rIns="91425" bIns="91425" anchor="t" anchorCtr="0"/>
          <a:lstStyle>
            <a:lvl1pPr marL="0" marR="0" lvl="0" indent="0" algn="l" rtl="0">
              <a:spcBef>
                <a:spcPts val="60"/>
              </a:spcBef>
              <a:spcAft>
                <a:spcPts val="0"/>
              </a:spcAft>
              <a:buSzPts val="1400"/>
              <a:buNone/>
              <a:defRPr sz="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cSld name="58_Title N-tab White">
    <p:spTree>
      <p:nvGrpSpPr>
        <p:cNvPr id="1" name="Shape 345"/>
        <p:cNvGrpSpPr/>
        <p:nvPr/>
      </p:nvGrpSpPr>
      <p:grpSpPr>
        <a:xfrm>
          <a:off x="0" y="0"/>
          <a:ext cx="0" cy="0"/>
          <a:chOff x="0" y="0"/>
          <a:chExt cx="0" cy="0"/>
        </a:xfrm>
      </p:grpSpPr>
      <p:pic>
        <p:nvPicPr>
          <p:cNvPr id="346" name="Shape 346" descr="Yellow shirt.jpg"/>
          <p:cNvPicPr preferRelativeResize="0"/>
          <p:nvPr/>
        </p:nvPicPr>
        <p:blipFill rotWithShape="1">
          <a:blip r:embed="rId2">
            <a:alphaModFix/>
          </a:blip>
          <a:srcRect/>
          <a:stretch/>
        </p:blipFill>
        <p:spPr>
          <a:xfrm>
            <a:off x="0" y="0"/>
            <a:ext cx="9144000" cy="6815137"/>
          </a:xfrm>
          <a:prstGeom prst="rect">
            <a:avLst/>
          </a:prstGeom>
          <a:noFill/>
          <a:ln>
            <a:noFill/>
          </a:ln>
        </p:spPr>
      </p:pic>
      <p:pic>
        <p:nvPicPr>
          <p:cNvPr id="347" name="Shape 347" descr="Orande Stri.jpg"/>
          <p:cNvPicPr preferRelativeResize="0"/>
          <p:nvPr/>
        </p:nvPicPr>
        <p:blipFill rotWithShape="1">
          <a:blip r:embed="rId3">
            <a:alphaModFix/>
          </a:blip>
          <a:srcRect/>
          <a:stretch/>
        </p:blipFill>
        <p:spPr>
          <a:xfrm>
            <a:off x="0" y="0"/>
            <a:ext cx="231582" cy="6815137"/>
          </a:xfrm>
          <a:prstGeom prst="rect">
            <a:avLst/>
          </a:prstGeom>
          <a:noFill/>
          <a:ln>
            <a:noFill/>
          </a:ln>
        </p:spPr>
      </p:pic>
      <p:sp>
        <p:nvSpPr>
          <p:cNvPr id="348" name="Shape 348"/>
          <p:cNvSpPr txBox="1">
            <a:spLocks noGrp="1"/>
          </p:cNvSpPr>
          <p:nvPr>
            <p:ph type="body" idx="1"/>
          </p:nvPr>
        </p:nvSpPr>
        <p:spPr>
          <a:xfrm>
            <a:off x="336851" y="6008206"/>
            <a:ext cx="2891063" cy="697394"/>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0"/>
              </a:spcBef>
              <a:spcAft>
                <a:spcPts val="0"/>
              </a:spcAft>
              <a:buClr>
                <a:schemeClr val="dk2"/>
              </a:buClr>
              <a:buSzPts val="1200"/>
              <a:buFont typeface="Arial"/>
              <a:buNone/>
              <a:defRPr sz="1200" b="0" i="0" u="none" strike="noStrike" cap="none">
                <a:solidFill>
                  <a:schemeClr val="dk2"/>
                </a:solidFill>
                <a:latin typeface="Arial"/>
                <a:ea typeface="Arial"/>
                <a:cs typeface="Arial"/>
                <a:sym typeface="Arial"/>
              </a:defRPr>
            </a:lvl1pPr>
            <a:lvl2pPr marL="914400" marR="0" lvl="1" indent="-228600" algn="l" rtl="0">
              <a:spcBef>
                <a:spcPts val="800"/>
              </a:spcBef>
              <a:spcAft>
                <a:spcPts val="0"/>
              </a:spcAft>
              <a:buClr>
                <a:schemeClr val="dk2"/>
              </a:buClr>
              <a:buSzPts val="2000"/>
              <a:buFont typeface="Arial"/>
              <a:buNone/>
              <a:defRPr sz="2000" b="1" i="0" u="none" strike="noStrike" cap="none">
                <a:solidFill>
                  <a:schemeClr val="dk2"/>
                </a:solidFill>
                <a:latin typeface="Arial"/>
                <a:ea typeface="Arial"/>
                <a:cs typeface="Arial"/>
                <a:sym typeface="Arial"/>
              </a:defRPr>
            </a:lvl2pPr>
            <a:lvl3pPr marL="1371600" marR="0" lvl="2" indent="-228600" algn="l" rtl="0">
              <a:spcBef>
                <a:spcPts val="70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3pPr>
            <a:lvl4pPr marL="1828800" marR="0" lvl="3"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4pPr>
            <a:lvl5pPr marL="2286000" marR="0" lvl="4"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349" name="Shape 349"/>
          <p:cNvSpPr/>
          <p:nvPr/>
        </p:nvSpPr>
        <p:spPr>
          <a:xfrm rot="-5400000">
            <a:off x="-1180192" y="5435465"/>
            <a:ext cx="2569934" cy="18466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00">
                <a:solidFill>
                  <a:schemeClr val="lt1"/>
                </a:solidFill>
                <a:latin typeface="Arial"/>
                <a:ea typeface="Arial"/>
                <a:cs typeface="Arial"/>
                <a:sym typeface="Arial"/>
              </a:rPr>
              <a:t>Copyright © 2017 The Nielsen Company. Confidential and proprietary.</a:t>
            </a:r>
            <a:endParaRPr/>
          </a:p>
        </p:txBody>
      </p:sp>
      <p:sp>
        <p:nvSpPr>
          <p:cNvPr id="350" name="Shape 350"/>
          <p:cNvSpPr txBox="1">
            <a:spLocks noGrp="1"/>
          </p:cNvSpPr>
          <p:nvPr>
            <p:ph type="ctrTitle"/>
          </p:nvPr>
        </p:nvSpPr>
        <p:spPr>
          <a:xfrm>
            <a:off x="336322" y="461584"/>
            <a:ext cx="8218686" cy="1310218"/>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SzPts val="1400"/>
              <a:buNone/>
              <a:defRPr sz="4200" b="1" i="0" u="none" strike="noStrike" cap="none">
                <a:solidFill>
                  <a:schemeClr val="dk2"/>
                </a:solidFill>
                <a:latin typeface="Arial"/>
                <a:ea typeface="Arial"/>
                <a:cs typeface="Arial"/>
                <a:sym typeface="Arial"/>
              </a:defRPr>
            </a:lvl1pPr>
            <a:lvl2pPr marL="0" marR="0" lvl="1"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2pPr>
            <a:lvl3pPr marL="0" marR="0" lvl="2"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3pPr>
            <a:lvl4pPr marL="0" marR="0" lvl="3"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4pPr>
            <a:lvl5pPr marL="0" marR="0" lvl="4"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5pPr>
            <a:lvl6pPr marL="457200" marR="0" lvl="5"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6pPr>
            <a:lvl7pPr marL="914400" marR="0" lvl="6"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7pPr>
            <a:lvl8pPr marL="1371600" marR="0" lvl="7"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8pPr>
            <a:lvl9pPr marL="1828800" marR="0" lvl="8"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cSld name="57_Title N-tab White">
    <p:spTree>
      <p:nvGrpSpPr>
        <p:cNvPr id="1" name="Shape 351"/>
        <p:cNvGrpSpPr/>
        <p:nvPr/>
      </p:nvGrpSpPr>
      <p:grpSpPr>
        <a:xfrm>
          <a:off x="0" y="0"/>
          <a:ext cx="0" cy="0"/>
          <a:chOff x="0" y="0"/>
          <a:chExt cx="0" cy="0"/>
        </a:xfrm>
      </p:grpSpPr>
      <p:pic>
        <p:nvPicPr>
          <p:cNvPr id="352" name="Shape 352" descr="Orande Stri.jpg"/>
          <p:cNvPicPr preferRelativeResize="0"/>
          <p:nvPr/>
        </p:nvPicPr>
        <p:blipFill rotWithShape="1">
          <a:blip r:embed="rId2">
            <a:alphaModFix/>
          </a:blip>
          <a:srcRect/>
          <a:stretch/>
        </p:blipFill>
        <p:spPr>
          <a:xfrm>
            <a:off x="0" y="0"/>
            <a:ext cx="231582" cy="6815137"/>
          </a:xfrm>
          <a:prstGeom prst="rect">
            <a:avLst/>
          </a:prstGeom>
          <a:noFill/>
          <a:ln>
            <a:noFill/>
          </a:ln>
        </p:spPr>
      </p:pic>
      <p:sp>
        <p:nvSpPr>
          <p:cNvPr id="353" name="Shape 353"/>
          <p:cNvSpPr txBox="1">
            <a:spLocks noGrp="1"/>
          </p:cNvSpPr>
          <p:nvPr>
            <p:ph type="body" idx="1"/>
          </p:nvPr>
        </p:nvSpPr>
        <p:spPr>
          <a:xfrm>
            <a:off x="336851" y="6008206"/>
            <a:ext cx="2891063" cy="697394"/>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0"/>
              </a:spcBef>
              <a:spcAft>
                <a:spcPts val="0"/>
              </a:spcAft>
              <a:buClr>
                <a:schemeClr val="dk2"/>
              </a:buClr>
              <a:buSzPts val="1200"/>
              <a:buFont typeface="Arial"/>
              <a:buNone/>
              <a:defRPr sz="1200" b="0" i="0" u="none" strike="noStrike" cap="none">
                <a:solidFill>
                  <a:schemeClr val="dk2"/>
                </a:solidFill>
                <a:latin typeface="Arial"/>
                <a:ea typeface="Arial"/>
                <a:cs typeface="Arial"/>
                <a:sym typeface="Arial"/>
              </a:defRPr>
            </a:lvl1pPr>
            <a:lvl2pPr marL="914400" marR="0" lvl="1" indent="-228600" algn="l" rtl="0">
              <a:spcBef>
                <a:spcPts val="800"/>
              </a:spcBef>
              <a:spcAft>
                <a:spcPts val="0"/>
              </a:spcAft>
              <a:buClr>
                <a:schemeClr val="dk2"/>
              </a:buClr>
              <a:buSzPts val="2000"/>
              <a:buFont typeface="Arial"/>
              <a:buNone/>
              <a:defRPr sz="2000" b="1" i="0" u="none" strike="noStrike" cap="none">
                <a:solidFill>
                  <a:schemeClr val="dk2"/>
                </a:solidFill>
                <a:latin typeface="Arial"/>
                <a:ea typeface="Arial"/>
                <a:cs typeface="Arial"/>
                <a:sym typeface="Arial"/>
              </a:defRPr>
            </a:lvl2pPr>
            <a:lvl3pPr marL="1371600" marR="0" lvl="2" indent="-228600" algn="l" rtl="0">
              <a:spcBef>
                <a:spcPts val="70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3pPr>
            <a:lvl4pPr marL="1828800" marR="0" lvl="3"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4pPr>
            <a:lvl5pPr marL="2286000" marR="0" lvl="4"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354" name="Shape 354"/>
          <p:cNvSpPr/>
          <p:nvPr/>
        </p:nvSpPr>
        <p:spPr>
          <a:xfrm rot="-5400000">
            <a:off x="-1180192" y="5435465"/>
            <a:ext cx="2569934" cy="18466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00">
                <a:solidFill>
                  <a:schemeClr val="lt1"/>
                </a:solidFill>
                <a:latin typeface="Arial"/>
                <a:ea typeface="Arial"/>
                <a:cs typeface="Arial"/>
                <a:sym typeface="Arial"/>
              </a:rPr>
              <a:t>Copyright © 2017 The Nielsen Company. Confidential and proprietary.</a:t>
            </a:r>
            <a:endParaRPr/>
          </a:p>
        </p:txBody>
      </p:sp>
      <p:pic>
        <p:nvPicPr>
          <p:cNvPr id="355" name="Shape 355" descr="N Element Tab Square-Blue_RGB.png"/>
          <p:cNvPicPr preferRelativeResize="0"/>
          <p:nvPr/>
        </p:nvPicPr>
        <p:blipFill rotWithShape="1">
          <a:blip r:embed="rId3">
            <a:alphaModFix/>
          </a:blip>
          <a:srcRect/>
          <a:stretch/>
        </p:blipFill>
        <p:spPr>
          <a:xfrm>
            <a:off x="459399" y="2133600"/>
            <a:ext cx="376601" cy="376935"/>
          </a:xfrm>
          <a:prstGeom prst="rect">
            <a:avLst/>
          </a:prstGeom>
          <a:noFill/>
          <a:ln>
            <a:noFill/>
          </a:ln>
        </p:spPr>
      </p:pic>
      <p:sp>
        <p:nvSpPr>
          <p:cNvPr id="356" name="Shape 356"/>
          <p:cNvSpPr txBox="1">
            <a:spLocks noGrp="1"/>
          </p:cNvSpPr>
          <p:nvPr>
            <p:ph type="ctrTitle"/>
          </p:nvPr>
        </p:nvSpPr>
        <p:spPr>
          <a:xfrm>
            <a:off x="336322" y="2583948"/>
            <a:ext cx="6674078" cy="1310218"/>
          </a:xfrm>
          <a:prstGeom prst="rect">
            <a:avLst/>
          </a:prstGeom>
          <a:noFill/>
          <a:ln>
            <a:noFill/>
          </a:ln>
        </p:spPr>
        <p:txBody>
          <a:bodyPr spcFirstLastPara="1" wrap="square" lIns="91425" tIns="91425" rIns="91425" bIns="91425" anchor="b" anchorCtr="0"/>
          <a:lstStyle>
            <a:lvl1pPr marL="0" marR="0" lvl="0" indent="0" algn="l" rtl="0">
              <a:lnSpc>
                <a:spcPct val="90000"/>
              </a:lnSpc>
              <a:spcBef>
                <a:spcPts val="0"/>
              </a:spcBef>
              <a:spcAft>
                <a:spcPts val="0"/>
              </a:spcAft>
              <a:buSzPts val="1400"/>
              <a:buNone/>
              <a:defRPr sz="4200" b="1" i="0" u="none" strike="noStrike" cap="none">
                <a:solidFill>
                  <a:schemeClr val="dk2"/>
                </a:solidFill>
                <a:latin typeface="Arial"/>
                <a:ea typeface="Arial"/>
                <a:cs typeface="Arial"/>
                <a:sym typeface="Arial"/>
              </a:defRPr>
            </a:lvl1pPr>
            <a:lvl2pPr marL="0" marR="0" lvl="1"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2pPr>
            <a:lvl3pPr marL="0" marR="0" lvl="2"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3pPr>
            <a:lvl4pPr marL="0" marR="0" lvl="3"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4pPr>
            <a:lvl5pPr marL="0" marR="0" lvl="4"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5pPr>
            <a:lvl6pPr marL="457200" marR="0" lvl="5"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6pPr>
            <a:lvl7pPr marL="914400" marR="0" lvl="6"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7pPr>
            <a:lvl8pPr marL="1371600" marR="0" lvl="7"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8pPr>
            <a:lvl9pPr marL="1828800" marR="0" lvl="8"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9pPr>
          </a:lstStyle>
          <a:p>
            <a:endParaRPr/>
          </a:p>
        </p:txBody>
      </p:sp>
      <p:sp>
        <p:nvSpPr>
          <p:cNvPr id="357" name="Shape 357"/>
          <p:cNvSpPr txBox="1">
            <a:spLocks noGrp="1"/>
          </p:cNvSpPr>
          <p:nvPr>
            <p:ph type="subTitle" idx="2"/>
          </p:nvPr>
        </p:nvSpPr>
        <p:spPr>
          <a:xfrm>
            <a:off x="366976" y="4014216"/>
            <a:ext cx="6598131" cy="665162"/>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800"/>
              </a:spcBef>
              <a:spcAft>
                <a:spcPts val="0"/>
              </a:spcAft>
              <a:buClr>
                <a:schemeClr val="dk2"/>
              </a:buClr>
              <a:buSzPts val="2000"/>
              <a:buFont typeface="Arial"/>
              <a:buNone/>
              <a:defRPr sz="2000" b="0" i="0" u="none" strike="noStrike" cap="none">
                <a:solidFill>
                  <a:srgbClr val="000000"/>
                </a:solidFill>
                <a:latin typeface="Arial"/>
                <a:ea typeface="Arial"/>
                <a:cs typeface="Arial"/>
                <a:sym typeface="Arial"/>
              </a:defRPr>
            </a:lvl1pPr>
            <a:lvl2pPr marL="457200" marR="0" lvl="1" indent="0" algn="ctr" rtl="0">
              <a:spcBef>
                <a:spcPts val="800"/>
              </a:spcBef>
              <a:spcAft>
                <a:spcPts val="0"/>
              </a:spcAft>
              <a:buClr>
                <a:schemeClr val="dk2"/>
              </a:buClr>
              <a:buSzPts val="1600"/>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700"/>
              </a:spcBef>
              <a:spcAft>
                <a:spcPts val="0"/>
              </a:spcAft>
              <a:buClr>
                <a:schemeClr val="dk2"/>
              </a:buClr>
              <a:buSzPts val="1400"/>
              <a:buFont typeface="Arial"/>
              <a:buNone/>
              <a:defRPr sz="1400" b="0" i="0" u="none" strike="noStrike" cap="none">
                <a:solidFill>
                  <a:srgbClr val="888888"/>
                </a:solidFill>
                <a:latin typeface="Arial"/>
                <a:ea typeface="Arial"/>
                <a:cs typeface="Arial"/>
                <a:sym typeface="Arial"/>
              </a:defRPr>
            </a:lvl3pPr>
            <a:lvl4pPr marL="1371600" marR="0" lvl="3" indent="0" algn="ctr" rtl="0">
              <a:spcBef>
                <a:spcPts val="700"/>
              </a:spcBef>
              <a:spcAft>
                <a:spcPts val="0"/>
              </a:spcAft>
              <a:buClr>
                <a:schemeClr val="dk2"/>
              </a:buClr>
              <a:buSzPts val="1200"/>
              <a:buFont typeface="Arial"/>
              <a:buNone/>
              <a:defRPr sz="1200" b="0" i="0" u="none" strike="noStrike" cap="none">
                <a:solidFill>
                  <a:srgbClr val="888888"/>
                </a:solidFill>
                <a:latin typeface="Arial"/>
                <a:ea typeface="Arial"/>
                <a:cs typeface="Arial"/>
                <a:sym typeface="Arial"/>
              </a:defRPr>
            </a:lvl4pPr>
            <a:lvl5pPr marL="1828800" marR="0" lvl="4" indent="0" algn="ctr" rtl="0">
              <a:spcBef>
                <a:spcPts val="700"/>
              </a:spcBef>
              <a:spcAft>
                <a:spcPts val="0"/>
              </a:spcAft>
              <a:buClr>
                <a:schemeClr val="dk2"/>
              </a:buClr>
              <a:buSzPts val="1200"/>
              <a:buFont typeface="Arial"/>
              <a:buNone/>
              <a:defRPr sz="1200" b="0" i="0" u="none" strike="noStrike" cap="none">
                <a:solidFill>
                  <a:srgbClr val="888888"/>
                </a:solidFill>
                <a:latin typeface="Arial"/>
                <a:ea typeface="Arial"/>
                <a:cs typeface="Arial"/>
                <a:sym typeface="Arial"/>
              </a:defRPr>
            </a:lvl5pPr>
            <a:lvl6pPr marL="2286000" marR="0" lvl="5" indent="0"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6pPr>
            <a:lvl7pPr marL="2743200" marR="0" lvl="6" indent="0"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7pPr>
            <a:lvl8pPr marL="3200400" marR="0" lvl="7" indent="0"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8pPr>
            <a:lvl9pPr marL="3657600" marR="0" lvl="8" indent="0"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cSld name="58_Title Full Logo White">
    <p:spTree>
      <p:nvGrpSpPr>
        <p:cNvPr id="1" name="Shape 358"/>
        <p:cNvGrpSpPr/>
        <p:nvPr/>
      </p:nvGrpSpPr>
      <p:grpSpPr>
        <a:xfrm>
          <a:off x="0" y="0"/>
          <a:ext cx="0" cy="0"/>
          <a:chOff x="0" y="0"/>
          <a:chExt cx="0" cy="0"/>
        </a:xfrm>
      </p:grpSpPr>
      <p:pic>
        <p:nvPicPr>
          <p:cNvPr id="359" name="Shape 359" descr="Orande Stri.jpg"/>
          <p:cNvPicPr preferRelativeResize="0"/>
          <p:nvPr/>
        </p:nvPicPr>
        <p:blipFill rotWithShape="1">
          <a:blip r:embed="rId2">
            <a:alphaModFix/>
          </a:blip>
          <a:srcRect/>
          <a:stretch/>
        </p:blipFill>
        <p:spPr>
          <a:xfrm>
            <a:off x="0" y="0"/>
            <a:ext cx="231582" cy="6815137"/>
          </a:xfrm>
          <a:prstGeom prst="rect">
            <a:avLst/>
          </a:prstGeom>
          <a:noFill/>
          <a:ln>
            <a:noFill/>
          </a:ln>
        </p:spPr>
      </p:pic>
      <p:sp>
        <p:nvSpPr>
          <p:cNvPr id="360" name="Shape 360"/>
          <p:cNvSpPr txBox="1">
            <a:spLocks noGrp="1"/>
          </p:cNvSpPr>
          <p:nvPr>
            <p:ph type="body" idx="1"/>
          </p:nvPr>
        </p:nvSpPr>
        <p:spPr>
          <a:xfrm>
            <a:off x="336322" y="6008206"/>
            <a:ext cx="2891063" cy="697394"/>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0"/>
              </a:spcBef>
              <a:spcAft>
                <a:spcPts val="0"/>
              </a:spcAft>
              <a:buClr>
                <a:schemeClr val="dk2"/>
              </a:buClr>
              <a:buSzPts val="1200"/>
              <a:buFont typeface="Arial"/>
              <a:buNone/>
              <a:defRPr sz="1200" b="0" i="0" u="none" strike="noStrike" cap="none">
                <a:solidFill>
                  <a:srgbClr val="000000"/>
                </a:solidFill>
                <a:latin typeface="Arial"/>
                <a:ea typeface="Arial"/>
                <a:cs typeface="Arial"/>
                <a:sym typeface="Arial"/>
              </a:defRPr>
            </a:lvl1pPr>
            <a:lvl2pPr marL="914400" marR="0" lvl="1" indent="-228600" algn="l" rtl="0">
              <a:spcBef>
                <a:spcPts val="800"/>
              </a:spcBef>
              <a:spcAft>
                <a:spcPts val="0"/>
              </a:spcAft>
              <a:buClr>
                <a:schemeClr val="dk2"/>
              </a:buClr>
              <a:buSzPts val="2000"/>
              <a:buFont typeface="Arial"/>
              <a:buNone/>
              <a:defRPr sz="2000" b="1" i="0" u="none" strike="noStrike" cap="none">
                <a:solidFill>
                  <a:schemeClr val="dk2"/>
                </a:solidFill>
                <a:latin typeface="Arial"/>
                <a:ea typeface="Arial"/>
                <a:cs typeface="Arial"/>
                <a:sym typeface="Arial"/>
              </a:defRPr>
            </a:lvl2pPr>
            <a:lvl3pPr marL="1371600" marR="0" lvl="2" indent="-228600" algn="l" rtl="0">
              <a:spcBef>
                <a:spcPts val="70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3pPr>
            <a:lvl4pPr marL="1828800" marR="0" lvl="3"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4pPr>
            <a:lvl5pPr marL="2286000" marR="0" lvl="4"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361" name="Shape 361"/>
          <p:cNvSpPr/>
          <p:nvPr/>
        </p:nvSpPr>
        <p:spPr>
          <a:xfrm rot="-5400000">
            <a:off x="-1180192" y="5435465"/>
            <a:ext cx="2569934" cy="18466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00">
                <a:solidFill>
                  <a:schemeClr val="lt1"/>
                </a:solidFill>
                <a:latin typeface="Arial"/>
                <a:ea typeface="Arial"/>
                <a:cs typeface="Arial"/>
                <a:sym typeface="Arial"/>
              </a:rPr>
              <a:t>Copyright © 2017 The Nielsen Company. Confidential and proprietary.</a:t>
            </a:r>
            <a:endParaRPr/>
          </a:p>
        </p:txBody>
      </p:sp>
      <p:pic>
        <p:nvPicPr>
          <p:cNvPr id="362" name="Shape 362" descr="Nielsen-Wordmark-Color-RGB.png"/>
          <p:cNvPicPr preferRelativeResize="0"/>
          <p:nvPr/>
        </p:nvPicPr>
        <p:blipFill rotWithShape="1">
          <a:blip r:embed="rId3">
            <a:alphaModFix/>
          </a:blip>
          <a:srcRect/>
          <a:stretch/>
        </p:blipFill>
        <p:spPr>
          <a:xfrm>
            <a:off x="445783" y="2095350"/>
            <a:ext cx="1185641" cy="418906"/>
          </a:xfrm>
          <a:prstGeom prst="rect">
            <a:avLst/>
          </a:prstGeom>
          <a:noFill/>
          <a:ln>
            <a:noFill/>
          </a:ln>
        </p:spPr>
      </p:pic>
      <p:sp>
        <p:nvSpPr>
          <p:cNvPr id="363" name="Shape 363"/>
          <p:cNvSpPr txBox="1">
            <a:spLocks noGrp="1"/>
          </p:cNvSpPr>
          <p:nvPr>
            <p:ph type="ctrTitle"/>
          </p:nvPr>
        </p:nvSpPr>
        <p:spPr>
          <a:xfrm>
            <a:off x="336322" y="2583948"/>
            <a:ext cx="6674078" cy="1310218"/>
          </a:xfrm>
          <a:prstGeom prst="rect">
            <a:avLst/>
          </a:prstGeom>
          <a:noFill/>
          <a:ln>
            <a:noFill/>
          </a:ln>
        </p:spPr>
        <p:txBody>
          <a:bodyPr spcFirstLastPara="1" wrap="square" lIns="91425" tIns="91425" rIns="91425" bIns="91425" anchor="b" anchorCtr="0"/>
          <a:lstStyle>
            <a:lvl1pPr marL="0" marR="0" lvl="0" indent="0" algn="l" rtl="0">
              <a:lnSpc>
                <a:spcPct val="90000"/>
              </a:lnSpc>
              <a:spcBef>
                <a:spcPts val="0"/>
              </a:spcBef>
              <a:spcAft>
                <a:spcPts val="0"/>
              </a:spcAft>
              <a:buSzPts val="1400"/>
              <a:buNone/>
              <a:defRPr sz="4200" b="1" i="0" u="none" strike="noStrike" cap="none">
                <a:solidFill>
                  <a:schemeClr val="dk2"/>
                </a:solidFill>
                <a:latin typeface="Arial"/>
                <a:ea typeface="Arial"/>
                <a:cs typeface="Arial"/>
                <a:sym typeface="Arial"/>
              </a:defRPr>
            </a:lvl1pPr>
            <a:lvl2pPr marL="0" marR="0" lvl="1"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2pPr>
            <a:lvl3pPr marL="0" marR="0" lvl="2"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3pPr>
            <a:lvl4pPr marL="0" marR="0" lvl="3"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4pPr>
            <a:lvl5pPr marL="0" marR="0" lvl="4"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5pPr>
            <a:lvl6pPr marL="457200" marR="0" lvl="5"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6pPr>
            <a:lvl7pPr marL="914400" marR="0" lvl="6"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7pPr>
            <a:lvl8pPr marL="1371600" marR="0" lvl="7"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8pPr>
            <a:lvl9pPr marL="1828800" marR="0" lvl="8"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9pPr>
          </a:lstStyle>
          <a:p>
            <a:endParaRPr/>
          </a:p>
        </p:txBody>
      </p:sp>
      <p:sp>
        <p:nvSpPr>
          <p:cNvPr id="364" name="Shape 364"/>
          <p:cNvSpPr txBox="1">
            <a:spLocks noGrp="1"/>
          </p:cNvSpPr>
          <p:nvPr>
            <p:ph type="subTitle" idx="2"/>
          </p:nvPr>
        </p:nvSpPr>
        <p:spPr>
          <a:xfrm>
            <a:off x="366976" y="4014216"/>
            <a:ext cx="6598131" cy="665162"/>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800"/>
              </a:spcBef>
              <a:spcAft>
                <a:spcPts val="0"/>
              </a:spcAft>
              <a:buClr>
                <a:schemeClr val="dk2"/>
              </a:buClr>
              <a:buSzPts val="2000"/>
              <a:buFont typeface="Arial"/>
              <a:buNone/>
              <a:defRPr sz="2000" b="0" i="0" u="none" strike="noStrike" cap="none">
                <a:solidFill>
                  <a:srgbClr val="000000"/>
                </a:solidFill>
                <a:latin typeface="Arial"/>
                <a:ea typeface="Arial"/>
                <a:cs typeface="Arial"/>
                <a:sym typeface="Arial"/>
              </a:defRPr>
            </a:lvl1pPr>
            <a:lvl2pPr marL="457200" marR="0" lvl="1" indent="0" algn="ctr" rtl="0">
              <a:spcBef>
                <a:spcPts val="800"/>
              </a:spcBef>
              <a:spcAft>
                <a:spcPts val="0"/>
              </a:spcAft>
              <a:buClr>
                <a:schemeClr val="dk2"/>
              </a:buClr>
              <a:buSzPts val="1600"/>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700"/>
              </a:spcBef>
              <a:spcAft>
                <a:spcPts val="0"/>
              </a:spcAft>
              <a:buClr>
                <a:schemeClr val="dk2"/>
              </a:buClr>
              <a:buSzPts val="1400"/>
              <a:buFont typeface="Arial"/>
              <a:buNone/>
              <a:defRPr sz="1400" b="0" i="0" u="none" strike="noStrike" cap="none">
                <a:solidFill>
                  <a:srgbClr val="888888"/>
                </a:solidFill>
                <a:latin typeface="Arial"/>
                <a:ea typeface="Arial"/>
                <a:cs typeface="Arial"/>
                <a:sym typeface="Arial"/>
              </a:defRPr>
            </a:lvl3pPr>
            <a:lvl4pPr marL="1371600" marR="0" lvl="3" indent="0" algn="ctr" rtl="0">
              <a:spcBef>
                <a:spcPts val="700"/>
              </a:spcBef>
              <a:spcAft>
                <a:spcPts val="0"/>
              </a:spcAft>
              <a:buClr>
                <a:schemeClr val="dk2"/>
              </a:buClr>
              <a:buSzPts val="1200"/>
              <a:buFont typeface="Arial"/>
              <a:buNone/>
              <a:defRPr sz="1200" b="0" i="0" u="none" strike="noStrike" cap="none">
                <a:solidFill>
                  <a:srgbClr val="888888"/>
                </a:solidFill>
                <a:latin typeface="Arial"/>
                <a:ea typeface="Arial"/>
                <a:cs typeface="Arial"/>
                <a:sym typeface="Arial"/>
              </a:defRPr>
            </a:lvl4pPr>
            <a:lvl5pPr marL="1828800" marR="0" lvl="4" indent="0" algn="ctr" rtl="0">
              <a:spcBef>
                <a:spcPts val="700"/>
              </a:spcBef>
              <a:spcAft>
                <a:spcPts val="0"/>
              </a:spcAft>
              <a:buClr>
                <a:schemeClr val="dk2"/>
              </a:buClr>
              <a:buSzPts val="1200"/>
              <a:buFont typeface="Arial"/>
              <a:buNone/>
              <a:defRPr sz="1200" b="0" i="0" u="none" strike="noStrike" cap="none">
                <a:solidFill>
                  <a:srgbClr val="888888"/>
                </a:solidFill>
                <a:latin typeface="Arial"/>
                <a:ea typeface="Arial"/>
                <a:cs typeface="Arial"/>
                <a:sym typeface="Arial"/>
              </a:defRPr>
            </a:lvl5pPr>
            <a:lvl6pPr marL="2286000" marR="0" lvl="5" indent="0"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6pPr>
            <a:lvl7pPr marL="2743200" marR="0" lvl="6" indent="0"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7pPr>
            <a:lvl8pPr marL="3200400" marR="0" lvl="7" indent="0"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8pPr>
            <a:lvl9pPr marL="3657600" marR="0" lvl="8" indent="0"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59_Title and Content">
    <p:spTree>
      <p:nvGrpSpPr>
        <p:cNvPr id="1" name="Shape 365"/>
        <p:cNvGrpSpPr/>
        <p:nvPr/>
      </p:nvGrpSpPr>
      <p:grpSpPr>
        <a:xfrm>
          <a:off x="0" y="0"/>
          <a:ext cx="0" cy="0"/>
          <a:chOff x="0" y="0"/>
          <a:chExt cx="0" cy="0"/>
        </a:xfrm>
      </p:grpSpPr>
      <p:sp>
        <p:nvSpPr>
          <p:cNvPr id="366" name="Shape 366"/>
          <p:cNvSpPr txBox="1">
            <a:spLocks noGrp="1"/>
          </p:cNvSpPr>
          <p:nvPr>
            <p:ph type="title"/>
          </p:nvPr>
        </p:nvSpPr>
        <p:spPr>
          <a:xfrm>
            <a:off x="594360" y="676656"/>
            <a:ext cx="8144616" cy="5715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3000" b="1" i="0" u="none" strike="noStrike" cap="none">
                <a:solidFill>
                  <a:schemeClr val="dk2"/>
                </a:solidFill>
                <a:latin typeface="Arial"/>
                <a:ea typeface="Arial"/>
                <a:cs typeface="Arial"/>
                <a:sym typeface="Arial"/>
              </a:defRPr>
            </a:lvl1pPr>
            <a:lvl2pPr marL="0" marR="0" lvl="1"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2pPr>
            <a:lvl3pPr marL="0" marR="0" lvl="2"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3pPr>
            <a:lvl4pPr marL="0" marR="0" lvl="3"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4pPr>
            <a:lvl5pPr marL="0" marR="0" lvl="4"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5pPr>
            <a:lvl6pPr marL="457200" marR="0" lvl="5"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6pPr>
            <a:lvl7pPr marL="914400" marR="0" lvl="6"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7pPr>
            <a:lvl8pPr marL="1371600" marR="0" lvl="7"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8pPr>
            <a:lvl9pPr marL="1828800" marR="0" lvl="8"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9pPr>
          </a:lstStyle>
          <a:p>
            <a:endParaRPr/>
          </a:p>
        </p:txBody>
      </p:sp>
      <p:sp>
        <p:nvSpPr>
          <p:cNvPr id="367" name="Shape 367"/>
          <p:cNvSpPr txBox="1">
            <a:spLocks noGrp="1"/>
          </p:cNvSpPr>
          <p:nvPr>
            <p:ph type="body" idx="1"/>
          </p:nvPr>
        </p:nvSpPr>
        <p:spPr>
          <a:xfrm>
            <a:off x="594360" y="2020824"/>
            <a:ext cx="8168640" cy="4079875"/>
          </a:xfrm>
          <a:prstGeom prst="rect">
            <a:avLst/>
          </a:prstGeom>
          <a:noFill/>
          <a:ln>
            <a:noFill/>
          </a:ln>
        </p:spPr>
        <p:txBody>
          <a:bodyPr spcFirstLastPara="1" wrap="square" lIns="91425" tIns="91425" rIns="91425" bIns="91425" anchor="t" anchorCtr="0"/>
          <a:lstStyle>
            <a:lvl1pPr marL="457200" marR="0" lvl="0" indent="-342900" algn="l" rtl="0">
              <a:spcBef>
                <a:spcPts val="8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30200" algn="l" rtl="0">
              <a:spcBef>
                <a:spcPts val="8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2pPr>
            <a:lvl3pPr marL="1371600" marR="0" lvl="2" indent="-317500" algn="l" rtl="0">
              <a:spcBef>
                <a:spcPts val="7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04800" algn="l" rtl="0">
              <a:spcBef>
                <a:spcPts val="7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spcBef>
                <a:spcPts val="7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68" name="Shape 368"/>
          <p:cNvSpPr txBox="1">
            <a:spLocks noGrp="1"/>
          </p:cNvSpPr>
          <p:nvPr>
            <p:ph type="body" idx="2"/>
          </p:nvPr>
        </p:nvSpPr>
        <p:spPr>
          <a:xfrm>
            <a:off x="594360" y="1280160"/>
            <a:ext cx="8160322" cy="315118"/>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marL="914400" marR="0" lvl="1" indent="-228600" algn="l" rtl="0">
              <a:spcBef>
                <a:spcPts val="800"/>
              </a:spcBef>
              <a:spcAft>
                <a:spcPts val="0"/>
              </a:spcAft>
              <a:buClr>
                <a:schemeClr val="dk2"/>
              </a:buClr>
              <a:buSzPts val="2000"/>
              <a:buFont typeface="Arial"/>
              <a:buNone/>
              <a:defRPr sz="2000" b="1" i="0" u="none" strike="noStrike" cap="none">
                <a:solidFill>
                  <a:schemeClr val="dk2"/>
                </a:solidFill>
                <a:latin typeface="Arial"/>
                <a:ea typeface="Arial"/>
                <a:cs typeface="Arial"/>
                <a:sym typeface="Arial"/>
              </a:defRPr>
            </a:lvl2pPr>
            <a:lvl3pPr marL="1371600" marR="0" lvl="2" indent="-228600" algn="l" rtl="0">
              <a:spcBef>
                <a:spcPts val="70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3pPr>
            <a:lvl4pPr marL="1828800" marR="0" lvl="3"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4pPr>
            <a:lvl5pPr marL="2286000" marR="0" lvl="4"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pic>
        <p:nvPicPr>
          <p:cNvPr id="369" name="Shape 369" descr="Orande Stri.jpg"/>
          <p:cNvPicPr preferRelativeResize="0"/>
          <p:nvPr/>
        </p:nvPicPr>
        <p:blipFill rotWithShape="1">
          <a:blip r:embed="rId2">
            <a:alphaModFix/>
          </a:blip>
          <a:srcRect/>
          <a:stretch/>
        </p:blipFill>
        <p:spPr>
          <a:xfrm>
            <a:off x="0" y="0"/>
            <a:ext cx="231582" cy="6815137"/>
          </a:xfrm>
          <a:prstGeom prst="rect">
            <a:avLst/>
          </a:prstGeom>
          <a:noFill/>
          <a:ln>
            <a:noFill/>
          </a:ln>
        </p:spPr>
      </p:pic>
      <p:sp>
        <p:nvSpPr>
          <p:cNvPr id="370" name="Shape 370"/>
          <p:cNvSpPr txBox="1">
            <a:spLocks noGrp="1"/>
          </p:cNvSpPr>
          <p:nvPr>
            <p:ph type="ftr" idx="11"/>
          </p:nvPr>
        </p:nvSpPr>
        <p:spPr>
          <a:xfrm>
            <a:off x="609600" y="6095999"/>
            <a:ext cx="8153400" cy="628361"/>
          </a:xfrm>
          <a:prstGeom prst="rect">
            <a:avLst/>
          </a:prstGeom>
          <a:noFill/>
          <a:ln>
            <a:noFill/>
          </a:ln>
        </p:spPr>
        <p:txBody>
          <a:bodyPr spcFirstLastPara="1" wrap="square" lIns="91425" tIns="91425" rIns="91425" bIns="91425" anchor="t" anchorCtr="0"/>
          <a:lstStyle>
            <a:lvl1pPr marL="0" marR="0" lvl="0" indent="0" algn="l" rtl="0">
              <a:spcBef>
                <a:spcPts val="60"/>
              </a:spcBef>
              <a:spcAft>
                <a:spcPts val="0"/>
              </a:spcAft>
              <a:buSzPts val="1400"/>
              <a:buNone/>
              <a:defRPr sz="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71" name="Shape 371"/>
          <p:cNvSpPr/>
          <p:nvPr/>
        </p:nvSpPr>
        <p:spPr>
          <a:xfrm rot="-5400000">
            <a:off x="-1180192" y="5435465"/>
            <a:ext cx="2569934" cy="18466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00">
                <a:solidFill>
                  <a:schemeClr val="lt1"/>
                </a:solidFill>
                <a:latin typeface="Arial"/>
                <a:ea typeface="Arial"/>
                <a:cs typeface="Arial"/>
                <a:sym typeface="Arial"/>
              </a:rPr>
              <a:t>Copyright © 2017 The Nielsen Company. Confidential and proprietary.</a:t>
            </a:r>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60_Title only">
    <p:spTree>
      <p:nvGrpSpPr>
        <p:cNvPr id="1" name="Shape 372"/>
        <p:cNvGrpSpPr/>
        <p:nvPr/>
      </p:nvGrpSpPr>
      <p:grpSpPr>
        <a:xfrm>
          <a:off x="0" y="0"/>
          <a:ext cx="0" cy="0"/>
          <a:chOff x="0" y="0"/>
          <a:chExt cx="0" cy="0"/>
        </a:xfrm>
      </p:grpSpPr>
      <p:sp>
        <p:nvSpPr>
          <p:cNvPr id="373" name="Shape 373"/>
          <p:cNvSpPr txBox="1">
            <a:spLocks noGrp="1"/>
          </p:cNvSpPr>
          <p:nvPr>
            <p:ph type="title"/>
          </p:nvPr>
        </p:nvSpPr>
        <p:spPr>
          <a:xfrm>
            <a:off x="594360" y="676656"/>
            <a:ext cx="8166672" cy="5715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3000" b="1" i="0" u="none" strike="noStrike" cap="none">
                <a:solidFill>
                  <a:schemeClr val="dk2"/>
                </a:solidFill>
                <a:latin typeface="Arial"/>
                <a:ea typeface="Arial"/>
                <a:cs typeface="Arial"/>
                <a:sym typeface="Arial"/>
              </a:defRPr>
            </a:lvl1pPr>
            <a:lvl2pPr marL="0" marR="0" lvl="1"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2pPr>
            <a:lvl3pPr marL="0" marR="0" lvl="2"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3pPr>
            <a:lvl4pPr marL="0" marR="0" lvl="3"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4pPr>
            <a:lvl5pPr marL="0" marR="0" lvl="4"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5pPr>
            <a:lvl6pPr marL="457200" marR="0" lvl="5"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6pPr>
            <a:lvl7pPr marL="914400" marR="0" lvl="6"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7pPr>
            <a:lvl8pPr marL="1371600" marR="0" lvl="7"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8pPr>
            <a:lvl9pPr marL="1828800" marR="0" lvl="8"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9pPr>
          </a:lstStyle>
          <a:p>
            <a:endParaRPr/>
          </a:p>
        </p:txBody>
      </p:sp>
      <p:sp>
        <p:nvSpPr>
          <p:cNvPr id="374" name="Shape 374"/>
          <p:cNvSpPr txBox="1">
            <a:spLocks noGrp="1"/>
          </p:cNvSpPr>
          <p:nvPr>
            <p:ph type="body" idx="1"/>
          </p:nvPr>
        </p:nvSpPr>
        <p:spPr>
          <a:xfrm>
            <a:off x="594360" y="1280160"/>
            <a:ext cx="8160322" cy="315118"/>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marL="914400" marR="0" lvl="1" indent="-228600" algn="l" rtl="0">
              <a:spcBef>
                <a:spcPts val="800"/>
              </a:spcBef>
              <a:spcAft>
                <a:spcPts val="0"/>
              </a:spcAft>
              <a:buClr>
                <a:schemeClr val="dk2"/>
              </a:buClr>
              <a:buSzPts val="2000"/>
              <a:buFont typeface="Arial"/>
              <a:buNone/>
              <a:defRPr sz="2000" b="1" i="0" u="none" strike="noStrike" cap="none">
                <a:solidFill>
                  <a:schemeClr val="dk2"/>
                </a:solidFill>
                <a:latin typeface="Arial"/>
                <a:ea typeface="Arial"/>
                <a:cs typeface="Arial"/>
                <a:sym typeface="Arial"/>
              </a:defRPr>
            </a:lvl2pPr>
            <a:lvl3pPr marL="1371600" marR="0" lvl="2" indent="-228600" algn="l" rtl="0">
              <a:spcBef>
                <a:spcPts val="70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3pPr>
            <a:lvl4pPr marL="1828800" marR="0" lvl="3"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4pPr>
            <a:lvl5pPr marL="2286000" marR="0" lvl="4"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375" name="Shape 375"/>
          <p:cNvSpPr txBox="1">
            <a:spLocks noGrp="1"/>
          </p:cNvSpPr>
          <p:nvPr>
            <p:ph type="ftr" idx="11"/>
          </p:nvPr>
        </p:nvSpPr>
        <p:spPr>
          <a:xfrm>
            <a:off x="609600" y="6095999"/>
            <a:ext cx="8153400" cy="628361"/>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60"/>
              </a:spcBef>
              <a:spcAft>
                <a:spcPts val="0"/>
              </a:spcAft>
              <a:buClr>
                <a:schemeClr val="dk1"/>
              </a:buClr>
              <a:buSzPts val="800"/>
              <a:buFont typeface="Calibri"/>
              <a:buNone/>
              <a:defRPr sz="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pic>
        <p:nvPicPr>
          <p:cNvPr id="376" name="Shape 376" descr="Orande Stri.jpg"/>
          <p:cNvPicPr preferRelativeResize="0"/>
          <p:nvPr/>
        </p:nvPicPr>
        <p:blipFill rotWithShape="1">
          <a:blip r:embed="rId2">
            <a:alphaModFix/>
          </a:blip>
          <a:srcRect/>
          <a:stretch/>
        </p:blipFill>
        <p:spPr>
          <a:xfrm>
            <a:off x="0" y="0"/>
            <a:ext cx="231582" cy="6815137"/>
          </a:xfrm>
          <a:prstGeom prst="rect">
            <a:avLst/>
          </a:prstGeom>
          <a:noFill/>
          <a:ln>
            <a:noFill/>
          </a:ln>
        </p:spPr>
      </p:pic>
      <p:sp>
        <p:nvSpPr>
          <p:cNvPr id="377" name="Shape 377"/>
          <p:cNvSpPr/>
          <p:nvPr/>
        </p:nvSpPr>
        <p:spPr>
          <a:xfrm rot="-5400000">
            <a:off x="-1180192" y="5435465"/>
            <a:ext cx="2569934" cy="18466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00">
                <a:solidFill>
                  <a:schemeClr val="lt1"/>
                </a:solidFill>
                <a:latin typeface="Arial"/>
                <a:ea typeface="Arial"/>
                <a:cs typeface="Arial"/>
                <a:sym typeface="Arial"/>
              </a:rPr>
              <a:t>Copyright © 2017 The Nielsen Company. Confidential and proprietary.</a:t>
            </a:r>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61_Chart">
    <p:spTree>
      <p:nvGrpSpPr>
        <p:cNvPr id="1" name="Shape 378"/>
        <p:cNvGrpSpPr/>
        <p:nvPr/>
      </p:nvGrpSpPr>
      <p:grpSpPr>
        <a:xfrm>
          <a:off x="0" y="0"/>
          <a:ext cx="0" cy="0"/>
          <a:chOff x="0" y="0"/>
          <a:chExt cx="0" cy="0"/>
        </a:xfrm>
      </p:grpSpPr>
      <p:sp>
        <p:nvSpPr>
          <p:cNvPr id="379" name="Shape 379"/>
          <p:cNvSpPr txBox="1">
            <a:spLocks noGrp="1"/>
          </p:cNvSpPr>
          <p:nvPr>
            <p:ph type="body" idx="1"/>
          </p:nvPr>
        </p:nvSpPr>
        <p:spPr>
          <a:xfrm>
            <a:off x="594360" y="1801368"/>
            <a:ext cx="8168640" cy="256032"/>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dk2"/>
              </a:buClr>
              <a:buSzPts val="1200"/>
              <a:buFont typeface="Arial"/>
              <a:buNone/>
              <a:defRPr sz="1200" b="0" i="0" u="none" strike="noStrike" cap="none">
                <a:solidFill>
                  <a:schemeClr val="accent1"/>
                </a:solidFill>
                <a:latin typeface="Arial"/>
                <a:ea typeface="Arial"/>
                <a:cs typeface="Arial"/>
                <a:sym typeface="Arial"/>
              </a:defRPr>
            </a:lvl1pPr>
            <a:lvl2pPr marL="914400" marR="0" lvl="1" indent="-228600" algn="l" rtl="0">
              <a:spcBef>
                <a:spcPts val="800"/>
              </a:spcBef>
              <a:spcAft>
                <a:spcPts val="0"/>
              </a:spcAft>
              <a:buClr>
                <a:schemeClr val="dk2"/>
              </a:buClr>
              <a:buSzPts val="2000"/>
              <a:buFont typeface="Arial"/>
              <a:buNone/>
              <a:defRPr sz="2000" b="1" i="0" u="none" strike="noStrike" cap="none">
                <a:solidFill>
                  <a:schemeClr val="dk2"/>
                </a:solidFill>
                <a:latin typeface="Arial"/>
                <a:ea typeface="Arial"/>
                <a:cs typeface="Arial"/>
                <a:sym typeface="Arial"/>
              </a:defRPr>
            </a:lvl2pPr>
            <a:lvl3pPr marL="1371600" marR="0" lvl="2" indent="-228600" algn="l" rtl="0">
              <a:spcBef>
                <a:spcPts val="70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3pPr>
            <a:lvl4pPr marL="1828800" marR="0" lvl="3"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4pPr>
            <a:lvl5pPr marL="2286000" marR="0" lvl="4"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380" name="Shape 380"/>
          <p:cNvSpPr>
            <a:spLocks noGrp="1"/>
          </p:cNvSpPr>
          <p:nvPr>
            <p:ph type="chart" idx="2"/>
          </p:nvPr>
        </p:nvSpPr>
        <p:spPr>
          <a:xfrm>
            <a:off x="588818" y="2628646"/>
            <a:ext cx="8174182" cy="3238754"/>
          </a:xfrm>
          <a:prstGeom prst="rect">
            <a:avLst/>
          </a:prstGeom>
          <a:noFill/>
          <a:ln>
            <a:noFill/>
          </a:ln>
        </p:spPr>
        <p:txBody>
          <a:bodyPr spcFirstLastPara="1" wrap="square" lIns="91425" tIns="91425" rIns="91425" bIns="91425" anchor="t" anchorCtr="0"/>
          <a:lstStyle>
            <a:lvl1pPr marL="230188" marR="0" lvl="0" indent="-230188" algn="l" rtl="0">
              <a:spcBef>
                <a:spcPts val="80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marL="461963" marR="0" lvl="1" indent="-246062" algn="l" rtl="0">
              <a:spcBef>
                <a:spcPts val="8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2pPr>
            <a:lvl3pPr marL="681038" marR="0" lvl="2" indent="-236537" algn="l" rtl="0">
              <a:spcBef>
                <a:spcPts val="7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912813" marR="0" lvl="3" indent="-227012" algn="l" rtl="0">
              <a:spcBef>
                <a:spcPts val="7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1143000" marR="0" lvl="4" indent="-228600" algn="l" rtl="0">
              <a:spcBef>
                <a:spcPts val="7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514600" marR="0" lvl="5"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81" name="Shape 381"/>
          <p:cNvSpPr txBox="1">
            <a:spLocks noGrp="1"/>
          </p:cNvSpPr>
          <p:nvPr>
            <p:ph type="title"/>
          </p:nvPr>
        </p:nvSpPr>
        <p:spPr>
          <a:xfrm>
            <a:off x="593725" y="676275"/>
            <a:ext cx="8166100" cy="5715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3000" b="1" i="0" u="none" strike="noStrike" cap="none">
                <a:solidFill>
                  <a:schemeClr val="dk2"/>
                </a:solidFill>
                <a:latin typeface="Arial"/>
                <a:ea typeface="Arial"/>
                <a:cs typeface="Arial"/>
                <a:sym typeface="Arial"/>
              </a:defRPr>
            </a:lvl1pPr>
            <a:lvl2pPr marL="0" marR="0" lvl="1"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2pPr>
            <a:lvl3pPr marL="0" marR="0" lvl="2"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3pPr>
            <a:lvl4pPr marL="0" marR="0" lvl="3"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4pPr>
            <a:lvl5pPr marL="0" marR="0" lvl="4"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5pPr>
            <a:lvl6pPr marL="457200" marR="0" lvl="5"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6pPr>
            <a:lvl7pPr marL="914400" marR="0" lvl="6"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7pPr>
            <a:lvl8pPr marL="1371600" marR="0" lvl="7"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8pPr>
            <a:lvl9pPr marL="1828800" marR="0" lvl="8"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9pPr>
          </a:lstStyle>
          <a:p>
            <a:endParaRPr/>
          </a:p>
        </p:txBody>
      </p:sp>
      <p:sp>
        <p:nvSpPr>
          <p:cNvPr id="382" name="Shape 382"/>
          <p:cNvSpPr txBox="1">
            <a:spLocks noGrp="1"/>
          </p:cNvSpPr>
          <p:nvPr>
            <p:ph type="body" idx="3"/>
          </p:nvPr>
        </p:nvSpPr>
        <p:spPr>
          <a:xfrm>
            <a:off x="594360" y="1280160"/>
            <a:ext cx="8160322" cy="315118"/>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marL="914400" marR="0" lvl="1" indent="-228600" algn="l" rtl="0">
              <a:spcBef>
                <a:spcPts val="800"/>
              </a:spcBef>
              <a:spcAft>
                <a:spcPts val="0"/>
              </a:spcAft>
              <a:buClr>
                <a:schemeClr val="dk2"/>
              </a:buClr>
              <a:buSzPts val="2000"/>
              <a:buFont typeface="Arial"/>
              <a:buNone/>
              <a:defRPr sz="2000" b="1" i="0" u="none" strike="noStrike" cap="none">
                <a:solidFill>
                  <a:schemeClr val="dk2"/>
                </a:solidFill>
                <a:latin typeface="Arial"/>
                <a:ea typeface="Arial"/>
                <a:cs typeface="Arial"/>
                <a:sym typeface="Arial"/>
              </a:defRPr>
            </a:lvl2pPr>
            <a:lvl3pPr marL="1371600" marR="0" lvl="2" indent="-228600" algn="l" rtl="0">
              <a:spcBef>
                <a:spcPts val="70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3pPr>
            <a:lvl4pPr marL="1828800" marR="0" lvl="3"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4pPr>
            <a:lvl5pPr marL="2286000" marR="0" lvl="4"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383" name="Shape 383"/>
          <p:cNvSpPr txBox="1">
            <a:spLocks noGrp="1"/>
          </p:cNvSpPr>
          <p:nvPr>
            <p:ph type="ftr" idx="11"/>
          </p:nvPr>
        </p:nvSpPr>
        <p:spPr>
          <a:xfrm>
            <a:off x="609600" y="6095999"/>
            <a:ext cx="8153400" cy="628361"/>
          </a:xfrm>
          <a:prstGeom prst="rect">
            <a:avLst/>
          </a:prstGeom>
          <a:noFill/>
          <a:ln>
            <a:noFill/>
          </a:ln>
        </p:spPr>
        <p:txBody>
          <a:bodyPr spcFirstLastPara="1" wrap="square" lIns="91425" tIns="91425" rIns="91425" bIns="91425" anchor="t" anchorCtr="0"/>
          <a:lstStyle>
            <a:lvl1pPr marL="0" marR="0" lvl="0" indent="0" algn="l" rtl="0">
              <a:spcBef>
                <a:spcPts val="60"/>
              </a:spcBef>
              <a:spcAft>
                <a:spcPts val="0"/>
              </a:spcAft>
              <a:buSzPts val="1400"/>
              <a:buNone/>
              <a:defRPr sz="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pic>
        <p:nvPicPr>
          <p:cNvPr id="384" name="Shape 384" descr="Orande Stri.jpg"/>
          <p:cNvPicPr preferRelativeResize="0"/>
          <p:nvPr/>
        </p:nvPicPr>
        <p:blipFill rotWithShape="1">
          <a:blip r:embed="rId2">
            <a:alphaModFix/>
          </a:blip>
          <a:srcRect/>
          <a:stretch/>
        </p:blipFill>
        <p:spPr>
          <a:xfrm>
            <a:off x="0" y="0"/>
            <a:ext cx="231582" cy="6815137"/>
          </a:xfrm>
          <a:prstGeom prst="rect">
            <a:avLst/>
          </a:prstGeom>
          <a:noFill/>
          <a:ln>
            <a:noFill/>
          </a:ln>
        </p:spPr>
      </p:pic>
      <p:sp>
        <p:nvSpPr>
          <p:cNvPr id="385" name="Shape 385"/>
          <p:cNvSpPr/>
          <p:nvPr/>
        </p:nvSpPr>
        <p:spPr>
          <a:xfrm rot="-5400000">
            <a:off x="-1180192" y="5435465"/>
            <a:ext cx="2569934" cy="18466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00">
                <a:solidFill>
                  <a:schemeClr val="lt1"/>
                </a:solidFill>
                <a:latin typeface="Arial"/>
                <a:ea typeface="Arial"/>
                <a:cs typeface="Arial"/>
                <a:sym typeface="Arial"/>
              </a:rPr>
              <a:t>Copyright © 2017 The Nielsen Company. Confidential and proprietary.</a:t>
            </a:r>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62_Side-by-side">
    <p:spTree>
      <p:nvGrpSpPr>
        <p:cNvPr id="1" name="Shape 386"/>
        <p:cNvGrpSpPr/>
        <p:nvPr/>
      </p:nvGrpSpPr>
      <p:grpSpPr>
        <a:xfrm>
          <a:off x="0" y="0"/>
          <a:ext cx="0" cy="0"/>
          <a:chOff x="0" y="0"/>
          <a:chExt cx="0" cy="0"/>
        </a:xfrm>
      </p:grpSpPr>
      <p:sp>
        <p:nvSpPr>
          <p:cNvPr id="387" name="Shape 387"/>
          <p:cNvSpPr txBox="1">
            <a:spLocks noGrp="1"/>
          </p:cNvSpPr>
          <p:nvPr>
            <p:ph type="body" idx="1"/>
          </p:nvPr>
        </p:nvSpPr>
        <p:spPr>
          <a:xfrm>
            <a:off x="594360" y="1801368"/>
            <a:ext cx="4087178" cy="177006"/>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dk2"/>
              </a:buClr>
              <a:buSzPts val="1200"/>
              <a:buFont typeface="Arial"/>
              <a:buNone/>
              <a:defRPr sz="1200" b="0" i="0" u="none" strike="noStrike" cap="none">
                <a:solidFill>
                  <a:schemeClr val="accent1"/>
                </a:solidFill>
                <a:latin typeface="Arial"/>
                <a:ea typeface="Arial"/>
                <a:cs typeface="Arial"/>
                <a:sym typeface="Arial"/>
              </a:defRPr>
            </a:lvl1pPr>
            <a:lvl2pPr marL="914400" marR="0" lvl="1" indent="-228600" algn="l" rtl="0">
              <a:spcBef>
                <a:spcPts val="800"/>
              </a:spcBef>
              <a:spcAft>
                <a:spcPts val="0"/>
              </a:spcAft>
              <a:buClr>
                <a:schemeClr val="dk2"/>
              </a:buClr>
              <a:buSzPts val="2000"/>
              <a:buFont typeface="Arial"/>
              <a:buNone/>
              <a:defRPr sz="2000" b="1" i="0" u="none" strike="noStrike" cap="none">
                <a:solidFill>
                  <a:schemeClr val="dk2"/>
                </a:solidFill>
                <a:latin typeface="Arial"/>
                <a:ea typeface="Arial"/>
                <a:cs typeface="Arial"/>
                <a:sym typeface="Arial"/>
              </a:defRPr>
            </a:lvl2pPr>
            <a:lvl3pPr marL="1371600" marR="0" lvl="2" indent="-228600" algn="l" rtl="0">
              <a:spcBef>
                <a:spcPts val="70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3pPr>
            <a:lvl4pPr marL="1828800" marR="0" lvl="3"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4pPr>
            <a:lvl5pPr marL="2286000" marR="0" lvl="4"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388" name="Shape 388"/>
          <p:cNvSpPr>
            <a:spLocks noGrp="1"/>
          </p:cNvSpPr>
          <p:nvPr>
            <p:ph type="chart" idx="2"/>
          </p:nvPr>
        </p:nvSpPr>
        <p:spPr>
          <a:xfrm>
            <a:off x="711200" y="2238121"/>
            <a:ext cx="3970338" cy="3238754"/>
          </a:xfrm>
          <a:prstGeom prst="rect">
            <a:avLst/>
          </a:prstGeom>
          <a:noFill/>
          <a:ln>
            <a:noFill/>
          </a:ln>
        </p:spPr>
        <p:txBody>
          <a:bodyPr spcFirstLastPara="1" wrap="square" lIns="91425" tIns="91425" rIns="91425" bIns="91425" anchor="t" anchorCtr="0"/>
          <a:lstStyle>
            <a:lvl1pPr marL="230188" marR="0" lvl="0" indent="-230188" algn="l" rtl="0">
              <a:spcBef>
                <a:spcPts val="80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marL="461963" marR="0" lvl="1" indent="-246062" algn="l" rtl="0">
              <a:spcBef>
                <a:spcPts val="8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2pPr>
            <a:lvl3pPr marL="681038" marR="0" lvl="2" indent="-236537" algn="l" rtl="0">
              <a:spcBef>
                <a:spcPts val="7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912813" marR="0" lvl="3" indent="-227012" algn="l" rtl="0">
              <a:spcBef>
                <a:spcPts val="7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1143000" marR="0" lvl="4" indent="-228600" algn="l" rtl="0">
              <a:spcBef>
                <a:spcPts val="7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514600" marR="0" lvl="5"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89" name="Shape 389"/>
          <p:cNvSpPr txBox="1">
            <a:spLocks noGrp="1"/>
          </p:cNvSpPr>
          <p:nvPr>
            <p:ph type="title"/>
          </p:nvPr>
        </p:nvSpPr>
        <p:spPr>
          <a:xfrm>
            <a:off x="593725" y="676275"/>
            <a:ext cx="8166100" cy="5715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3000" b="1" i="0" u="none" strike="noStrike" cap="none">
                <a:solidFill>
                  <a:schemeClr val="dk2"/>
                </a:solidFill>
                <a:latin typeface="Arial"/>
                <a:ea typeface="Arial"/>
                <a:cs typeface="Arial"/>
                <a:sym typeface="Arial"/>
              </a:defRPr>
            </a:lvl1pPr>
            <a:lvl2pPr marL="0" marR="0" lvl="1"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2pPr>
            <a:lvl3pPr marL="0" marR="0" lvl="2"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3pPr>
            <a:lvl4pPr marL="0" marR="0" lvl="3"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4pPr>
            <a:lvl5pPr marL="0" marR="0" lvl="4"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5pPr>
            <a:lvl6pPr marL="457200" marR="0" lvl="5"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6pPr>
            <a:lvl7pPr marL="914400" marR="0" lvl="6"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7pPr>
            <a:lvl8pPr marL="1371600" marR="0" lvl="7"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8pPr>
            <a:lvl9pPr marL="1828800" marR="0" lvl="8"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9pPr>
          </a:lstStyle>
          <a:p>
            <a:endParaRPr/>
          </a:p>
        </p:txBody>
      </p:sp>
      <p:sp>
        <p:nvSpPr>
          <p:cNvPr id="390" name="Shape 390"/>
          <p:cNvSpPr txBox="1">
            <a:spLocks noGrp="1"/>
          </p:cNvSpPr>
          <p:nvPr>
            <p:ph type="body" idx="3"/>
          </p:nvPr>
        </p:nvSpPr>
        <p:spPr>
          <a:xfrm>
            <a:off x="594360" y="1280160"/>
            <a:ext cx="8160322" cy="315118"/>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marL="914400" marR="0" lvl="1" indent="-228600" algn="l" rtl="0">
              <a:spcBef>
                <a:spcPts val="800"/>
              </a:spcBef>
              <a:spcAft>
                <a:spcPts val="0"/>
              </a:spcAft>
              <a:buClr>
                <a:schemeClr val="dk2"/>
              </a:buClr>
              <a:buSzPts val="2000"/>
              <a:buFont typeface="Arial"/>
              <a:buNone/>
              <a:defRPr sz="2000" b="1" i="0" u="none" strike="noStrike" cap="none">
                <a:solidFill>
                  <a:schemeClr val="dk2"/>
                </a:solidFill>
                <a:latin typeface="Arial"/>
                <a:ea typeface="Arial"/>
                <a:cs typeface="Arial"/>
                <a:sym typeface="Arial"/>
              </a:defRPr>
            </a:lvl2pPr>
            <a:lvl3pPr marL="1371600" marR="0" lvl="2" indent="-228600" algn="l" rtl="0">
              <a:spcBef>
                <a:spcPts val="70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3pPr>
            <a:lvl4pPr marL="1828800" marR="0" lvl="3"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4pPr>
            <a:lvl5pPr marL="2286000" marR="0" lvl="4"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391" name="Shape 391"/>
          <p:cNvSpPr>
            <a:spLocks noGrp="1"/>
          </p:cNvSpPr>
          <p:nvPr>
            <p:ph type="chart" idx="4"/>
          </p:nvPr>
        </p:nvSpPr>
        <p:spPr>
          <a:xfrm>
            <a:off x="4862512" y="2238121"/>
            <a:ext cx="3970338" cy="3238754"/>
          </a:xfrm>
          <a:prstGeom prst="rect">
            <a:avLst/>
          </a:prstGeom>
          <a:noFill/>
          <a:ln>
            <a:noFill/>
          </a:ln>
        </p:spPr>
        <p:txBody>
          <a:bodyPr spcFirstLastPara="1" wrap="square" lIns="91425" tIns="91425" rIns="91425" bIns="91425" anchor="t" anchorCtr="0"/>
          <a:lstStyle>
            <a:lvl1pPr marL="230188" marR="0" lvl="0" indent="-230188" algn="l" rtl="0">
              <a:spcBef>
                <a:spcPts val="80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marL="461963" marR="0" lvl="1" indent="-246062" algn="l" rtl="0">
              <a:spcBef>
                <a:spcPts val="8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2pPr>
            <a:lvl3pPr marL="681038" marR="0" lvl="2" indent="-236537" algn="l" rtl="0">
              <a:spcBef>
                <a:spcPts val="7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912813" marR="0" lvl="3" indent="-227012" algn="l" rtl="0">
              <a:spcBef>
                <a:spcPts val="7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1143000" marR="0" lvl="4" indent="-228600" algn="l" rtl="0">
              <a:spcBef>
                <a:spcPts val="7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514600" marR="0" lvl="5"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92" name="Shape 392"/>
          <p:cNvSpPr txBox="1">
            <a:spLocks noGrp="1"/>
          </p:cNvSpPr>
          <p:nvPr>
            <p:ph type="body" idx="5"/>
          </p:nvPr>
        </p:nvSpPr>
        <p:spPr>
          <a:xfrm>
            <a:off x="4811042" y="1801368"/>
            <a:ext cx="4087178" cy="177006"/>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dk2"/>
              </a:buClr>
              <a:buSzPts val="1200"/>
              <a:buFont typeface="Arial"/>
              <a:buNone/>
              <a:defRPr sz="1200" b="0" i="0" u="none" strike="noStrike" cap="none">
                <a:solidFill>
                  <a:schemeClr val="accent1"/>
                </a:solidFill>
                <a:latin typeface="Arial"/>
                <a:ea typeface="Arial"/>
                <a:cs typeface="Arial"/>
                <a:sym typeface="Arial"/>
              </a:defRPr>
            </a:lvl1pPr>
            <a:lvl2pPr marL="914400" marR="0" lvl="1" indent="-228600" algn="l" rtl="0">
              <a:spcBef>
                <a:spcPts val="800"/>
              </a:spcBef>
              <a:spcAft>
                <a:spcPts val="0"/>
              </a:spcAft>
              <a:buClr>
                <a:schemeClr val="dk2"/>
              </a:buClr>
              <a:buSzPts val="2000"/>
              <a:buFont typeface="Arial"/>
              <a:buNone/>
              <a:defRPr sz="2000" b="1" i="0" u="none" strike="noStrike" cap="none">
                <a:solidFill>
                  <a:schemeClr val="dk2"/>
                </a:solidFill>
                <a:latin typeface="Arial"/>
                <a:ea typeface="Arial"/>
                <a:cs typeface="Arial"/>
                <a:sym typeface="Arial"/>
              </a:defRPr>
            </a:lvl2pPr>
            <a:lvl3pPr marL="1371600" marR="0" lvl="2" indent="-228600" algn="l" rtl="0">
              <a:spcBef>
                <a:spcPts val="70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3pPr>
            <a:lvl4pPr marL="1828800" marR="0" lvl="3"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4pPr>
            <a:lvl5pPr marL="2286000" marR="0" lvl="4"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393" name="Shape 393"/>
          <p:cNvSpPr txBox="1">
            <a:spLocks noGrp="1"/>
          </p:cNvSpPr>
          <p:nvPr>
            <p:ph type="ftr" idx="11"/>
          </p:nvPr>
        </p:nvSpPr>
        <p:spPr>
          <a:xfrm>
            <a:off x="609600" y="6095999"/>
            <a:ext cx="8153400" cy="628361"/>
          </a:xfrm>
          <a:prstGeom prst="rect">
            <a:avLst/>
          </a:prstGeom>
          <a:noFill/>
          <a:ln>
            <a:noFill/>
          </a:ln>
        </p:spPr>
        <p:txBody>
          <a:bodyPr spcFirstLastPara="1" wrap="square" lIns="91425" tIns="91425" rIns="91425" bIns="91425" anchor="t" anchorCtr="0"/>
          <a:lstStyle>
            <a:lvl1pPr marL="0" marR="0" lvl="0" indent="0" algn="l" rtl="0">
              <a:spcBef>
                <a:spcPts val="60"/>
              </a:spcBef>
              <a:spcAft>
                <a:spcPts val="0"/>
              </a:spcAft>
              <a:buSzPts val="1400"/>
              <a:buNone/>
              <a:defRPr sz="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pic>
        <p:nvPicPr>
          <p:cNvPr id="394" name="Shape 394" descr="Orande Stri.jpg"/>
          <p:cNvPicPr preferRelativeResize="0"/>
          <p:nvPr/>
        </p:nvPicPr>
        <p:blipFill rotWithShape="1">
          <a:blip r:embed="rId2">
            <a:alphaModFix/>
          </a:blip>
          <a:srcRect/>
          <a:stretch/>
        </p:blipFill>
        <p:spPr>
          <a:xfrm>
            <a:off x="0" y="0"/>
            <a:ext cx="231582" cy="6815137"/>
          </a:xfrm>
          <a:prstGeom prst="rect">
            <a:avLst/>
          </a:prstGeom>
          <a:noFill/>
          <a:ln>
            <a:noFill/>
          </a:ln>
        </p:spPr>
      </p:pic>
      <p:sp>
        <p:nvSpPr>
          <p:cNvPr id="395" name="Shape 395"/>
          <p:cNvSpPr/>
          <p:nvPr/>
        </p:nvSpPr>
        <p:spPr>
          <a:xfrm rot="-5400000">
            <a:off x="-1180192" y="5435465"/>
            <a:ext cx="2569934" cy="18466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00">
                <a:solidFill>
                  <a:schemeClr val="lt1"/>
                </a:solidFill>
                <a:latin typeface="Arial"/>
                <a:ea typeface="Arial"/>
                <a:cs typeface="Arial"/>
                <a:sym typeface="Arial"/>
              </a:rPr>
              <a:t>Copyright © 2017 The Nielsen Company. Confidential and proprietary.</a:t>
            </a:r>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63_Table">
    <p:spTree>
      <p:nvGrpSpPr>
        <p:cNvPr id="1" name="Shape 396"/>
        <p:cNvGrpSpPr/>
        <p:nvPr/>
      </p:nvGrpSpPr>
      <p:grpSpPr>
        <a:xfrm>
          <a:off x="0" y="0"/>
          <a:ext cx="0" cy="0"/>
          <a:chOff x="0" y="0"/>
          <a:chExt cx="0" cy="0"/>
        </a:xfrm>
      </p:grpSpPr>
      <p:sp>
        <p:nvSpPr>
          <p:cNvPr id="397" name="Shape 397"/>
          <p:cNvSpPr txBox="1">
            <a:spLocks noGrp="1"/>
          </p:cNvSpPr>
          <p:nvPr>
            <p:ph type="title"/>
          </p:nvPr>
        </p:nvSpPr>
        <p:spPr>
          <a:xfrm>
            <a:off x="593725" y="676275"/>
            <a:ext cx="8166100" cy="5715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3000" b="1" i="0" u="none" strike="noStrike" cap="none">
                <a:solidFill>
                  <a:schemeClr val="dk2"/>
                </a:solidFill>
                <a:latin typeface="Arial"/>
                <a:ea typeface="Arial"/>
                <a:cs typeface="Arial"/>
                <a:sym typeface="Arial"/>
              </a:defRPr>
            </a:lvl1pPr>
            <a:lvl2pPr marL="0" marR="0" lvl="1"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2pPr>
            <a:lvl3pPr marL="0" marR="0" lvl="2"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3pPr>
            <a:lvl4pPr marL="0" marR="0" lvl="3"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4pPr>
            <a:lvl5pPr marL="0" marR="0" lvl="4"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5pPr>
            <a:lvl6pPr marL="457200" marR="0" lvl="5"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6pPr>
            <a:lvl7pPr marL="914400" marR="0" lvl="6"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7pPr>
            <a:lvl8pPr marL="1371600" marR="0" lvl="7"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8pPr>
            <a:lvl9pPr marL="1828800" marR="0" lvl="8"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9pPr>
          </a:lstStyle>
          <a:p>
            <a:endParaRPr/>
          </a:p>
        </p:txBody>
      </p:sp>
      <p:sp>
        <p:nvSpPr>
          <p:cNvPr id="398" name="Shape 398"/>
          <p:cNvSpPr txBox="1">
            <a:spLocks noGrp="1"/>
          </p:cNvSpPr>
          <p:nvPr>
            <p:ph type="body" idx="1"/>
          </p:nvPr>
        </p:nvSpPr>
        <p:spPr>
          <a:xfrm>
            <a:off x="594360" y="1280160"/>
            <a:ext cx="8160322" cy="315118"/>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marL="914400" marR="0" lvl="1" indent="-228600" algn="l" rtl="0">
              <a:spcBef>
                <a:spcPts val="800"/>
              </a:spcBef>
              <a:spcAft>
                <a:spcPts val="0"/>
              </a:spcAft>
              <a:buClr>
                <a:schemeClr val="dk2"/>
              </a:buClr>
              <a:buSzPts val="2000"/>
              <a:buFont typeface="Arial"/>
              <a:buNone/>
              <a:defRPr sz="2000" b="1" i="0" u="none" strike="noStrike" cap="none">
                <a:solidFill>
                  <a:schemeClr val="dk2"/>
                </a:solidFill>
                <a:latin typeface="Arial"/>
                <a:ea typeface="Arial"/>
                <a:cs typeface="Arial"/>
                <a:sym typeface="Arial"/>
              </a:defRPr>
            </a:lvl2pPr>
            <a:lvl3pPr marL="1371600" marR="0" lvl="2" indent="-228600" algn="l" rtl="0">
              <a:spcBef>
                <a:spcPts val="70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3pPr>
            <a:lvl4pPr marL="1828800" marR="0" lvl="3"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4pPr>
            <a:lvl5pPr marL="2286000" marR="0" lvl="4"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pic>
        <p:nvPicPr>
          <p:cNvPr id="399" name="Shape 399" descr="Orande Stri.jpg"/>
          <p:cNvPicPr preferRelativeResize="0"/>
          <p:nvPr/>
        </p:nvPicPr>
        <p:blipFill rotWithShape="1">
          <a:blip r:embed="rId2">
            <a:alphaModFix/>
          </a:blip>
          <a:srcRect/>
          <a:stretch/>
        </p:blipFill>
        <p:spPr>
          <a:xfrm>
            <a:off x="0" y="0"/>
            <a:ext cx="231582" cy="6815137"/>
          </a:xfrm>
          <a:prstGeom prst="rect">
            <a:avLst/>
          </a:prstGeom>
          <a:noFill/>
          <a:ln>
            <a:noFill/>
          </a:ln>
        </p:spPr>
      </p:pic>
      <p:sp>
        <p:nvSpPr>
          <p:cNvPr id="400" name="Shape 400"/>
          <p:cNvSpPr txBox="1">
            <a:spLocks noGrp="1"/>
          </p:cNvSpPr>
          <p:nvPr>
            <p:ph type="ftr" idx="11"/>
          </p:nvPr>
        </p:nvSpPr>
        <p:spPr>
          <a:xfrm>
            <a:off x="609600" y="6095999"/>
            <a:ext cx="8153400" cy="628361"/>
          </a:xfrm>
          <a:prstGeom prst="rect">
            <a:avLst/>
          </a:prstGeom>
          <a:noFill/>
          <a:ln>
            <a:noFill/>
          </a:ln>
        </p:spPr>
        <p:txBody>
          <a:bodyPr spcFirstLastPara="1" wrap="square" lIns="91425" tIns="91425" rIns="91425" bIns="91425" anchor="t" anchorCtr="0"/>
          <a:lstStyle>
            <a:lvl1pPr marL="0" marR="0" lvl="0" indent="0" algn="l" rtl="0">
              <a:spcBef>
                <a:spcPts val="60"/>
              </a:spcBef>
              <a:spcAft>
                <a:spcPts val="0"/>
              </a:spcAft>
              <a:buSzPts val="1400"/>
              <a:buNone/>
              <a:defRPr sz="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01" name="Shape 401"/>
          <p:cNvSpPr/>
          <p:nvPr/>
        </p:nvSpPr>
        <p:spPr>
          <a:xfrm rot="-5400000">
            <a:off x="-1180192" y="5435465"/>
            <a:ext cx="2569934" cy="18466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00">
                <a:solidFill>
                  <a:schemeClr val="lt1"/>
                </a:solidFill>
                <a:latin typeface="Arial"/>
                <a:ea typeface="Arial"/>
                <a:cs typeface="Arial"/>
                <a:sym typeface="Arial"/>
              </a:rPr>
              <a:t>Copyright © 2017 The Nielsen Company. Confidential and proprietary.</a:t>
            </a:r>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cSld name="66_Divider Slide GOLD">
    <p:spTree>
      <p:nvGrpSpPr>
        <p:cNvPr id="1" name="Shape 402"/>
        <p:cNvGrpSpPr/>
        <p:nvPr/>
      </p:nvGrpSpPr>
      <p:grpSpPr>
        <a:xfrm>
          <a:off x="0" y="0"/>
          <a:ext cx="0" cy="0"/>
          <a:chOff x="0" y="0"/>
          <a:chExt cx="0" cy="0"/>
        </a:xfrm>
      </p:grpSpPr>
      <p:pic>
        <p:nvPicPr>
          <p:cNvPr id="403" name="Shape 403" descr="Yellow shirt.jpg"/>
          <p:cNvPicPr preferRelativeResize="0"/>
          <p:nvPr/>
        </p:nvPicPr>
        <p:blipFill rotWithShape="1">
          <a:blip r:embed="rId2">
            <a:alphaModFix/>
          </a:blip>
          <a:srcRect/>
          <a:stretch/>
        </p:blipFill>
        <p:spPr>
          <a:xfrm>
            <a:off x="0" y="0"/>
            <a:ext cx="9144000" cy="6815137"/>
          </a:xfrm>
          <a:prstGeom prst="rect">
            <a:avLst/>
          </a:prstGeom>
          <a:noFill/>
          <a:ln>
            <a:noFill/>
          </a:ln>
        </p:spPr>
      </p:pic>
      <p:pic>
        <p:nvPicPr>
          <p:cNvPr id="404" name="Shape 404" descr="Orande Stri.jpg"/>
          <p:cNvPicPr preferRelativeResize="0"/>
          <p:nvPr/>
        </p:nvPicPr>
        <p:blipFill rotWithShape="1">
          <a:blip r:embed="rId3">
            <a:alphaModFix/>
          </a:blip>
          <a:srcRect/>
          <a:stretch/>
        </p:blipFill>
        <p:spPr>
          <a:xfrm>
            <a:off x="0" y="0"/>
            <a:ext cx="231582" cy="6815137"/>
          </a:xfrm>
          <a:prstGeom prst="rect">
            <a:avLst/>
          </a:prstGeom>
          <a:noFill/>
          <a:ln>
            <a:noFill/>
          </a:ln>
        </p:spPr>
      </p:pic>
      <p:sp>
        <p:nvSpPr>
          <p:cNvPr id="405" name="Shape 405"/>
          <p:cNvSpPr txBox="1">
            <a:spLocks noGrp="1"/>
          </p:cNvSpPr>
          <p:nvPr>
            <p:ph type="ctrTitle"/>
          </p:nvPr>
        </p:nvSpPr>
        <p:spPr>
          <a:xfrm>
            <a:off x="336322" y="411448"/>
            <a:ext cx="8218686" cy="1310218"/>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SzPts val="1400"/>
              <a:buNone/>
              <a:defRPr sz="4200" b="1" i="0" u="none" strike="noStrike" cap="none">
                <a:solidFill>
                  <a:schemeClr val="dk2"/>
                </a:solidFill>
                <a:latin typeface="Arial"/>
                <a:ea typeface="Arial"/>
                <a:cs typeface="Arial"/>
                <a:sym typeface="Arial"/>
              </a:defRPr>
            </a:lvl1pPr>
            <a:lvl2pPr marL="0" marR="0" lvl="1"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2pPr>
            <a:lvl3pPr marL="0" marR="0" lvl="2"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3pPr>
            <a:lvl4pPr marL="0" marR="0" lvl="3"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4pPr>
            <a:lvl5pPr marL="0" marR="0" lvl="4"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5pPr>
            <a:lvl6pPr marL="457200" marR="0" lvl="5"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6pPr>
            <a:lvl7pPr marL="914400" marR="0" lvl="6"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7pPr>
            <a:lvl8pPr marL="1371600" marR="0" lvl="7"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8pPr>
            <a:lvl9pPr marL="1828800" marR="0" lvl="8"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9pPr>
          </a:lstStyle>
          <a:p>
            <a:endParaRPr/>
          </a:p>
        </p:txBody>
      </p:sp>
      <p:sp>
        <p:nvSpPr>
          <p:cNvPr id="406" name="Shape 406"/>
          <p:cNvSpPr/>
          <p:nvPr/>
        </p:nvSpPr>
        <p:spPr>
          <a:xfrm rot="-5400000">
            <a:off x="-1180192" y="5435465"/>
            <a:ext cx="2569934" cy="18466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00">
                <a:solidFill>
                  <a:schemeClr val="lt1"/>
                </a:solidFill>
                <a:latin typeface="Arial"/>
                <a:ea typeface="Arial"/>
                <a:cs typeface="Arial"/>
                <a:sym typeface="Arial"/>
              </a:rPr>
              <a:t>Copyright © 2017 The Nielsen Company. Confidential and proprietary.</a:t>
            </a:r>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67_Divider White">
    <p:spTree>
      <p:nvGrpSpPr>
        <p:cNvPr id="1" name="Shape 407"/>
        <p:cNvGrpSpPr/>
        <p:nvPr/>
      </p:nvGrpSpPr>
      <p:grpSpPr>
        <a:xfrm>
          <a:off x="0" y="0"/>
          <a:ext cx="0" cy="0"/>
          <a:chOff x="0" y="0"/>
          <a:chExt cx="0" cy="0"/>
        </a:xfrm>
      </p:grpSpPr>
      <p:pic>
        <p:nvPicPr>
          <p:cNvPr id="408" name="Shape 408" descr="Orande Stri.jpg"/>
          <p:cNvPicPr preferRelativeResize="0"/>
          <p:nvPr/>
        </p:nvPicPr>
        <p:blipFill rotWithShape="1">
          <a:blip r:embed="rId2">
            <a:alphaModFix/>
          </a:blip>
          <a:srcRect/>
          <a:stretch/>
        </p:blipFill>
        <p:spPr>
          <a:xfrm>
            <a:off x="0" y="0"/>
            <a:ext cx="231582" cy="6815137"/>
          </a:xfrm>
          <a:prstGeom prst="rect">
            <a:avLst/>
          </a:prstGeom>
          <a:noFill/>
          <a:ln>
            <a:noFill/>
          </a:ln>
        </p:spPr>
      </p:pic>
      <p:sp>
        <p:nvSpPr>
          <p:cNvPr id="409" name="Shape 409"/>
          <p:cNvSpPr txBox="1">
            <a:spLocks noGrp="1"/>
          </p:cNvSpPr>
          <p:nvPr>
            <p:ph type="title"/>
          </p:nvPr>
        </p:nvSpPr>
        <p:spPr>
          <a:xfrm>
            <a:off x="341227" y="2996184"/>
            <a:ext cx="8046720" cy="585216"/>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5000" b="1" i="0" u="none" strike="noStrike" cap="none">
                <a:solidFill>
                  <a:schemeClr val="dk1"/>
                </a:solidFill>
                <a:latin typeface="Arial"/>
                <a:ea typeface="Arial"/>
                <a:cs typeface="Arial"/>
                <a:sym typeface="Arial"/>
              </a:defRPr>
            </a:lvl1pPr>
            <a:lvl2pPr marL="0" marR="0" lvl="1"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2pPr>
            <a:lvl3pPr marL="0" marR="0" lvl="2"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3pPr>
            <a:lvl4pPr marL="0" marR="0" lvl="3"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4pPr>
            <a:lvl5pPr marL="0" marR="0" lvl="4"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5pPr>
            <a:lvl6pPr marL="457200" marR="0" lvl="5"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6pPr>
            <a:lvl7pPr marL="914400" marR="0" lvl="6"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7pPr>
            <a:lvl8pPr marL="1371600" marR="0" lvl="7"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8pPr>
            <a:lvl9pPr marL="1828800" marR="0" lvl="8"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9pPr>
          </a:lstStyle>
          <a:p>
            <a:endParaRPr/>
          </a:p>
        </p:txBody>
      </p:sp>
      <p:sp>
        <p:nvSpPr>
          <p:cNvPr id="410" name="Shape 410"/>
          <p:cNvSpPr/>
          <p:nvPr/>
        </p:nvSpPr>
        <p:spPr>
          <a:xfrm rot="-5400000">
            <a:off x="-1180192" y="5435465"/>
            <a:ext cx="2569934" cy="18466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00">
                <a:solidFill>
                  <a:schemeClr val="lt1"/>
                </a:solidFill>
                <a:latin typeface="Arial"/>
                <a:ea typeface="Arial"/>
                <a:cs typeface="Arial"/>
                <a:sym typeface="Arial"/>
              </a:rPr>
              <a:t>Copyright © 2017 The Nielsen Company. Confidential and proprietary.</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09_Table">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593725" y="676275"/>
            <a:ext cx="8166100" cy="5715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3000" b="1" i="0" u="none" strike="noStrike" cap="none">
                <a:solidFill>
                  <a:schemeClr val="dk2"/>
                </a:solidFill>
                <a:latin typeface="Arial"/>
                <a:ea typeface="Arial"/>
                <a:cs typeface="Arial"/>
                <a:sym typeface="Arial"/>
              </a:defRPr>
            </a:lvl1pPr>
            <a:lvl2pPr marL="0" marR="0" lvl="1"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2pPr>
            <a:lvl3pPr marL="0" marR="0" lvl="2"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3pPr>
            <a:lvl4pPr marL="0" marR="0" lvl="3"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4pPr>
            <a:lvl5pPr marL="0" marR="0" lvl="4"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5pPr>
            <a:lvl6pPr marL="457200" marR="0" lvl="5"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6pPr>
            <a:lvl7pPr marL="914400" marR="0" lvl="6"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7pPr>
            <a:lvl8pPr marL="1371600" marR="0" lvl="7"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8pPr>
            <a:lvl9pPr marL="1828800" marR="0" lvl="8"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9pPr>
          </a:lstStyle>
          <a:p>
            <a:endParaRPr/>
          </a:p>
        </p:txBody>
      </p:sp>
      <p:sp>
        <p:nvSpPr>
          <p:cNvPr id="138" name="Shape 138"/>
          <p:cNvSpPr txBox="1">
            <a:spLocks noGrp="1"/>
          </p:cNvSpPr>
          <p:nvPr>
            <p:ph type="body" idx="1"/>
          </p:nvPr>
        </p:nvSpPr>
        <p:spPr>
          <a:xfrm>
            <a:off x="594360" y="1280160"/>
            <a:ext cx="8160322" cy="315118"/>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marL="914400" marR="0" lvl="1" indent="-228600" algn="l" rtl="0">
              <a:spcBef>
                <a:spcPts val="800"/>
              </a:spcBef>
              <a:spcAft>
                <a:spcPts val="0"/>
              </a:spcAft>
              <a:buClr>
                <a:schemeClr val="dk2"/>
              </a:buClr>
              <a:buSzPts val="2000"/>
              <a:buFont typeface="Arial"/>
              <a:buNone/>
              <a:defRPr sz="2000" b="1" i="0" u="none" strike="noStrike" cap="none">
                <a:solidFill>
                  <a:schemeClr val="dk2"/>
                </a:solidFill>
                <a:latin typeface="Arial"/>
                <a:ea typeface="Arial"/>
                <a:cs typeface="Arial"/>
                <a:sym typeface="Arial"/>
              </a:defRPr>
            </a:lvl2pPr>
            <a:lvl3pPr marL="1371600" marR="0" lvl="2" indent="-228600" algn="l" rtl="0">
              <a:spcBef>
                <a:spcPts val="70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3pPr>
            <a:lvl4pPr marL="1828800" marR="0" lvl="3"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4pPr>
            <a:lvl5pPr marL="2286000" marR="0" lvl="4"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139" name="Shape 139"/>
          <p:cNvSpPr txBox="1">
            <a:spLocks noGrp="1"/>
          </p:cNvSpPr>
          <p:nvPr>
            <p:ph type="ftr" idx="11"/>
          </p:nvPr>
        </p:nvSpPr>
        <p:spPr>
          <a:xfrm>
            <a:off x="609600" y="6095999"/>
            <a:ext cx="8153400" cy="628361"/>
          </a:xfrm>
          <a:prstGeom prst="rect">
            <a:avLst/>
          </a:prstGeom>
          <a:noFill/>
          <a:ln>
            <a:noFill/>
          </a:ln>
        </p:spPr>
        <p:txBody>
          <a:bodyPr spcFirstLastPara="1" wrap="square" lIns="91425" tIns="91425" rIns="91425" bIns="91425" anchor="t" anchorCtr="0"/>
          <a:lstStyle>
            <a:lvl1pPr marL="0" marR="0" lvl="0" indent="0" algn="l" rtl="0">
              <a:spcBef>
                <a:spcPts val="60"/>
              </a:spcBef>
              <a:spcAft>
                <a:spcPts val="0"/>
              </a:spcAft>
              <a:buSzPts val="1400"/>
              <a:buNone/>
              <a:defRPr sz="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cSld name="69_End Slide N-tab GOLD">
    <p:spTree>
      <p:nvGrpSpPr>
        <p:cNvPr id="1" name="Shape 411"/>
        <p:cNvGrpSpPr/>
        <p:nvPr/>
      </p:nvGrpSpPr>
      <p:grpSpPr>
        <a:xfrm>
          <a:off x="0" y="0"/>
          <a:ext cx="0" cy="0"/>
          <a:chOff x="0" y="0"/>
          <a:chExt cx="0" cy="0"/>
        </a:xfrm>
      </p:grpSpPr>
      <p:pic>
        <p:nvPicPr>
          <p:cNvPr id="412" name="Shape 412" descr="Orange st.jpg"/>
          <p:cNvPicPr preferRelativeResize="0"/>
          <p:nvPr/>
        </p:nvPicPr>
        <p:blipFill rotWithShape="1">
          <a:blip r:embed="rId2">
            <a:alphaModFix/>
          </a:blip>
          <a:srcRect/>
          <a:stretch/>
        </p:blipFill>
        <p:spPr>
          <a:xfrm>
            <a:off x="0" y="0"/>
            <a:ext cx="9144000" cy="6815137"/>
          </a:xfrm>
          <a:prstGeom prst="rect">
            <a:avLst/>
          </a:prstGeom>
          <a:noFill/>
          <a:ln>
            <a:noFill/>
          </a:ln>
        </p:spPr>
      </p:pic>
      <p:pic>
        <p:nvPicPr>
          <p:cNvPr id="413" name="Shape 413" descr="N-Element-Tab-Square-White_RGB.png"/>
          <p:cNvPicPr preferRelativeResize="0"/>
          <p:nvPr/>
        </p:nvPicPr>
        <p:blipFill rotWithShape="1">
          <a:blip r:embed="rId3">
            <a:alphaModFix/>
          </a:blip>
          <a:srcRect/>
          <a:stretch/>
        </p:blipFill>
        <p:spPr>
          <a:xfrm>
            <a:off x="3581400" y="2418910"/>
            <a:ext cx="1969693" cy="1971445"/>
          </a:xfrm>
          <a:prstGeom prst="rect">
            <a:avLst/>
          </a:prstGeom>
          <a:noFill/>
          <a:ln>
            <a:noFill/>
          </a:ln>
        </p:spPr>
      </p:pic>
      <p:sp>
        <p:nvSpPr>
          <p:cNvPr id="414" name="Shape 414"/>
          <p:cNvSpPr/>
          <p:nvPr/>
        </p:nvSpPr>
        <p:spPr>
          <a:xfrm>
            <a:off x="256032" y="6632364"/>
            <a:ext cx="2582758" cy="18466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600"/>
              <a:buFont typeface="Arial"/>
              <a:buNone/>
            </a:pPr>
            <a:r>
              <a:rPr lang="en-US" sz="600" b="0" i="0" u="none" strike="noStrike" cap="none">
                <a:solidFill>
                  <a:srgbClr val="FFFFFF"/>
                </a:solidFill>
                <a:latin typeface="Arial"/>
                <a:ea typeface="Arial"/>
                <a:cs typeface="Arial"/>
                <a:sym typeface="Arial"/>
              </a:rPr>
              <a:t>Copyright © 2017 The Nielsen Company. Confidential and proprietary.</a:t>
            </a: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cSld name="70_End Slide Full Logo GOLD">
    <p:spTree>
      <p:nvGrpSpPr>
        <p:cNvPr id="1" name="Shape 415"/>
        <p:cNvGrpSpPr/>
        <p:nvPr/>
      </p:nvGrpSpPr>
      <p:grpSpPr>
        <a:xfrm>
          <a:off x="0" y="0"/>
          <a:ext cx="0" cy="0"/>
          <a:chOff x="0" y="0"/>
          <a:chExt cx="0" cy="0"/>
        </a:xfrm>
      </p:grpSpPr>
      <p:pic>
        <p:nvPicPr>
          <p:cNvPr id="416" name="Shape 416" descr="Orange st.jpg"/>
          <p:cNvPicPr preferRelativeResize="0"/>
          <p:nvPr/>
        </p:nvPicPr>
        <p:blipFill rotWithShape="1">
          <a:blip r:embed="rId2">
            <a:alphaModFix/>
          </a:blip>
          <a:srcRect/>
          <a:stretch/>
        </p:blipFill>
        <p:spPr>
          <a:xfrm>
            <a:off x="0" y="0"/>
            <a:ext cx="9144000" cy="6815137"/>
          </a:xfrm>
          <a:prstGeom prst="rect">
            <a:avLst/>
          </a:prstGeom>
          <a:noFill/>
          <a:ln>
            <a:noFill/>
          </a:ln>
        </p:spPr>
      </p:pic>
      <p:pic>
        <p:nvPicPr>
          <p:cNvPr id="417" name="Shape 417" descr="Nielsen-Wordmark-White-RGB.png"/>
          <p:cNvPicPr preferRelativeResize="0"/>
          <p:nvPr/>
        </p:nvPicPr>
        <p:blipFill rotWithShape="1">
          <a:blip r:embed="rId3">
            <a:alphaModFix/>
          </a:blip>
          <a:srcRect/>
          <a:stretch/>
        </p:blipFill>
        <p:spPr>
          <a:xfrm>
            <a:off x="2375285" y="2590800"/>
            <a:ext cx="4371243" cy="1544436"/>
          </a:xfrm>
          <a:prstGeom prst="rect">
            <a:avLst/>
          </a:prstGeom>
          <a:noFill/>
          <a:ln>
            <a:noFill/>
          </a:ln>
        </p:spPr>
      </p:pic>
      <p:sp>
        <p:nvSpPr>
          <p:cNvPr id="418" name="Shape 418"/>
          <p:cNvSpPr/>
          <p:nvPr/>
        </p:nvSpPr>
        <p:spPr>
          <a:xfrm>
            <a:off x="256032" y="6632364"/>
            <a:ext cx="2582758" cy="18466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600"/>
              <a:buFont typeface="Arial"/>
              <a:buNone/>
            </a:pPr>
            <a:r>
              <a:rPr lang="en-US" sz="600" b="0" i="0" u="none" strike="noStrike" cap="none">
                <a:solidFill>
                  <a:srgbClr val="FFFFFF"/>
                </a:solidFill>
                <a:latin typeface="Arial"/>
                <a:ea typeface="Arial"/>
                <a:cs typeface="Arial"/>
                <a:sym typeface="Arial"/>
              </a:rPr>
              <a:t>Copyright © 2017 The Nielsen Company. Confidential and proprietary.</a:t>
            </a: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cSld name="73_Title N-tab RED">
    <p:spTree>
      <p:nvGrpSpPr>
        <p:cNvPr id="1" name="Shape 419"/>
        <p:cNvGrpSpPr/>
        <p:nvPr/>
      </p:nvGrpSpPr>
      <p:grpSpPr>
        <a:xfrm>
          <a:off x="0" y="0"/>
          <a:ext cx="0" cy="0"/>
          <a:chOff x="0" y="0"/>
          <a:chExt cx="0" cy="0"/>
        </a:xfrm>
      </p:grpSpPr>
      <p:pic>
        <p:nvPicPr>
          <p:cNvPr id="420" name="Shape 420" descr="Red st.jpg"/>
          <p:cNvPicPr preferRelativeResize="0"/>
          <p:nvPr/>
        </p:nvPicPr>
        <p:blipFill rotWithShape="1">
          <a:blip r:embed="rId2">
            <a:alphaModFix/>
          </a:blip>
          <a:srcRect/>
          <a:stretch/>
        </p:blipFill>
        <p:spPr>
          <a:xfrm>
            <a:off x="0" y="0"/>
            <a:ext cx="9144000" cy="6815137"/>
          </a:xfrm>
          <a:prstGeom prst="rect">
            <a:avLst/>
          </a:prstGeom>
          <a:noFill/>
          <a:ln>
            <a:noFill/>
          </a:ln>
        </p:spPr>
      </p:pic>
      <p:sp>
        <p:nvSpPr>
          <p:cNvPr id="421" name="Shape 421"/>
          <p:cNvSpPr txBox="1">
            <a:spLocks noGrp="1"/>
          </p:cNvSpPr>
          <p:nvPr>
            <p:ph type="body" idx="1"/>
          </p:nvPr>
        </p:nvSpPr>
        <p:spPr>
          <a:xfrm>
            <a:off x="247426" y="5791200"/>
            <a:ext cx="2891063" cy="697394"/>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0"/>
              </a:spcBef>
              <a:spcAft>
                <a:spcPts val="0"/>
              </a:spcAft>
              <a:buClr>
                <a:schemeClr val="dk2"/>
              </a:buClr>
              <a:buSzPts val="1200"/>
              <a:buFont typeface="Arial"/>
              <a:buNone/>
              <a:defRPr sz="1200" b="0" i="0" u="none" strike="noStrike" cap="none">
                <a:solidFill>
                  <a:srgbClr val="FFFFFF"/>
                </a:solidFill>
                <a:latin typeface="Arial"/>
                <a:ea typeface="Arial"/>
                <a:cs typeface="Arial"/>
                <a:sym typeface="Arial"/>
              </a:defRPr>
            </a:lvl1pPr>
            <a:lvl2pPr marL="914400" marR="0" lvl="1" indent="-228600" algn="l" rtl="0">
              <a:spcBef>
                <a:spcPts val="800"/>
              </a:spcBef>
              <a:spcAft>
                <a:spcPts val="0"/>
              </a:spcAft>
              <a:buClr>
                <a:schemeClr val="dk2"/>
              </a:buClr>
              <a:buSzPts val="2000"/>
              <a:buFont typeface="Arial"/>
              <a:buNone/>
              <a:defRPr sz="2000" b="1" i="0" u="none" strike="noStrike" cap="none">
                <a:solidFill>
                  <a:schemeClr val="dk2"/>
                </a:solidFill>
                <a:latin typeface="Arial"/>
                <a:ea typeface="Arial"/>
                <a:cs typeface="Arial"/>
                <a:sym typeface="Arial"/>
              </a:defRPr>
            </a:lvl2pPr>
            <a:lvl3pPr marL="1371600" marR="0" lvl="2" indent="-228600" algn="l" rtl="0">
              <a:spcBef>
                <a:spcPts val="70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3pPr>
            <a:lvl4pPr marL="1828800" marR="0" lvl="3"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4pPr>
            <a:lvl5pPr marL="2286000" marR="0" lvl="4"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422" name="Shape 422"/>
          <p:cNvSpPr/>
          <p:nvPr/>
        </p:nvSpPr>
        <p:spPr>
          <a:xfrm>
            <a:off x="255636" y="6632364"/>
            <a:ext cx="2582758" cy="18466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600"/>
              <a:buFont typeface="Arial"/>
              <a:buNone/>
            </a:pPr>
            <a:r>
              <a:rPr lang="en-US" sz="600" b="0" i="0" u="none" strike="noStrike" cap="none">
                <a:solidFill>
                  <a:schemeClr val="lt1"/>
                </a:solidFill>
                <a:latin typeface="Arial"/>
                <a:ea typeface="Arial"/>
                <a:cs typeface="Arial"/>
                <a:sym typeface="Arial"/>
              </a:rPr>
              <a:t>Copyright © 2017 The Nielsen Company. Confidential and proprietary.</a:t>
            </a:r>
            <a:endParaRPr/>
          </a:p>
        </p:txBody>
      </p:sp>
      <p:pic>
        <p:nvPicPr>
          <p:cNvPr id="423" name="Shape 423" descr="N-Element-Tab-White_RGB.png"/>
          <p:cNvPicPr preferRelativeResize="0"/>
          <p:nvPr/>
        </p:nvPicPr>
        <p:blipFill rotWithShape="1">
          <a:blip r:embed="rId3">
            <a:alphaModFix/>
          </a:blip>
          <a:srcRect/>
          <a:stretch/>
        </p:blipFill>
        <p:spPr>
          <a:xfrm>
            <a:off x="8610600" y="0"/>
            <a:ext cx="236539" cy="335148"/>
          </a:xfrm>
          <a:prstGeom prst="rect">
            <a:avLst/>
          </a:prstGeom>
          <a:noFill/>
          <a:ln>
            <a:noFill/>
          </a:ln>
        </p:spPr>
      </p:pic>
      <p:sp>
        <p:nvSpPr>
          <p:cNvPr id="424" name="Shape 424"/>
          <p:cNvSpPr txBox="1">
            <a:spLocks noGrp="1"/>
          </p:cNvSpPr>
          <p:nvPr>
            <p:ph type="ctrTitle"/>
          </p:nvPr>
        </p:nvSpPr>
        <p:spPr>
          <a:xfrm>
            <a:off x="246888" y="2577432"/>
            <a:ext cx="6684264" cy="1310218"/>
          </a:xfrm>
          <a:prstGeom prst="rect">
            <a:avLst/>
          </a:prstGeom>
          <a:noFill/>
          <a:ln>
            <a:noFill/>
          </a:ln>
        </p:spPr>
        <p:txBody>
          <a:bodyPr spcFirstLastPara="1" wrap="square" lIns="91425" tIns="91425" rIns="91425" bIns="91425" anchor="b" anchorCtr="0"/>
          <a:lstStyle>
            <a:lvl1pPr marL="0" marR="0" lvl="0" indent="0" algn="l" rtl="0">
              <a:lnSpc>
                <a:spcPct val="90000"/>
              </a:lnSpc>
              <a:spcBef>
                <a:spcPts val="0"/>
              </a:spcBef>
              <a:spcAft>
                <a:spcPts val="0"/>
              </a:spcAft>
              <a:buSzPts val="1400"/>
              <a:buNone/>
              <a:defRPr sz="4200" b="1" i="0" u="none" strike="noStrike" cap="none">
                <a:solidFill>
                  <a:schemeClr val="lt1"/>
                </a:solidFill>
                <a:latin typeface="Arial"/>
                <a:ea typeface="Arial"/>
                <a:cs typeface="Arial"/>
                <a:sym typeface="Arial"/>
              </a:defRPr>
            </a:lvl1pPr>
            <a:lvl2pPr marL="0" marR="0" lvl="1"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2pPr>
            <a:lvl3pPr marL="0" marR="0" lvl="2"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3pPr>
            <a:lvl4pPr marL="0" marR="0" lvl="3"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4pPr>
            <a:lvl5pPr marL="0" marR="0" lvl="4"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5pPr>
            <a:lvl6pPr marL="457200" marR="0" lvl="5"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6pPr>
            <a:lvl7pPr marL="914400" marR="0" lvl="6"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7pPr>
            <a:lvl8pPr marL="1371600" marR="0" lvl="7"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8pPr>
            <a:lvl9pPr marL="1828800" marR="0" lvl="8"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9pPr>
          </a:lstStyle>
          <a:p>
            <a:endParaRPr/>
          </a:p>
        </p:txBody>
      </p:sp>
      <p:sp>
        <p:nvSpPr>
          <p:cNvPr id="425" name="Shape 425"/>
          <p:cNvSpPr txBox="1">
            <a:spLocks noGrp="1"/>
          </p:cNvSpPr>
          <p:nvPr>
            <p:ph type="subTitle" idx="2"/>
          </p:nvPr>
        </p:nvSpPr>
        <p:spPr>
          <a:xfrm>
            <a:off x="264135" y="4014216"/>
            <a:ext cx="6684264" cy="665162"/>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800"/>
              </a:spcBef>
              <a:spcAft>
                <a:spcPts val="0"/>
              </a:spcAft>
              <a:buClr>
                <a:schemeClr val="dk2"/>
              </a:buClr>
              <a:buSzPts val="2000"/>
              <a:buFont typeface="Arial"/>
              <a:buNone/>
              <a:defRPr sz="2000" b="0" i="0" u="none" strike="noStrike" cap="none">
                <a:solidFill>
                  <a:srgbClr val="FFFFFF"/>
                </a:solidFill>
                <a:latin typeface="Arial"/>
                <a:ea typeface="Arial"/>
                <a:cs typeface="Arial"/>
                <a:sym typeface="Arial"/>
              </a:defRPr>
            </a:lvl1pPr>
            <a:lvl2pPr marL="457200" marR="0" lvl="1" indent="0" algn="ctr" rtl="0">
              <a:spcBef>
                <a:spcPts val="800"/>
              </a:spcBef>
              <a:spcAft>
                <a:spcPts val="0"/>
              </a:spcAft>
              <a:buClr>
                <a:schemeClr val="dk2"/>
              </a:buClr>
              <a:buSzPts val="1600"/>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700"/>
              </a:spcBef>
              <a:spcAft>
                <a:spcPts val="0"/>
              </a:spcAft>
              <a:buClr>
                <a:schemeClr val="dk2"/>
              </a:buClr>
              <a:buSzPts val="1400"/>
              <a:buFont typeface="Arial"/>
              <a:buNone/>
              <a:defRPr sz="1400" b="0" i="0" u="none" strike="noStrike" cap="none">
                <a:solidFill>
                  <a:srgbClr val="888888"/>
                </a:solidFill>
                <a:latin typeface="Arial"/>
                <a:ea typeface="Arial"/>
                <a:cs typeface="Arial"/>
                <a:sym typeface="Arial"/>
              </a:defRPr>
            </a:lvl3pPr>
            <a:lvl4pPr marL="1371600" marR="0" lvl="3" indent="0" algn="ctr" rtl="0">
              <a:spcBef>
                <a:spcPts val="700"/>
              </a:spcBef>
              <a:spcAft>
                <a:spcPts val="0"/>
              </a:spcAft>
              <a:buClr>
                <a:schemeClr val="dk2"/>
              </a:buClr>
              <a:buSzPts val="1200"/>
              <a:buFont typeface="Arial"/>
              <a:buNone/>
              <a:defRPr sz="1200" b="0" i="0" u="none" strike="noStrike" cap="none">
                <a:solidFill>
                  <a:srgbClr val="888888"/>
                </a:solidFill>
                <a:latin typeface="Arial"/>
                <a:ea typeface="Arial"/>
                <a:cs typeface="Arial"/>
                <a:sym typeface="Arial"/>
              </a:defRPr>
            </a:lvl4pPr>
            <a:lvl5pPr marL="1828800" marR="0" lvl="4" indent="0" algn="ctr" rtl="0">
              <a:spcBef>
                <a:spcPts val="700"/>
              </a:spcBef>
              <a:spcAft>
                <a:spcPts val="0"/>
              </a:spcAft>
              <a:buClr>
                <a:schemeClr val="dk2"/>
              </a:buClr>
              <a:buSzPts val="1200"/>
              <a:buFont typeface="Arial"/>
              <a:buNone/>
              <a:defRPr sz="1200" b="0" i="0" u="none" strike="noStrike" cap="none">
                <a:solidFill>
                  <a:srgbClr val="888888"/>
                </a:solidFill>
                <a:latin typeface="Arial"/>
                <a:ea typeface="Arial"/>
                <a:cs typeface="Arial"/>
                <a:sym typeface="Arial"/>
              </a:defRPr>
            </a:lvl5pPr>
            <a:lvl6pPr marL="2286000" marR="0" lvl="5" indent="0"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6pPr>
            <a:lvl7pPr marL="2743200" marR="0" lvl="6" indent="0"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7pPr>
            <a:lvl8pPr marL="3200400" marR="0" lvl="7" indent="0"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8pPr>
            <a:lvl9pPr marL="3657600" marR="0" lvl="8" indent="0"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cSld name="74_Title Full Logo RED">
    <p:spTree>
      <p:nvGrpSpPr>
        <p:cNvPr id="1" name="Shape 426"/>
        <p:cNvGrpSpPr/>
        <p:nvPr/>
      </p:nvGrpSpPr>
      <p:grpSpPr>
        <a:xfrm>
          <a:off x="0" y="0"/>
          <a:ext cx="0" cy="0"/>
          <a:chOff x="0" y="0"/>
          <a:chExt cx="0" cy="0"/>
        </a:xfrm>
      </p:grpSpPr>
      <p:pic>
        <p:nvPicPr>
          <p:cNvPr id="427" name="Shape 427" descr="Red st.jpg"/>
          <p:cNvPicPr preferRelativeResize="0"/>
          <p:nvPr/>
        </p:nvPicPr>
        <p:blipFill rotWithShape="1">
          <a:blip r:embed="rId2">
            <a:alphaModFix/>
          </a:blip>
          <a:srcRect/>
          <a:stretch/>
        </p:blipFill>
        <p:spPr>
          <a:xfrm>
            <a:off x="0" y="0"/>
            <a:ext cx="9144000" cy="6815137"/>
          </a:xfrm>
          <a:prstGeom prst="rect">
            <a:avLst/>
          </a:prstGeom>
          <a:noFill/>
          <a:ln>
            <a:noFill/>
          </a:ln>
        </p:spPr>
      </p:pic>
      <p:sp>
        <p:nvSpPr>
          <p:cNvPr id="428" name="Shape 428"/>
          <p:cNvSpPr txBox="1">
            <a:spLocks noGrp="1"/>
          </p:cNvSpPr>
          <p:nvPr>
            <p:ph type="body" idx="1"/>
          </p:nvPr>
        </p:nvSpPr>
        <p:spPr>
          <a:xfrm>
            <a:off x="247426" y="5791200"/>
            <a:ext cx="2891063" cy="697394"/>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0"/>
              </a:spcBef>
              <a:spcAft>
                <a:spcPts val="0"/>
              </a:spcAft>
              <a:buClr>
                <a:schemeClr val="dk2"/>
              </a:buClr>
              <a:buSzPts val="1200"/>
              <a:buFont typeface="Arial"/>
              <a:buNone/>
              <a:defRPr sz="1200" b="0" i="0" u="none" strike="noStrike" cap="none">
                <a:solidFill>
                  <a:srgbClr val="FFFFFF"/>
                </a:solidFill>
                <a:latin typeface="Arial"/>
                <a:ea typeface="Arial"/>
                <a:cs typeface="Arial"/>
                <a:sym typeface="Arial"/>
              </a:defRPr>
            </a:lvl1pPr>
            <a:lvl2pPr marL="914400" marR="0" lvl="1" indent="-228600" algn="l" rtl="0">
              <a:spcBef>
                <a:spcPts val="800"/>
              </a:spcBef>
              <a:spcAft>
                <a:spcPts val="0"/>
              </a:spcAft>
              <a:buClr>
                <a:schemeClr val="dk2"/>
              </a:buClr>
              <a:buSzPts val="2000"/>
              <a:buFont typeface="Arial"/>
              <a:buNone/>
              <a:defRPr sz="2000" b="1" i="0" u="none" strike="noStrike" cap="none">
                <a:solidFill>
                  <a:schemeClr val="dk2"/>
                </a:solidFill>
                <a:latin typeface="Arial"/>
                <a:ea typeface="Arial"/>
                <a:cs typeface="Arial"/>
                <a:sym typeface="Arial"/>
              </a:defRPr>
            </a:lvl2pPr>
            <a:lvl3pPr marL="1371600" marR="0" lvl="2" indent="-228600" algn="l" rtl="0">
              <a:spcBef>
                <a:spcPts val="70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3pPr>
            <a:lvl4pPr marL="1828800" marR="0" lvl="3"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4pPr>
            <a:lvl5pPr marL="2286000" marR="0" lvl="4"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429" name="Shape 429"/>
          <p:cNvSpPr/>
          <p:nvPr/>
        </p:nvSpPr>
        <p:spPr>
          <a:xfrm>
            <a:off x="255636" y="6632364"/>
            <a:ext cx="2582758" cy="18466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600"/>
              <a:buFont typeface="Arial"/>
              <a:buNone/>
            </a:pPr>
            <a:r>
              <a:rPr lang="en-US" sz="600" b="0" i="0" u="none" strike="noStrike" cap="none">
                <a:solidFill>
                  <a:schemeClr val="lt1"/>
                </a:solidFill>
                <a:latin typeface="Arial"/>
                <a:ea typeface="Arial"/>
                <a:cs typeface="Arial"/>
                <a:sym typeface="Arial"/>
              </a:rPr>
              <a:t>Copyright © 2017 The Nielsen Company. Confidential and proprietary.</a:t>
            </a:r>
            <a:endParaRPr/>
          </a:p>
        </p:txBody>
      </p:sp>
      <p:pic>
        <p:nvPicPr>
          <p:cNvPr id="430" name="Shape 430" descr="Nielsen_R.png"/>
          <p:cNvPicPr preferRelativeResize="0"/>
          <p:nvPr/>
        </p:nvPicPr>
        <p:blipFill rotWithShape="1">
          <a:blip r:embed="rId3">
            <a:alphaModFix/>
          </a:blip>
          <a:srcRect/>
          <a:stretch/>
        </p:blipFill>
        <p:spPr>
          <a:xfrm>
            <a:off x="364066" y="2081657"/>
            <a:ext cx="1170446" cy="414126"/>
          </a:xfrm>
          <a:prstGeom prst="rect">
            <a:avLst/>
          </a:prstGeom>
          <a:noFill/>
          <a:ln>
            <a:noFill/>
          </a:ln>
        </p:spPr>
      </p:pic>
      <p:sp>
        <p:nvSpPr>
          <p:cNvPr id="431" name="Shape 431"/>
          <p:cNvSpPr txBox="1">
            <a:spLocks noGrp="1"/>
          </p:cNvSpPr>
          <p:nvPr>
            <p:ph type="ctrTitle"/>
          </p:nvPr>
        </p:nvSpPr>
        <p:spPr>
          <a:xfrm>
            <a:off x="246888" y="2577432"/>
            <a:ext cx="6684264" cy="1310218"/>
          </a:xfrm>
          <a:prstGeom prst="rect">
            <a:avLst/>
          </a:prstGeom>
          <a:noFill/>
          <a:ln>
            <a:noFill/>
          </a:ln>
        </p:spPr>
        <p:txBody>
          <a:bodyPr spcFirstLastPara="1" wrap="square" lIns="91425" tIns="91425" rIns="91425" bIns="91425" anchor="b" anchorCtr="0"/>
          <a:lstStyle>
            <a:lvl1pPr marL="0" marR="0" lvl="0" indent="0" algn="l" rtl="0">
              <a:lnSpc>
                <a:spcPct val="90000"/>
              </a:lnSpc>
              <a:spcBef>
                <a:spcPts val="0"/>
              </a:spcBef>
              <a:spcAft>
                <a:spcPts val="0"/>
              </a:spcAft>
              <a:buSzPts val="1400"/>
              <a:buNone/>
              <a:defRPr sz="4200" b="1" i="0" u="none" strike="noStrike" cap="none">
                <a:solidFill>
                  <a:schemeClr val="lt1"/>
                </a:solidFill>
                <a:latin typeface="Arial"/>
                <a:ea typeface="Arial"/>
                <a:cs typeface="Arial"/>
                <a:sym typeface="Arial"/>
              </a:defRPr>
            </a:lvl1pPr>
            <a:lvl2pPr marL="0" marR="0" lvl="1"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2pPr>
            <a:lvl3pPr marL="0" marR="0" lvl="2"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3pPr>
            <a:lvl4pPr marL="0" marR="0" lvl="3"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4pPr>
            <a:lvl5pPr marL="0" marR="0" lvl="4"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5pPr>
            <a:lvl6pPr marL="457200" marR="0" lvl="5"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6pPr>
            <a:lvl7pPr marL="914400" marR="0" lvl="6"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7pPr>
            <a:lvl8pPr marL="1371600" marR="0" lvl="7"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8pPr>
            <a:lvl9pPr marL="1828800" marR="0" lvl="8"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9pPr>
          </a:lstStyle>
          <a:p>
            <a:endParaRPr/>
          </a:p>
        </p:txBody>
      </p:sp>
      <p:sp>
        <p:nvSpPr>
          <p:cNvPr id="432" name="Shape 432"/>
          <p:cNvSpPr txBox="1">
            <a:spLocks noGrp="1"/>
          </p:cNvSpPr>
          <p:nvPr>
            <p:ph type="subTitle" idx="2"/>
          </p:nvPr>
        </p:nvSpPr>
        <p:spPr>
          <a:xfrm>
            <a:off x="264135" y="4014216"/>
            <a:ext cx="6684264" cy="665162"/>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800"/>
              </a:spcBef>
              <a:spcAft>
                <a:spcPts val="0"/>
              </a:spcAft>
              <a:buClr>
                <a:schemeClr val="dk2"/>
              </a:buClr>
              <a:buSzPts val="2000"/>
              <a:buFont typeface="Arial"/>
              <a:buNone/>
              <a:defRPr sz="2000" b="0" i="0" u="none" strike="noStrike" cap="none">
                <a:solidFill>
                  <a:srgbClr val="FFFFFF"/>
                </a:solidFill>
                <a:latin typeface="Arial"/>
                <a:ea typeface="Arial"/>
                <a:cs typeface="Arial"/>
                <a:sym typeface="Arial"/>
              </a:defRPr>
            </a:lvl1pPr>
            <a:lvl2pPr marL="457200" marR="0" lvl="1" indent="0" algn="ctr" rtl="0">
              <a:spcBef>
                <a:spcPts val="800"/>
              </a:spcBef>
              <a:spcAft>
                <a:spcPts val="0"/>
              </a:spcAft>
              <a:buClr>
                <a:schemeClr val="dk2"/>
              </a:buClr>
              <a:buSzPts val="1600"/>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700"/>
              </a:spcBef>
              <a:spcAft>
                <a:spcPts val="0"/>
              </a:spcAft>
              <a:buClr>
                <a:schemeClr val="dk2"/>
              </a:buClr>
              <a:buSzPts val="1400"/>
              <a:buFont typeface="Arial"/>
              <a:buNone/>
              <a:defRPr sz="1400" b="0" i="0" u="none" strike="noStrike" cap="none">
                <a:solidFill>
                  <a:srgbClr val="888888"/>
                </a:solidFill>
                <a:latin typeface="Arial"/>
                <a:ea typeface="Arial"/>
                <a:cs typeface="Arial"/>
                <a:sym typeface="Arial"/>
              </a:defRPr>
            </a:lvl3pPr>
            <a:lvl4pPr marL="1371600" marR="0" lvl="3" indent="0" algn="ctr" rtl="0">
              <a:spcBef>
                <a:spcPts val="700"/>
              </a:spcBef>
              <a:spcAft>
                <a:spcPts val="0"/>
              </a:spcAft>
              <a:buClr>
                <a:schemeClr val="dk2"/>
              </a:buClr>
              <a:buSzPts val="1200"/>
              <a:buFont typeface="Arial"/>
              <a:buNone/>
              <a:defRPr sz="1200" b="0" i="0" u="none" strike="noStrike" cap="none">
                <a:solidFill>
                  <a:srgbClr val="888888"/>
                </a:solidFill>
                <a:latin typeface="Arial"/>
                <a:ea typeface="Arial"/>
                <a:cs typeface="Arial"/>
                <a:sym typeface="Arial"/>
              </a:defRPr>
            </a:lvl4pPr>
            <a:lvl5pPr marL="1828800" marR="0" lvl="4" indent="0" algn="ctr" rtl="0">
              <a:spcBef>
                <a:spcPts val="700"/>
              </a:spcBef>
              <a:spcAft>
                <a:spcPts val="0"/>
              </a:spcAft>
              <a:buClr>
                <a:schemeClr val="dk2"/>
              </a:buClr>
              <a:buSzPts val="1200"/>
              <a:buFont typeface="Arial"/>
              <a:buNone/>
              <a:defRPr sz="1200" b="0" i="0" u="none" strike="noStrike" cap="none">
                <a:solidFill>
                  <a:srgbClr val="888888"/>
                </a:solidFill>
                <a:latin typeface="Arial"/>
                <a:ea typeface="Arial"/>
                <a:cs typeface="Arial"/>
                <a:sym typeface="Arial"/>
              </a:defRPr>
            </a:lvl5pPr>
            <a:lvl6pPr marL="2286000" marR="0" lvl="5" indent="0"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6pPr>
            <a:lvl7pPr marL="2743200" marR="0" lvl="6" indent="0"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7pPr>
            <a:lvl8pPr marL="3200400" marR="0" lvl="7" indent="0"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8pPr>
            <a:lvl9pPr marL="3657600" marR="0" lvl="8" indent="0"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cSld name="76_Title N-tab White">
    <p:spTree>
      <p:nvGrpSpPr>
        <p:cNvPr id="1" name="Shape 433"/>
        <p:cNvGrpSpPr/>
        <p:nvPr/>
      </p:nvGrpSpPr>
      <p:grpSpPr>
        <a:xfrm>
          <a:off x="0" y="0"/>
          <a:ext cx="0" cy="0"/>
          <a:chOff x="0" y="0"/>
          <a:chExt cx="0" cy="0"/>
        </a:xfrm>
      </p:grpSpPr>
      <p:pic>
        <p:nvPicPr>
          <p:cNvPr id="434" name="Shape 434" descr="Red shirt.jpg"/>
          <p:cNvPicPr preferRelativeResize="0"/>
          <p:nvPr/>
        </p:nvPicPr>
        <p:blipFill rotWithShape="1">
          <a:blip r:embed="rId2">
            <a:alphaModFix/>
          </a:blip>
          <a:srcRect/>
          <a:stretch/>
        </p:blipFill>
        <p:spPr>
          <a:xfrm>
            <a:off x="0" y="0"/>
            <a:ext cx="9144000" cy="6815137"/>
          </a:xfrm>
          <a:prstGeom prst="rect">
            <a:avLst/>
          </a:prstGeom>
          <a:noFill/>
          <a:ln>
            <a:noFill/>
          </a:ln>
        </p:spPr>
      </p:pic>
      <p:pic>
        <p:nvPicPr>
          <p:cNvPr id="435" name="Shape 435" descr="Red Stri.jpg"/>
          <p:cNvPicPr preferRelativeResize="0"/>
          <p:nvPr/>
        </p:nvPicPr>
        <p:blipFill rotWithShape="1">
          <a:blip r:embed="rId3">
            <a:alphaModFix/>
          </a:blip>
          <a:srcRect/>
          <a:stretch/>
        </p:blipFill>
        <p:spPr>
          <a:xfrm>
            <a:off x="0" y="0"/>
            <a:ext cx="231582" cy="6815137"/>
          </a:xfrm>
          <a:prstGeom prst="rect">
            <a:avLst/>
          </a:prstGeom>
          <a:noFill/>
          <a:ln>
            <a:noFill/>
          </a:ln>
        </p:spPr>
      </p:pic>
      <p:sp>
        <p:nvSpPr>
          <p:cNvPr id="436" name="Shape 436"/>
          <p:cNvSpPr txBox="1">
            <a:spLocks noGrp="1"/>
          </p:cNvSpPr>
          <p:nvPr>
            <p:ph type="body" idx="1"/>
          </p:nvPr>
        </p:nvSpPr>
        <p:spPr>
          <a:xfrm>
            <a:off x="336851" y="6008206"/>
            <a:ext cx="2891063" cy="697394"/>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0"/>
              </a:spcBef>
              <a:spcAft>
                <a:spcPts val="0"/>
              </a:spcAft>
              <a:buClr>
                <a:schemeClr val="dk2"/>
              </a:buClr>
              <a:buSzPts val="1200"/>
              <a:buFont typeface="Arial"/>
              <a:buNone/>
              <a:defRPr sz="1200" b="0" i="0" u="none" strike="noStrike" cap="none">
                <a:solidFill>
                  <a:schemeClr val="dk2"/>
                </a:solidFill>
                <a:latin typeface="Arial"/>
                <a:ea typeface="Arial"/>
                <a:cs typeface="Arial"/>
                <a:sym typeface="Arial"/>
              </a:defRPr>
            </a:lvl1pPr>
            <a:lvl2pPr marL="914400" marR="0" lvl="1" indent="-228600" algn="l" rtl="0">
              <a:spcBef>
                <a:spcPts val="800"/>
              </a:spcBef>
              <a:spcAft>
                <a:spcPts val="0"/>
              </a:spcAft>
              <a:buClr>
                <a:schemeClr val="dk2"/>
              </a:buClr>
              <a:buSzPts val="2000"/>
              <a:buFont typeface="Arial"/>
              <a:buNone/>
              <a:defRPr sz="2000" b="1" i="0" u="none" strike="noStrike" cap="none">
                <a:solidFill>
                  <a:schemeClr val="dk2"/>
                </a:solidFill>
                <a:latin typeface="Arial"/>
                <a:ea typeface="Arial"/>
                <a:cs typeface="Arial"/>
                <a:sym typeface="Arial"/>
              </a:defRPr>
            </a:lvl2pPr>
            <a:lvl3pPr marL="1371600" marR="0" lvl="2" indent="-228600" algn="l" rtl="0">
              <a:spcBef>
                <a:spcPts val="70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3pPr>
            <a:lvl4pPr marL="1828800" marR="0" lvl="3"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4pPr>
            <a:lvl5pPr marL="2286000" marR="0" lvl="4"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437" name="Shape 437"/>
          <p:cNvSpPr txBox="1">
            <a:spLocks noGrp="1"/>
          </p:cNvSpPr>
          <p:nvPr>
            <p:ph type="ctrTitle"/>
          </p:nvPr>
        </p:nvSpPr>
        <p:spPr>
          <a:xfrm>
            <a:off x="336322" y="461584"/>
            <a:ext cx="8218686" cy="1310218"/>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SzPts val="1400"/>
              <a:buNone/>
              <a:defRPr sz="4200" b="1" i="0" u="none" strike="noStrike" cap="none">
                <a:solidFill>
                  <a:schemeClr val="dk2"/>
                </a:solidFill>
                <a:latin typeface="Arial"/>
                <a:ea typeface="Arial"/>
                <a:cs typeface="Arial"/>
                <a:sym typeface="Arial"/>
              </a:defRPr>
            </a:lvl1pPr>
            <a:lvl2pPr marL="0" marR="0" lvl="1"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2pPr>
            <a:lvl3pPr marL="0" marR="0" lvl="2"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3pPr>
            <a:lvl4pPr marL="0" marR="0" lvl="3"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4pPr>
            <a:lvl5pPr marL="0" marR="0" lvl="4"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5pPr>
            <a:lvl6pPr marL="457200" marR="0" lvl="5"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6pPr>
            <a:lvl7pPr marL="914400" marR="0" lvl="6"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7pPr>
            <a:lvl8pPr marL="1371600" marR="0" lvl="7"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8pPr>
            <a:lvl9pPr marL="1828800" marR="0" lvl="8"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9pPr>
          </a:lstStyle>
          <a:p>
            <a:endParaRPr/>
          </a:p>
        </p:txBody>
      </p:sp>
      <p:sp>
        <p:nvSpPr>
          <p:cNvPr id="438" name="Shape 438"/>
          <p:cNvSpPr/>
          <p:nvPr/>
        </p:nvSpPr>
        <p:spPr>
          <a:xfrm rot="-5400000">
            <a:off x="-1180192" y="5435465"/>
            <a:ext cx="2569934" cy="18466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00">
                <a:solidFill>
                  <a:schemeClr val="lt1"/>
                </a:solidFill>
                <a:latin typeface="Arial"/>
                <a:ea typeface="Arial"/>
                <a:cs typeface="Arial"/>
                <a:sym typeface="Arial"/>
              </a:rPr>
              <a:t>Copyright © 2017 The Nielsen Company. Confidential and proprietary.</a:t>
            </a: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cSld name="75_Title N-tab White">
    <p:spTree>
      <p:nvGrpSpPr>
        <p:cNvPr id="1" name="Shape 439"/>
        <p:cNvGrpSpPr/>
        <p:nvPr/>
      </p:nvGrpSpPr>
      <p:grpSpPr>
        <a:xfrm>
          <a:off x="0" y="0"/>
          <a:ext cx="0" cy="0"/>
          <a:chOff x="0" y="0"/>
          <a:chExt cx="0" cy="0"/>
        </a:xfrm>
      </p:grpSpPr>
      <p:pic>
        <p:nvPicPr>
          <p:cNvPr id="440" name="Shape 440" descr="Red Stri.jpg"/>
          <p:cNvPicPr preferRelativeResize="0"/>
          <p:nvPr/>
        </p:nvPicPr>
        <p:blipFill rotWithShape="1">
          <a:blip r:embed="rId2">
            <a:alphaModFix/>
          </a:blip>
          <a:srcRect/>
          <a:stretch/>
        </p:blipFill>
        <p:spPr>
          <a:xfrm>
            <a:off x="0" y="0"/>
            <a:ext cx="231582" cy="6815137"/>
          </a:xfrm>
          <a:prstGeom prst="rect">
            <a:avLst/>
          </a:prstGeom>
          <a:noFill/>
          <a:ln>
            <a:noFill/>
          </a:ln>
        </p:spPr>
      </p:pic>
      <p:sp>
        <p:nvSpPr>
          <p:cNvPr id="441" name="Shape 441"/>
          <p:cNvSpPr txBox="1">
            <a:spLocks noGrp="1"/>
          </p:cNvSpPr>
          <p:nvPr>
            <p:ph type="body" idx="1"/>
          </p:nvPr>
        </p:nvSpPr>
        <p:spPr>
          <a:xfrm>
            <a:off x="336851" y="6008206"/>
            <a:ext cx="2891063" cy="697394"/>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0"/>
              </a:spcBef>
              <a:spcAft>
                <a:spcPts val="0"/>
              </a:spcAft>
              <a:buClr>
                <a:schemeClr val="dk2"/>
              </a:buClr>
              <a:buSzPts val="1200"/>
              <a:buFont typeface="Arial"/>
              <a:buNone/>
              <a:defRPr sz="1200" b="0" i="0" u="none" strike="noStrike" cap="none">
                <a:solidFill>
                  <a:schemeClr val="dk2"/>
                </a:solidFill>
                <a:latin typeface="Arial"/>
                <a:ea typeface="Arial"/>
                <a:cs typeface="Arial"/>
                <a:sym typeface="Arial"/>
              </a:defRPr>
            </a:lvl1pPr>
            <a:lvl2pPr marL="914400" marR="0" lvl="1" indent="-228600" algn="l" rtl="0">
              <a:spcBef>
                <a:spcPts val="800"/>
              </a:spcBef>
              <a:spcAft>
                <a:spcPts val="0"/>
              </a:spcAft>
              <a:buClr>
                <a:schemeClr val="dk2"/>
              </a:buClr>
              <a:buSzPts val="2000"/>
              <a:buFont typeface="Arial"/>
              <a:buNone/>
              <a:defRPr sz="2000" b="1" i="0" u="none" strike="noStrike" cap="none">
                <a:solidFill>
                  <a:schemeClr val="dk2"/>
                </a:solidFill>
                <a:latin typeface="Arial"/>
                <a:ea typeface="Arial"/>
                <a:cs typeface="Arial"/>
                <a:sym typeface="Arial"/>
              </a:defRPr>
            </a:lvl2pPr>
            <a:lvl3pPr marL="1371600" marR="0" lvl="2" indent="-228600" algn="l" rtl="0">
              <a:spcBef>
                <a:spcPts val="70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3pPr>
            <a:lvl4pPr marL="1828800" marR="0" lvl="3"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4pPr>
            <a:lvl5pPr marL="2286000" marR="0" lvl="4"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pic>
        <p:nvPicPr>
          <p:cNvPr id="442" name="Shape 442" descr="N Element Tab Square-Blue_RGB.png"/>
          <p:cNvPicPr preferRelativeResize="0"/>
          <p:nvPr/>
        </p:nvPicPr>
        <p:blipFill rotWithShape="1">
          <a:blip r:embed="rId3">
            <a:alphaModFix/>
          </a:blip>
          <a:srcRect/>
          <a:stretch/>
        </p:blipFill>
        <p:spPr>
          <a:xfrm>
            <a:off x="459399" y="2133600"/>
            <a:ext cx="376601" cy="376935"/>
          </a:xfrm>
          <a:prstGeom prst="rect">
            <a:avLst/>
          </a:prstGeom>
          <a:noFill/>
          <a:ln>
            <a:noFill/>
          </a:ln>
        </p:spPr>
      </p:pic>
      <p:sp>
        <p:nvSpPr>
          <p:cNvPr id="443" name="Shape 443"/>
          <p:cNvSpPr txBox="1">
            <a:spLocks noGrp="1"/>
          </p:cNvSpPr>
          <p:nvPr>
            <p:ph type="ctrTitle"/>
          </p:nvPr>
        </p:nvSpPr>
        <p:spPr>
          <a:xfrm>
            <a:off x="336322" y="2583948"/>
            <a:ext cx="6674078" cy="1310218"/>
          </a:xfrm>
          <a:prstGeom prst="rect">
            <a:avLst/>
          </a:prstGeom>
          <a:noFill/>
          <a:ln>
            <a:noFill/>
          </a:ln>
        </p:spPr>
        <p:txBody>
          <a:bodyPr spcFirstLastPara="1" wrap="square" lIns="91425" tIns="91425" rIns="91425" bIns="91425" anchor="b" anchorCtr="0"/>
          <a:lstStyle>
            <a:lvl1pPr marL="0" marR="0" lvl="0" indent="0" algn="l" rtl="0">
              <a:lnSpc>
                <a:spcPct val="90000"/>
              </a:lnSpc>
              <a:spcBef>
                <a:spcPts val="0"/>
              </a:spcBef>
              <a:spcAft>
                <a:spcPts val="0"/>
              </a:spcAft>
              <a:buSzPts val="1400"/>
              <a:buNone/>
              <a:defRPr sz="4200" b="1" i="0" u="none" strike="noStrike" cap="none">
                <a:solidFill>
                  <a:schemeClr val="dk2"/>
                </a:solidFill>
                <a:latin typeface="Arial"/>
                <a:ea typeface="Arial"/>
                <a:cs typeface="Arial"/>
                <a:sym typeface="Arial"/>
              </a:defRPr>
            </a:lvl1pPr>
            <a:lvl2pPr marL="0" marR="0" lvl="1"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2pPr>
            <a:lvl3pPr marL="0" marR="0" lvl="2"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3pPr>
            <a:lvl4pPr marL="0" marR="0" lvl="3"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4pPr>
            <a:lvl5pPr marL="0" marR="0" lvl="4"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5pPr>
            <a:lvl6pPr marL="457200" marR="0" lvl="5"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6pPr>
            <a:lvl7pPr marL="914400" marR="0" lvl="6"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7pPr>
            <a:lvl8pPr marL="1371600" marR="0" lvl="7"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8pPr>
            <a:lvl9pPr marL="1828800" marR="0" lvl="8"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9pPr>
          </a:lstStyle>
          <a:p>
            <a:endParaRPr/>
          </a:p>
        </p:txBody>
      </p:sp>
      <p:sp>
        <p:nvSpPr>
          <p:cNvPr id="444" name="Shape 444"/>
          <p:cNvSpPr txBox="1">
            <a:spLocks noGrp="1"/>
          </p:cNvSpPr>
          <p:nvPr>
            <p:ph type="subTitle" idx="2"/>
          </p:nvPr>
        </p:nvSpPr>
        <p:spPr>
          <a:xfrm>
            <a:off x="366976" y="4014216"/>
            <a:ext cx="6598131" cy="665162"/>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800"/>
              </a:spcBef>
              <a:spcAft>
                <a:spcPts val="0"/>
              </a:spcAft>
              <a:buClr>
                <a:schemeClr val="dk2"/>
              </a:buClr>
              <a:buSzPts val="2000"/>
              <a:buFont typeface="Arial"/>
              <a:buNone/>
              <a:defRPr sz="2000" b="0" i="0" u="none" strike="noStrike" cap="none">
                <a:solidFill>
                  <a:srgbClr val="000000"/>
                </a:solidFill>
                <a:latin typeface="Arial"/>
                <a:ea typeface="Arial"/>
                <a:cs typeface="Arial"/>
                <a:sym typeface="Arial"/>
              </a:defRPr>
            </a:lvl1pPr>
            <a:lvl2pPr marL="457200" marR="0" lvl="1" indent="0" algn="ctr" rtl="0">
              <a:spcBef>
                <a:spcPts val="800"/>
              </a:spcBef>
              <a:spcAft>
                <a:spcPts val="0"/>
              </a:spcAft>
              <a:buClr>
                <a:schemeClr val="dk2"/>
              </a:buClr>
              <a:buSzPts val="1600"/>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700"/>
              </a:spcBef>
              <a:spcAft>
                <a:spcPts val="0"/>
              </a:spcAft>
              <a:buClr>
                <a:schemeClr val="dk2"/>
              </a:buClr>
              <a:buSzPts val="1400"/>
              <a:buFont typeface="Arial"/>
              <a:buNone/>
              <a:defRPr sz="1400" b="0" i="0" u="none" strike="noStrike" cap="none">
                <a:solidFill>
                  <a:srgbClr val="888888"/>
                </a:solidFill>
                <a:latin typeface="Arial"/>
                <a:ea typeface="Arial"/>
                <a:cs typeface="Arial"/>
                <a:sym typeface="Arial"/>
              </a:defRPr>
            </a:lvl3pPr>
            <a:lvl4pPr marL="1371600" marR="0" lvl="3" indent="0" algn="ctr" rtl="0">
              <a:spcBef>
                <a:spcPts val="700"/>
              </a:spcBef>
              <a:spcAft>
                <a:spcPts val="0"/>
              </a:spcAft>
              <a:buClr>
                <a:schemeClr val="dk2"/>
              </a:buClr>
              <a:buSzPts val="1200"/>
              <a:buFont typeface="Arial"/>
              <a:buNone/>
              <a:defRPr sz="1200" b="0" i="0" u="none" strike="noStrike" cap="none">
                <a:solidFill>
                  <a:srgbClr val="888888"/>
                </a:solidFill>
                <a:latin typeface="Arial"/>
                <a:ea typeface="Arial"/>
                <a:cs typeface="Arial"/>
                <a:sym typeface="Arial"/>
              </a:defRPr>
            </a:lvl4pPr>
            <a:lvl5pPr marL="1828800" marR="0" lvl="4" indent="0" algn="ctr" rtl="0">
              <a:spcBef>
                <a:spcPts val="700"/>
              </a:spcBef>
              <a:spcAft>
                <a:spcPts val="0"/>
              </a:spcAft>
              <a:buClr>
                <a:schemeClr val="dk2"/>
              </a:buClr>
              <a:buSzPts val="1200"/>
              <a:buFont typeface="Arial"/>
              <a:buNone/>
              <a:defRPr sz="1200" b="0" i="0" u="none" strike="noStrike" cap="none">
                <a:solidFill>
                  <a:srgbClr val="888888"/>
                </a:solidFill>
                <a:latin typeface="Arial"/>
                <a:ea typeface="Arial"/>
                <a:cs typeface="Arial"/>
                <a:sym typeface="Arial"/>
              </a:defRPr>
            </a:lvl5pPr>
            <a:lvl6pPr marL="2286000" marR="0" lvl="5" indent="0"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6pPr>
            <a:lvl7pPr marL="2743200" marR="0" lvl="6" indent="0"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7pPr>
            <a:lvl8pPr marL="3200400" marR="0" lvl="7" indent="0"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8pPr>
            <a:lvl9pPr marL="3657600" marR="0" lvl="8" indent="0"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9pPr>
          </a:lstStyle>
          <a:p>
            <a:endParaRPr/>
          </a:p>
        </p:txBody>
      </p:sp>
      <p:sp>
        <p:nvSpPr>
          <p:cNvPr id="445" name="Shape 445"/>
          <p:cNvSpPr/>
          <p:nvPr/>
        </p:nvSpPr>
        <p:spPr>
          <a:xfrm rot="-5400000">
            <a:off x="-1180192" y="5435465"/>
            <a:ext cx="2569934" cy="18466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00">
                <a:solidFill>
                  <a:schemeClr val="lt1"/>
                </a:solidFill>
                <a:latin typeface="Arial"/>
                <a:ea typeface="Arial"/>
                <a:cs typeface="Arial"/>
                <a:sym typeface="Arial"/>
              </a:rPr>
              <a:t>Copyright © 2017 The Nielsen Company. Confidential and proprietary.</a:t>
            </a:r>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cSld name="76_Title Full Logo White">
    <p:spTree>
      <p:nvGrpSpPr>
        <p:cNvPr id="1" name="Shape 446"/>
        <p:cNvGrpSpPr/>
        <p:nvPr/>
      </p:nvGrpSpPr>
      <p:grpSpPr>
        <a:xfrm>
          <a:off x="0" y="0"/>
          <a:ext cx="0" cy="0"/>
          <a:chOff x="0" y="0"/>
          <a:chExt cx="0" cy="0"/>
        </a:xfrm>
      </p:grpSpPr>
      <p:pic>
        <p:nvPicPr>
          <p:cNvPr id="447" name="Shape 447" descr="Red Stri.jpg"/>
          <p:cNvPicPr preferRelativeResize="0"/>
          <p:nvPr/>
        </p:nvPicPr>
        <p:blipFill rotWithShape="1">
          <a:blip r:embed="rId2">
            <a:alphaModFix/>
          </a:blip>
          <a:srcRect/>
          <a:stretch/>
        </p:blipFill>
        <p:spPr>
          <a:xfrm>
            <a:off x="0" y="0"/>
            <a:ext cx="231582" cy="6815137"/>
          </a:xfrm>
          <a:prstGeom prst="rect">
            <a:avLst/>
          </a:prstGeom>
          <a:noFill/>
          <a:ln>
            <a:noFill/>
          </a:ln>
        </p:spPr>
      </p:pic>
      <p:sp>
        <p:nvSpPr>
          <p:cNvPr id="448" name="Shape 448"/>
          <p:cNvSpPr txBox="1">
            <a:spLocks noGrp="1"/>
          </p:cNvSpPr>
          <p:nvPr>
            <p:ph type="body" idx="1"/>
          </p:nvPr>
        </p:nvSpPr>
        <p:spPr>
          <a:xfrm>
            <a:off x="336322" y="6008206"/>
            <a:ext cx="2891063" cy="697394"/>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0"/>
              </a:spcBef>
              <a:spcAft>
                <a:spcPts val="0"/>
              </a:spcAft>
              <a:buClr>
                <a:schemeClr val="dk2"/>
              </a:buClr>
              <a:buSzPts val="1200"/>
              <a:buFont typeface="Arial"/>
              <a:buNone/>
              <a:defRPr sz="1200" b="0" i="0" u="none" strike="noStrike" cap="none">
                <a:solidFill>
                  <a:srgbClr val="000000"/>
                </a:solidFill>
                <a:latin typeface="Arial"/>
                <a:ea typeface="Arial"/>
                <a:cs typeface="Arial"/>
                <a:sym typeface="Arial"/>
              </a:defRPr>
            </a:lvl1pPr>
            <a:lvl2pPr marL="914400" marR="0" lvl="1" indent="-228600" algn="l" rtl="0">
              <a:spcBef>
                <a:spcPts val="800"/>
              </a:spcBef>
              <a:spcAft>
                <a:spcPts val="0"/>
              </a:spcAft>
              <a:buClr>
                <a:schemeClr val="dk2"/>
              </a:buClr>
              <a:buSzPts val="2000"/>
              <a:buFont typeface="Arial"/>
              <a:buNone/>
              <a:defRPr sz="2000" b="1" i="0" u="none" strike="noStrike" cap="none">
                <a:solidFill>
                  <a:schemeClr val="dk2"/>
                </a:solidFill>
                <a:latin typeface="Arial"/>
                <a:ea typeface="Arial"/>
                <a:cs typeface="Arial"/>
                <a:sym typeface="Arial"/>
              </a:defRPr>
            </a:lvl2pPr>
            <a:lvl3pPr marL="1371600" marR="0" lvl="2" indent="-228600" algn="l" rtl="0">
              <a:spcBef>
                <a:spcPts val="70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3pPr>
            <a:lvl4pPr marL="1828800" marR="0" lvl="3"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4pPr>
            <a:lvl5pPr marL="2286000" marR="0" lvl="4"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pic>
        <p:nvPicPr>
          <p:cNvPr id="449" name="Shape 449" descr="Nielsen-Wordmark-Color-RGB.png"/>
          <p:cNvPicPr preferRelativeResize="0"/>
          <p:nvPr/>
        </p:nvPicPr>
        <p:blipFill rotWithShape="1">
          <a:blip r:embed="rId3">
            <a:alphaModFix/>
          </a:blip>
          <a:srcRect/>
          <a:stretch/>
        </p:blipFill>
        <p:spPr>
          <a:xfrm>
            <a:off x="445783" y="2095350"/>
            <a:ext cx="1185641" cy="418906"/>
          </a:xfrm>
          <a:prstGeom prst="rect">
            <a:avLst/>
          </a:prstGeom>
          <a:noFill/>
          <a:ln>
            <a:noFill/>
          </a:ln>
        </p:spPr>
      </p:pic>
      <p:sp>
        <p:nvSpPr>
          <p:cNvPr id="450" name="Shape 450"/>
          <p:cNvSpPr txBox="1">
            <a:spLocks noGrp="1"/>
          </p:cNvSpPr>
          <p:nvPr>
            <p:ph type="ctrTitle"/>
          </p:nvPr>
        </p:nvSpPr>
        <p:spPr>
          <a:xfrm>
            <a:off x="336322" y="2583948"/>
            <a:ext cx="6674078" cy="1310218"/>
          </a:xfrm>
          <a:prstGeom prst="rect">
            <a:avLst/>
          </a:prstGeom>
          <a:noFill/>
          <a:ln>
            <a:noFill/>
          </a:ln>
        </p:spPr>
        <p:txBody>
          <a:bodyPr spcFirstLastPara="1" wrap="square" lIns="91425" tIns="91425" rIns="91425" bIns="91425" anchor="b" anchorCtr="0"/>
          <a:lstStyle>
            <a:lvl1pPr marL="0" marR="0" lvl="0" indent="0" algn="l" rtl="0">
              <a:lnSpc>
                <a:spcPct val="90000"/>
              </a:lnSpc>
              <a:spcBef>
                <a:spcPts val="0"/>
              </a:spcBef>
              <a:spcAft>
                <a:spcPts val="0"/>
              </a:spcAft>
              <a:buSzPts val="1400"/>
              <a:buNone/>
              <a:defRPr sz="4200" b="1" i="0" u="none" strike="noStrike" cap="none">
                <a:solidFill>
                  <a:schemeClr val="dk2"/>
                </a:solidFill>
                <a:latin typeface="Arial"/>
                <a:ea typeface="Arial"/>
                <a:cs typeface="Arial"/>
                <a:sym typeface="Arial"/>
              </a:defRPr>
            </a:lvl1pPr>
            <a:lvl2pPr marL="0" marR="0" lvl="1"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2pPr>
            <a:lvl3pPr marL="0" marR="0" lvl="2"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3pPr>
            <a:lvl4pPr marL="0" marR="0" lvl="3"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4pPr>
            <a:lvl5pPr marL="0" marR="0" lvl="4"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5pPr>
            <a:lvl6pPr marL="457200" marR="0" lvl="5"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6pPr>
            <a:lvl7pPr marL="914400" marR="0" lvl="6"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7pPr>
            <a:lvl8pPr marL="1371600" marR="0" lvl="7"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8pPr>
            <a:lvl9pPr marL="1828800" marR="0" lvl="8"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9pPr>
          </a:lstStyle>
          <a:p>
            <a:endParaRPr/>
          </a:p>
        </p:txBody>
      </p:sp>
      <p:sp>
        <p:nvSpPr>
          <p:cNvPr id="451" name="Shape 451"/>
          <p:cNvSpPr txBox="1">
            <a:spLocks noGrp="1"/>
          </p:cNvSpPr>
          <p:nvPr>
            <p:ph type="subTitle" idx="2"/>
          </p:nvPr>
        </p:nvSpPr>
        <p:spPr>
          <a:xfrm>
            <a:off x="366976" y="4014216"/>
            <a:ext cx="6598131" cy="665162"/>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800"/>
              </a:spcBef>
              <a:spcAft>
                <a:spcPts val="0"/>
              </a:spcAft>
              <a:buClr>
                <a:schemeClr val="dk2"/>
              </a:buClr>
              <a:buSzPts val="2000"/>
              <a:buFont typeface="Arial"/>
              <a:buNone/>
              <a:defRPr sz="2000" b="0" i="0" u="none" strike="noStrike" cap="none">
                <a:solidFill>
                  <a:srgbClr val="000000"/>
                </a:solidFill>
                <a:latin typeface="Arial"/>
                <a:ea typeface="Arial"/>
                <a:cs typeface="Arial"/>
                <a:sym typeface="Arial"/>
              </a:defRPr>
            </a:lvl1pPr>
            <a:lvl2pPr marL="457200" marR="0" lvl="1" indent="0" algn="ctr" rtl="0">
              <a:spcBef>
                <a:spcPts val="800"/>
              </a:spcBef>
              <a:spcAft>
                <a:spcPts val="0"/>
              </a:spcAft>
              <a:buClr>
                <a:schemeClr val="dk2"/>
              </a:buClr>
              <a:buSzPts val="1600"/>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700"/>
              </a:spcBef>
              <a:spcAft>
                <a:spcPts val="0"/>
              </a:spcAft>
              <a:buClr>
                <a:schemeClr val="dk2"/>
              </a:buClr>
              <a:buSzPts val="1400"/>
              <a:buFont typeface="Arial"/>
              <a:buNone/>
              <a:defRPr sz="1400" b="0" i="0" u="none" strike="noStrike" cap="none">
                <a:solidFill>
                  <a:srgbClr val="888888"/>
                </a:solidFill>
                <a:latin typeface="Arial"/>
                <a:ea typeface="Arial"/>
                <a:cs typeface="Arial"/>
                <a:sym typeface="Arial"/>
              </a:defRPr>
            </a:lvl3pPr>
            <a:lvl4pPr marL="1371600" marR="0" lvl="3" indent="0" algn="ctr" rtl="0">
              <a:spcBef>
                <a:spcPts val="700"/>
              </a:spcBef>
              <a:spcAft>
                <a:spcPts val="0"/>
              </a:spcAft>
              <a:buClr>
                <a:schemeClr val="dk2"/>
              </a:buClr>
              <a:buSzPts val="1200"/>
              <a:buFont typeface="Arial"/>
              <a:buNone/>
              <a:defRPr sz="1200" b="0" i="0" u="none" strike="noStrike" cap="none">
                <a:solidFill>
                  <a:srgbClr val="888888"/>
                </a:solidFill>
                <a:latin typeface="Arial"/>
                <a:ea typeface="Arial"/>
                <a:cs typeface="Arial"/>
                <a:sym typeface="Arial"/>
              </a:defRPr>
            </a:lvl4pPr>
            <a:lvl5pPr marL="1828800" marR="0" lvl="4" indent="0" algn="ctr" rtl="0">
              <a:spcBef>
                <a:spcPts val="700"/>
              </a:spcBef>
              <a:spcAft>
                <a:spcPts val="0"/>
              </a:spcAft>
              <a:buClr>
                <a:schemeClr val="dk2"/>
              </a:buClr>
              <a:buSzPts val="1200"/>
              <a:buFont typeface="Arial"/>
              <a:buNone/>
              <a:defRPr sz="1200" b="0" i="0" u="none" strike="noStrike" cap="none">
                <a:solidFill>
                  <a:srgbClr val="888888"/>
                </a:solidFill>
                <a:latin typeface="Arial"/>
                <a:ea typeface="Arial"/>
                <a:cs typeface="Arial"/>
                <a:sym typeface="Arial"/>
              </a:defRPr>
            </a:lvl5pPr>
            <a:lvl6pPr marL="2286000" marR="0" lvl="5" indent="0"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6pPr>
            <a:lvl7pPr marL="2743200" marR="0" lvl="6" indent="0"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7pPr>
            <a:lvl8pPr marL="3200400" marR="0" lvl="7" indent="0"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8pPr>
            <a:lvl9pPr marL="3657600" marR="0" lvl="8" indent="0"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9pPr>
          </a:lstStyle>
          <a:p>
            <a:endParaRPr/>
          </a:p>
        </p:txBody>
      </p:sp>
      <p:sp>
        <p:nvSpPr>
          <p:cNvPr id="452" name="Shape 452"/>
          <p:cNvSpPr/>
          <p:nvPr/>
        </p:nvSpPr>
        <p:spPr>
          <a:xfrm rot="-5400000">
            <a:off x="-1180192" y="5435465"/>
            <a:ext cx="2569934" cy="18466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00">
                <a:solidFill>
                  <a:schemeClr val="lt1"/>
                </a:solidFill>
                <a:latin typeface="Arial"/>
                <a:ea typeface="Arial"/>
                <a:cs typeface="Arial"/>
                <a:sym typeface="Arial"/>
              </a:rPr>
              <a:t>Copyright © 2017 The Nielsen Company. Confidential and proprietary.</a:t>
            </a:r>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cSld name="77_Title and Content">
    <p:spTree>
      <p:nvGrpSpPr>
        <p:cNvPr id="1" name="Shape 453"/>
        <p:cNvGrpSpPr/>
        <p:nvPr/>
      </p:nvGrpSpPr>
      <p:grpSpPr>
        <a:xfrm>
          <a:off x="0" y="0"/>
          <a:ext cx="0" cy="0"/>
          <a:chOff x="0" y="0"/>
          <a:chExt cx="0" cy="0"/>
        </a:xfrm>
      </p:grpSpPr>
      <p:sp>
        <p:nvSpPr>
          <p:cNvPr id="454" name="Shape 454"/>
          <p:cNvSpPr txBox="1">
            <a:spLocks noGrp="1"/>
          </p:cNvSpPr>
          <p:nvPr>
            <p:ph type="title"/>
          </p:nvPr>
        </p:nvSpPr>
        <p:spPr>
          <a:xfrm>
            <a:off x="594360" y="676656"/>
            <a:ext cx="8144616" cy="5715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3000" b="1" i="0" u="none" strike="noStrike" cap="none">
                <a:solidFill>
                  <a:schemeClr val="dk2"/>
                </a:solidFill>
                <a:latin typeface="Arial"/>
                <a:ea typeface="Arial"/>
                <a:cs typeface="Arial"/>
                <a:sym typeface="Arial"/>
              </a:defRPr>
            </a:lvl1pPr>
            <a:lvl2pPr marL="0" marR="0" lvl="1"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2pPr>
            <a:lvl3pPr marL="0" marR="0" lvl="2"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3pPr>
            <a:lvl4pPr marL="0" marR="0" lvl="3"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4pPr>
            <a:lvl5pPr marL="0" marR="0" lvl="4"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5pPr>
            <a:lvl6pPr marL="457200" marR="0" lvl="5"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6pPr>
            <a:lvl7pPr marL="914400" marR="0" lvl="6"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7pPr>
            <a:lvl8pPr marL="1371600" marR="0" lvl="7"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8pPr>
            <a:lvl9pPr marL="1828800" marR="0" lvl="8"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9pPr>
          </a:lstStyle>
          <a:p>
            <a:endParaRPr/>
          </a:p>
        </p:txBody>
      </p:sp>
      <p:sp>
        <p:nvSpPr>
          <p:cNvPr id="455" name="Shape 455"/>
          <p:cNvSpPr txBox="1">
            <a:spLocks noGrp="1"/>
          </p:cNvSpPr>
          <p:nvPr>
            <p:ph type="body" idx="1"/>
          </p:nvPr>
        </p:nvSpPr>
        <p:spPr>
          <a:xfrm>
            <a:off x="594360" y="2020824"/>
            <a:ext cx="8168640" cy="4079875"/>
          </a:xfrm>
          <a:prstGeom prst="rect">
            <a:avLst/>
          </a:prstGeom>
          <a:noFill/>
          <a:ln>
            <a:noFill/>
          </a:ln>
        </p:spPr>
        <p:txBody>
          <a:bodyPr spcFirstLastPara="1" wrap="square" lIns="91425" tIns="91425" rIns="91425" bIns="91425" anchor="t" anchorCtr="0"/>
          <a:lstStyle>
            <a:lvl1pPr marL="457200" marR="0" lvl="0" indent="-342900" algn="l" rtl="0">
              <a:spcBef>
                <a:spcPts val="8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30200" algn="l" rtl="0">
              <a:spcBef>
                <a:spcPts val="8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2pPr>
            <a:lvl3pPr marL="1371600" marR="0" lvl="2" indent="-317500" algn="l" rtl="0">
              <a:spcBef>
                <a:spcPts val="7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04800" algn="l" rtl="0">
              <a:spcBef>
                <a:spcPts val="7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spcBef>
                <a:spcPts val="7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56" name="Shape 456"/>
          <p:cNvSpPr txBox="1">
            <a:spLocks noGrp="1"/>
          </p:cNvSpPr>
          <p:nvPr>
            <p:ph type="body" idx="2"/>
          </p:nvPr>
        </p:nvSpPr>
        <p:spPr>
          <a:xfrm>
            <a:off x="594360" y="1280160"/>
            <a:ext cx="8160322" cy="315118"/>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marL="914400" marR="0" lvl="1" indent="-228600" algn="l" rtl="0">
              <a:spcBef>
                <a:spcPts val="800"/>
              </a:spcBef>
              <a:spcAft>
                <a:spcPts val="0"/>
              </a:spcAft>
              <a:buClr>
                <a:schemeClr val="dk2"/>
              </a:buClr>
              <a:buSzPts val="2000"/>
              <a:buFont typeface="Arial"/>
              <a:buNone/>
              <a:defRPr sz="2000" b="1" i="0" u="none" strike="noStrike" cap="none">
                <a:solidFill>
                  <a:schemeClr val="dk2"/>
                </a:solidFill>
                <a:latin typeface="Arial"/>
                <a:ea typeface="Arial"/>
                <a:cs typeface="Arial"/>
                <a:sym typeface="Arial"/>
              </a:defRPr>
            </a:lvl2pPr>
            <a:lvl3pPr marL="1371600" marR="0" lvl="2" indent="-228600" algn="l" rtl="0">
              <a:spcBef>
                <a:spcPts val="70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3pPr>
            <a:lvl4pPr marL="1828800" marR="0" lvl="3"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4pPr>
            <a:lvl5pPr marL="2286000" marR="0" lvl="4"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pic>
        <p:nvPicPr>
          <p:cNvPr id="457" name="Shape 457" descr="Red Stri.jpg"/>
          <p:cNvPicPr preferRelativeResize="0"/>
          <p:nvPr/>
        </p:nvPicPr>
        <p:blipFill rotWithShape="1">
          <a:blip r:embed="rId2">
            <a:alphaModFix/>
          </a:blip>
          <a:srcRect/>
          <a:stretch/>
        </p:blipFill>
        <p:spPr>
          <a:xfrm>
            <a:off x="0" y="0"/>
            <a:ext cx="231582" cy="6815137"/>
          </a:xfrm>
          <a:prstGeom prst="rect">
            <a:avLst/>
          </a:prstGeom>
          <a:noFill/>
          <a:ln>
            <a:noFill/>
          </a:ln>
        </p:spPr>
      </p:pic>
      <p:sp>
        <p:nvSpPr>
          <p:cNvPr id="458" name="Shape 458"/>
          <p:cNvSpPr txBox="1">
            <a:spLocks noGrp="1"/>
          </p:cNvSpPr>
          <p:nvPr>
            <p:ph type="ftr" idx="11"/>
          </p:nvPr>
        </p:nvSpPr>
        <p:spPr>
          <a:xfrm>
            <a:off x="609600" y="6095999"/>
            <a:ext cx="8153400" cy="628361"/>
          </a:xfrm>
          <a:prstGeom prst="rect">
            <a:avLst/>
          </a:prstGeom>
          <a:noFill/>
          <a:ln>
            <a:noFill/>
          </a:ln>
        </p:spPr>
        <p:txBody>
          <a:bodyPr spcFirstLastPara="1" wrap="square" lIns="91425" tIns="91425" rIns="91425" bIns="91425" anchor="t" anchorCtr="0"/>
          <a:lstStyle>
            <a:lvl1pPr marL="0" marR="0" lvl="0" indent="0" algn="l" rtl="0">
              <a:spcBef>
                <a:spcPts val="60"/>
              </a:spcBef>
              <a:spcAft>
                <a:spcPts val="0"/>
              </a:spcAft>
              <a:buSzPts val="1400"/>
              <a:buNone/>
              <a:defRPr sz="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59" name="Shape 459"/>
          <p:cNvSpPr/>
          <p:nvPr/>
        </p:nvSpPr>
        <p:spPr>
          <a:xfrm rot="-5400000">
            <a:off x="-1180192" y="5435465"/>
            <a:ext cx="2569934" cy="18466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00">
                <a:solidFill>
                  <a:schemeClr val="lt1"/>
                </a:solidFill>
                <a:latin typeface="Arial"/>
                <a:ea typeface="Arial"/>
                <a:cs typeface="Arial"/>
                <a:sym typeface="Arial"/>
              </a:rPr>
              <a:t>Copyright © 2017 The Nielsen Company. Confidential and proprietary.</a:t>
            </a:r>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78_Title only">
    <p:spTree>
      <p:nvGrpSpPr>
        <p:cNvPr id="1" name="Shape 460"/>
        <p:cNvGrpSpPr/>
        <p:nvPr/>
      </p:nvGrpSpPr>
      <p:grpSpPr>
        <a:xfrm>
          <a:off x="0" y="0"/>
          <a:ext cx="0" cy="0"/>
          <a:chOff x="0" y="0"/>
          <a:chExt cx="0" cy="0"/>
        </a:xfrm>
      </p:grpSpPr>
      <p:sp>
        <p:nvSpPr>
          <p:cNvPr id="461" name="Shape 461"/>
          <p:cNvSpPr txBox="1">
            <a:spLocks noGrp="1"/>
          </p:cNvSpPr>
          <p:nvPr>
            <p:ph type="title"/>
          </p:nvPr>
        </p:nvSpPr>
        <p:spPr>
          <a:xfrm>
            <a:off x="594360" y="676656"/>
            <a:ext cx="8166672" cy="5715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3000" b="1" i="0" u="none" strike="noStrike" cap="none">
                <a:solidFill>
                  <a:schemeClr val="dk2"/>
                </a:solidFill>
                <a:latin typeface="Arial"/>
                <a:ea typeface="Arial"/>
                <a:cs typeface="Arial"/>
                <a:sym typeface="Arial"/>
              </a:defRPr>
            </a:lvl1pPr>
            <a:lvl2pPr marL="0" marR="0" lvl="1"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2pPr>
            <a:lvl3pPr marL="0" marR="0" lvl="2"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3pPr>
            <a:lvl4pPr marL="0" marR="0" lvl="3"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4pPr>
            <a:lvl5pPr marL="0" marR="0" lvl="4"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5pPr>
            <a:lvl6pPr marL="457200" marR="0" lvl="5"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6pPr>
            <a:lvl7pPr marL="914400" marR="0" lvl="6"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7pPr>
            <a:lvl8pPr marL="1371600" marR="0" lvl="7"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8pPr>
            <a:lvl9pPr marL="1828800" marR="0" lvl="8"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9pPr>
          </a:lstStyle>
          <a:p>
            <a:endParaRPr/>
          </a:p>
        </p:txBody>
      </p:sp>
      <p:sp>
        <p:nvSpPr>
          <p:cNvPr id="462" name="Shape 462"/>
          <p:cNvSpPr txBox="1">
            <a:spLocks noGrp="1"/>
          </p:cNvSpPr>
          <p:nvPr>
            <p:ph type="body" idx="1"/>
          </p:nvPr>
        </p:nvSpPr>
        <p:spPr>
          <a:xfrm>
            <a:off x="594360" y="1280160"/>
            <a:ext cx="8160322" cy="315118"/>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marL="914400" marR="0" lvl="1" indent="-228600" algn="l" rtl="0">
              <a:spcBef>
                <a:spcPts val="800"/>
              </a:spcBef>
              <a:spcAft>
                <a:spcPts val="0"/>
              </a:spcAft>
              <a:buClr>
                <a:schemeClr val="dk2"/>
              </a:buClr>
              <a:buSzPts val="2000"/>
              <a:buFont typeface="Arial"/>
              <a:buNone/>
              <a:defRPr sz="2000" b="1" i="0" u="none" strike="noStrike" cap="none">
                <a:solidFill>
                  <a:schemeClr val="dk2"/>
                </a:solidFill>
                <a:latin typeface="Arial"/>
                <a:ea typeface="Arial"/>
                <a:cs typeface="Arial"/>
                <a:sym typeface="Arial"/>
              </a:defRPr>
            </a:lvl2pPr>
            <a:lvl3pPr marL="1371600" marR="0" lvl="2" indent="-228600" algn="l" rtl="0">
              <a:spcBef>
                <a:spcPts val="70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3pPr>
            <a:lvl4pPr marL="1828800" marR="0" lvl="3"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4pPr>
            <a:lvl5pPr marL="2286000" marR="0" lvl="4"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463" name="Shape 463"/>
          <p:cNvSpPr txBox="1">
            <a:spLocks noGrp="1"/>
          </p:cNvSpPr>
          <p:nvPr>
            <p:ph type="ftr" idx="11"/>
          </p:nvPr>
        </p:nvSpPr>
        <p:spPr>
          <a:xfrm>
            <a:off x="609600" y="6095999"/>
            <a:ext cx="8153400" cy="628361"/>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60"/>
              </a:spcBef>
              <a:spcAft>
                <a:spcPts val="0"/>
              </a:spcAft>
              <a:buClr>
                <a:schemeClr val="dk1"/>
              </a:buClr>
              <a:buSzPts val="800"/>
              <a:buFont typeface="Calibri"/>
              <a:buNone/>
              <a:defRPr sz="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pic>
        <p:nvPicPr>
          <p:cNvPr id="464" name="Shape 464" descr="Red Stri.jpg"/>
          <p:cNvPicPr preferRelativeResize="0"/>
          <p:nvPr/>
        </p:nvPicPr>
        <p:blipFill rotWithShape="1">
          <a:blip r:embed="rId2">
            <a:alphaModFix/>
          </a:blip>
          <a:srcRect/>
          <a:stretch/>
        </p:blipFill>
        <p:spPr>
          <a:xfrm>
            <a:off x="0" y="0"/>
            <a:ext cx="231582" cy="6815137"/>
          </a:xfrm>
          <a:prstGeom prst="rect">
            <a:avLst/>
          </a:prstGeom>
          <a:noFill/>
          <a:ln>
            <a:noFill/>
          </a:ln>
        </p:spPr>
      </p:pic>
      <p:sp>
        <p:nvSpPr>
          <p:cNvPr id="465" name="Shape 465"/>
          <p:cNvSpPr/>
          <p:nvPr/>
        </p:nvSpPr>
        <p:spPr>
          <a:xfrm rot="-5400000">
            <a:off x="-1180192" y="5435465"/>
            <a:ext cx="2569934" cy="18466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00">
                <a:solidFill>
                  <a:schemeClr val="lt1"/>
                </a:solidFill>
                <a:latin typeface="Arial"/>
                <a:ea typeface="Arial"/>
                <a:cs typeface="Arial"/>
                <a:sym typeface="Arial"/>
              </a:rPr>
              <a:t>Copyright © 2017 The Nielsen Company. Confidential and proprietary.</a:t>
            </a:r>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79_Chart">
    <p:spTree>
      <p:nvGrpSpPr>
        <p:cNvPr id="1" name="Shape 466"/>
        <p:cNvGrpSpPr/>
        <p:nvPr/>
      </p:nvGrpSpPr>
      <p:grpSpPr>
        <a:xfrm>
          <a:off x="0" y="0"/>
          <a:ext cx="0" cy="0"/>
          <a:chOff x="0" y="0"/>
          <a:chExt cx="0" cy="0"/>
        </a:xfrm>
      </p:grpSpPr>
      <p:sp>
        <p:nvSpPr>
          <p:cNvPr id="467" name="Shape 467"/>
          <p:cNvSpPr txBox="1">
            <a:spLocks noGrp="1"/>
          </p:cNvSpPr>
          <p:nvPr>
            <p:ph type="body" idx="1"/>
          </p:nvPr>
        </p:nvSpPr>
        <p:spPr>
          <a:xfrm>
            <a:off x="594360" y="1801368"/>
            <a:ext cx="8168640" cy="256032"/>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dk2"/>
              </a:buClr>
              <a:buSzPts val="1200"/>
              <a:buFont typeface="Arial"/>
              <a:buNone/>
              <a:defRPr sz="1200" b="0" i="0" u="none" strike="noStrike" cap="none">
                <a:solidFill>
                  <a:schemeClr val="accent1"/>
                </a:solidFill>
                <a:latin typeface="Arial"/>
                <a:ea typeface="Arial"/>
                <a:cs typeface="Arial"/>
                <a:sym typeface="Arial"/>
              </a:defRPr>
            </a:lvl1pPr>
            <a:lvl2pPr marL="914400" marR="0" lvl="1" indent="-228600" algn="l" rtl="0">
              <a:spcBef>
                <a:spcPts val="800"/>
              </a:spcBef>
              <a:spcAft>
                <a:spcPts val="0"/>
              </a:spcAft>
              <a:buClr>
                <a:schemeClr val="dk2"/>
              </a:buClr>
              <a:buSzPts val="2000"/>
              <a:buFont typeface="Arial"/>
              <a:buNone/>
              <a:defRPr sz="2000" b="1" i="0" u="none" strike="noStrike" cap="none">
                <a:solidFill>
                  <a:schemeClr val="dk2"/>
                </a:solidFill>
                <a:latin typeface="Arial"/>
                <a:ea typeface="Arial"/>
                <a:cs typeface="Arial"/>
                <a:sym typeface="Arial"/>
              </a:defRPr>
            </a:lvl2pPr>
            <a:lvl3pPr marL="1371600" marR="0" lvl="2" indent="-228600" algn="l" rtl="0">
              <a:spcBef>
                <a:spcPts val="70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3pPr>
            <a:lvl4pPr marL="1828800" marR="0" lvl="3"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4pPr>
            <a:lvl5pPr marL="2286000" marR="0" lvl="4"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468" name="Shape 468"/>
          <p:cNvSpPr>
            <a:spLocks noGrp="1"/>
          </p:cNvSpPr>
          <p:nvPr>
            <p:ph type="chart" idx="2"/>
          </p:nvPr>
        </p:nvSpPr>
        <p:spPr>
          <a:xfrm>
            <a:off x="588818" y="2628646"/>
            <a:ext cx="8174182" cy="3238754"/>
          </a:xfrm>
          <a:prstGeom prst="rect">
            <a:avLst/>
          </a:prstGeom>
          <a:noFill/>
          <a:ln>
            <a:noFill/>
          </a:ln>
        </p:spPr>
        <p:txBody>
          <a:bodyPr spcFirstLastPara="1" wrap="square" lIns="91425" tIns="91425" rIns="91425" bIns="91425" anchor="t" anchorCtr="0"/>
          <a:lstStyle>
            <a:lvl1pPr marL="230188" marR="0" lvl="0" indent="-230188" algn="l" rtl="0">
              <a:spcBef>
                <a:spcPts val="80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marL="461963" marR="0" lvl="1" indent="-246062" algn="l" rtl="0">
              <a:spcBef>
                <a:spcPts val="8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2pPr>
            <a:lvl3pPr marL="681038" marR="0" lvl="2" indent="-236537" algn="l" rtl="0">
              <a:spcBef>
                <a:spcPts val="7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912813" marR="0" lvl="3" indent="-227012" algn="l" rtl="0">
              <a:spcBef>
                <a:spcPts val="7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1143000" marR="0" lvl="4" indent="-228600" algn="l" rtl="0">
              <a:spcBef>
                <a:spcPts val="7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514600" marR="0" lvl="5"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69" name="Shape 469"/>
          <p:cNvSpPr txBox="1">
            <a:spLocks noGrp="1"/>
          </p:cNvSpPr>
          <p:nvPr>
            <p:ph type="title"/>
          </p:nvPr>
        </p:nvSpPr>
        <p:spPr>
          <a:xfrm>
            <a:off x="593725" y="676275"/>
            <a:ext cx="8166100" cy="5715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3000" b="1" i="0" u="none" strike="noStrike" cap="none">
                <a:solidFill>
                  <a:schemeClr val="dk2"/>
                </a:solidFill>
                <a:latin typeface="Arial"/>
                <a:ea typeface="Arial"/>
                <a:cs typeface="Arial"/>
                <a:sym typeface="Arial"/>
              </a:defRPr>
            </a:lvl1pPr>
            <a:lvl2pPr marL="0" marR="0" lvl="1"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2pPr>
            <a:lvl3pPr marL="0" marR="0" lvl="2"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3pPr>
            <a:lvl4pPr marL="0" marR="0" lvl="3"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4pPr>
            <a:lvl5pPr marL="0" marR="0" lvl="4"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5pPr>
            <a:lvl6pPr marL="457200" marR="0" lvl="5"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6pPr>
            <a:lvl7pPr marL="914400" marR="0" lvl="6"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7pPr>
            <a:lvl8pPr marL="1371600" marR="0" lvl="7"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8pPr>
            <a:lvl9pPr marL="1828800" marR="0" lvl="8"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9pPr>
          </a:lstStyle>
          <a:p>
            <a:endParaRPr/>
          </a:p>
        </p:txBody>
      </p:sp>
      <p:sp>
        <p:nvSpPr>
          <p:cNvPr id="470" name="Shape 470"/>
          <p:cNvSpPr txBox="1">
            <a:spLocks noGrp="1"/>
          </p:cNvSpPr>
          <p:nvPr>
            <p:ph type="body" idx="3"/>
          </p:nvPr>
        </p:nvSpPr>
        <p:spPr>
          <a:xfrm>
            <a:off x="594360" y="1280160"/>
            <a:ext cx="8160322" cy="315118"/>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marL="914400" marR="0" lvl="1" indent="-228600" algn="l" rtl="0">
              <a:spcBef>
                <a:spcPts val="800"/>
              </a:spcBef>
              <a:spcAft>
                <a:spcPts val="0"/>
              </a:spcAft>
              <a:buClr>
                <a:schemeClr val="dk2"/>
              </a:buClr>
              <a:buSzPts val="2000"/>
              <a:buFont typeface="Arial"/>
              <a:buNone/>
              <a:defRPr sz="2000" b="1" i="0" u="none" strike="noStrike" cap="none">
                <a:solidFill>
                  <a:schemeClr val="dk2"/>
                </a:solidFill>
                <a:latin typeface="Arial"/>
                <a:ea typeface="Arial"/>
                <a:cs typeface="Arial"/>
                <a:sym typeface="Arial"/>
              </a:defRPr>
            </a:lvl2pPr>
            <a:lvl3pPr marL="1371600" marR="0" lvl="2" indent="-228600" algn="l" rtl="0">
              <a:spcBef>
                <a:spcPts val="70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3pPr>
            <a:lvl4pPr marL="1828800" marR="0" lvl="3"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4pPr>
            <a:lvl5pPr marL="2286000" marR="0" lvl="4"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471" name="Shape 471"/>
          <p:cNvSpPr txBox="1">
            <a:spLocks noGrp="1"/>
          </p:cNvSpPr>
          <p:nvPr>
            <p:ph type="ftr" idx="11"/>
          </p:nvPr>
        </p:nvSpPr>
        <p:spPr>
          <a:xfrm>
            <a:off x="609600" y="6095999"/>
            <a:ext cx="8153400" cy="628361"/>
          </a:xfrm>
          <a:prstGeom prst="rect">
            <a:avLst/>
          </a:prstGeom>
          <a:noFill/>
          <a:ln>
            <a:noFill/>
          </a:ln>
        </p:spPr>
        <p:txBody>
          <a:bodyPr spcFirstLastPara="1" wrap="square" lIns="91425" tIns="91425" rIns="91425" bIns="91425" anchor="t" anchorCtr="0"/>
          <a:lstStyle>
            <a:lvl1pPr marL="0" marR="0" lvl="0" indent="0" algn="l" rtl="0">
              <a:spcBef>
                <a:spcPts val="60"/>
              </a:spcBef>
              <a:spcAft>
                <a:spcPts val="0"/>
              </a:spcAft>
              <a:buSzPts val="1400"/>
              <a:buNone/>
              <a:defRPr sz="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pic>
        <p:nvPicPr>
          <p:cNvPr id="472" name="Shape 472" descr="Red Stri.jpg"/>
          <p:cNvPicPr preferRelativeResize="0"/>
          <p:nvPr/>
        </p:nvPicPr>
        <p:blipFill rotWithShape="1">
          <a:blip r:embed="rId2">
            <a:alphaModFix/>
          </a:blip>
          <a:srcRect/>
          <a:stretch/>
        </p:blipFill>
        <p:spPr>
          <a:xfrm>
            <a:off x="0" y="0"/>
            <a:ext cx="231582" cy="6815137"/>
          </a:xfrm>
          <a:prstGeom prst="rect">
            <a:avLst/>
          </a:prstGeom>
          <a:noFill/>
          <a:ln>
            <a:noFill/>
          </a:ln>
        </p:spPr>
      </p:pic>
      <p:sp>
        <p:nvSpPr>
          <p:cNvPr id="473" name="Shape 473"/>
          <p:cNvSpPr/>
          <p:nvPr/>
        </p:nvSpPr>
        <p:spPr>
          <a:xfrm rot="-5400000">
            <a:off x="-1180192" y="5435465"/>
            <a:ext cx="2569934" cy="18466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00">
                <a:solidFill>
                  <a:schemeClr val="lt1"/>
                </a:solidFill>
                <a:latin typeface="Arial"/>
                <a:ea typeface="Arial"/>
                <a:cs typeface="Arial"/>
                <a:sym typeface="Arial"/>
              </a:rPr>
              <a:t>Copyright © 2017 The Nielsen Company. Confidential and proprietary.</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0_Quote White">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1979453" y="2667000"/>
            <a:ext cx="6978810" cy="585216"/>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3200" b="1" i="0" u="none" strike="noStrike" cap="none">
                <a:solidFill>
                  <a:schemeClr val="dk2"/>
                </a:solidFill>
                <a:latin typeface="Arial"/>
                <a:ea typeface="Arial"/>
                <a:cs typeface="Arial"/>
                <a:sym typeface="Arial"/>
              </a:defRPr>
            </a:lvl1pPr>
            <a:lvl2pPr marL="0" marR="0" lvl="1"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2pPr>
            <a:lvl3pPr marL="0" marR="0" lvl="2"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3pPr>
            <a:lvl4pPr marL="0" marR="0" lvl="3"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4pPr>
            <a:lvl5pPr marL="0" marR="0" lvl="4"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5pPr>
            <a:lvl6pPr marL="457200" marR="0" lvl="5"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6pPr>
            <a:lvl7pPr marL="914400" marR="0" lvl="6"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7pPr>
            <a:lvl8pPr marL="1371600" marR="0" lvl="7"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8pPr>
            <a:lvl9pPr marL="1828800" marR="0" lvl="8"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9pPr>
          </a:lstStyle>
          <a:p>
            <a:endParaRPr/>
          </a:p>
        </p:txBody>
      </p:sp>
      <p:sp>
        <p:nvSpPr>
          <p:cNvPr id="142" name="Shape 142"/>
          <p:cNvSpPr txBox="1">
            <a:spLocks noGrp="1"/>
          </p:cNvSpPr>
          <p:nvPr>
            <p:ph type="body" idx="1"/>
          </p:nvPr>
        </p:nvSpPr>
        <p:spPr>
          <a:xfrm>
            <a:off x="1958110" y="3733800"/>
            <a:ext cx="7010400" cy="533400"/>
          </a:xfrm>
          <a:prstGeom prst="rect">
            <a:avLst/>
          </a:prstGeom>
          <a:noFill/>
          <a:ln>
            <a:noFill/>
          </a:ln>
        </p:spPr>
        <p:txBody>
          <a:bodyPr spcFirstLastPara="1" wrap="square" lIns="91425" tIns="91425" rIns="91425" bIns="91425" anchor="t" anchorCtr="0"/>
          <a:lstStyle>
            <a:lvl1pPr marL="457200" marR="0" lvl="0" indent="-228600" algn="l" rtl="0">
              <a:spcBef>
                <a:spcPts val="80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1pPr>
            <a:lvl2pPr marL="914400" marR="0" lvl="1" indent="-228600" algn="l" rtl="0">
              <a:spcBef>
                <a:spcPts val="800"/>
              </a:spcBef>
              <a:spcAft>
                <a:spcPts val="0"/>
              </a:spcAft>
              <a:buClr>
                <a:schemeClr val="dk2"/>
              </a:buClr>
              <a:buSzPts val="1600"/>
              <a:buFont typeface="Arial"/>
              <a:buNone/>
              <a:defRPr sz="1600" b="0" i="0" u="none" strike="noStrike" cap="none">
                <a:solidFill>
                  <a:schemeClr val="dk2"/>
                </a:solidFill>
                <a:latin typeface="Arial"/>
                <a:ea typeface="Arial"/>
                <a:cs typeface="Arial"/>
                <a:sym typeface="Arial"/>
              </a:defRPr>
            </a:lvl2pPr>
            <a:lvl3pPr marL="1371600" marR="0" lvl="2" indent="-228600" algn="l" rtl="0">
              <a:spcBef>
                <a:spcPts val="70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3pPr>
            <a:lvl4pPr marL="1828800" marR="0" lvl="3" indent="-228600" algn="l" rtl="0">
              <a:spcBef>
                <a:spcPts val="700"/>
              </a:spcBef>
              <a:spcAft>
                <a:spcPts val="0"/>
              </a:spcAft>
              <a:buClr>
                <a:schemeClr val="dk2"/>
              </a:buClr>
              <a:buSzPts val="1200"/>
              <a:buFont typeface="Arial"/>
              <a:buNone/>
              <a:defRPr sz="1200" b="0" i="0" u="none" strike="noStrike" cap="none">
                <a:solidFill>
                  <a:schemeClr val="dk2"/>
                </a:solidFill>
                <a:latin typeface="Arial"/>
                <a:ea typeface="Arial"/>
                <a:cs typeface="Arial"/>
                <a:sym typeface="Arial"/>
              </a:defRPr>
            </a:lvl4pPr>
            <a:lvl5pPr marL="2286000" marR="0" lvl="4" indent="-228600" algn="l" rtl="0">
              <a:spcBef>
                <a:spcPts val="700"/>
              </a:spcBef>
              <a:spcAft>
                <a:spcPts val="0"/>
              </a:spcAft>
              <a:buClr>
                <a:schemeClr val="dk2"/>
              </a:buClr>
              <a:buSzPts val="1200"/>
              <a:buFont typeface="Arial"/>
              <a:buNone/>
              <a:defRPr sz="12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cSld name="80_Side-by-side">
    <p:spTree>
      <p:nvGrpSpPr>
        <p:cNvPr id="1" name="Shape 474"/>
        <p:cNvGrpSpPr/>
        <p:nvPr/>
      </p:nvGrpSpPr>
      <p:grpSpPr>
        <a:xfrm>
          <a:off x="0" y="0"/>
          <a:ext cx="0" cy="0"/>
          <a:chOff x="0" y="0"/>
          <a:chExt cx="0" cy="0"/>
        </a:xfrm>
      </p:grpSpPr>
      <p:sp>
        <p:nvSpPr>
          <p:cNvPr id="475" name="Shape 475"/>
          <p:cNvSpPr txBox="1">
            <a:spLocks noGrp="1"/>
          </p:cNvSpPr>
          <p:nvPr>
            <p:ph type="body" idx="1"/>
          </p:nvPr>
        </p:nvSpPr>
        <p:spPr>
          <a:xfrm>
            <a:off x="594360" y="1801368"/>
            <a:ext cx="4087178" cy="177006"/>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dk2"/>
              </a:buClr>
              <a:buSzPts val="1200"/>
              <a:buFont typeface="Arial"/>
              <a:buNone/>
              <a:defRPr sz="1200" b="0" i="0" u="none" strike="noStrike" cap="none">
                <a:solidFill>
                  <a:schemeClr val="accent1"/>
                </a:solidFill>
                <a:latin typeface="Arial"/>
                <a:ea typeface="Arial"/>
                <a:cs typeface="Arial"/>
                <a:sym typeface="Arial"/>
              </a:defRPr>
            </a:lvl1pPr>
            <a:lvl2pPr marL="914400" marR="0" lvl="1" indent="-228600" algn="l" rtl="0">
              <a:spcBef>
                <a:spcPts val="800"/>
              </a:spcBef>
              <a:spcAft>
                <a:spcPts val="0"/>
              </a:spcAft>
              <a:buClr>
                <a:schemeClr val="dk2"/>
              </a:buClr>
              <a:buSzPts val="2000"/>
              <a:buFont typeface="Arial"/>
              <a:buNone/>
              <a:defRPr sz="2000" b="1" i="0" u="none" strike="noStrike" cap="none">
                <a:solidFill>
                  <a:schemeClr val="dk2"/>
                </a:solidFill>
                <a:latin typeface="Arial"/>
                <a:ea typeface="Arial"/>
                <a:cs typeface="Arial"/>
                <a:sym typeface="Arial"/>
              </a:defRPr>
            </a:lvl2pPr>
            <a:lvl3pPr marL="1371600" marR="0" lvl="2" indent="-228600" algn="l" rtl="0">
              <a:spcBef>
                <a:spcPts val="70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3pPr>
            <a:lvl4pPr marL="1828800" marR="0" lvl="3"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4pPr>
            <a:lvl5pPr marL="2286000" marR="0" lvl="4"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476" name="Shape 476"/>
          <p:cNvSpPr>
            <a:spLocks noGrp="1"/>
          </p:cNvSpPr>
          <p:nvPr>
            <p:ph type="chart" idx="2"/>
          </p:nvPr>
        </p:nvSpPr>
        <p:spPr>
          <a:xfrm>
            <a:off x="711200" y="2238121"/>
            <a:ext cx="3970338" cy="3238754"/>
          </a:xfrm>
          <a:prstGeom prst="rect">
            <a:avLst/>
          </a:prstGeom>
          <a:noFill/>
          <a:ln>
            <a:noFill/>
          </a:ln>
        </p:spPr>
        <p:txBody>
          <a:bodyPr spcFirstLastPara="1" wrap="square" lIns="91425" tIns="91425" rIns="91425" bIns="91425" anchor="t" anchorCtr="0"/>
          <a:lstStyle>
            <a:lvl1pPr marL="230188" marR="0" lvl="0" indent="-230188" algn="l" rtl="0">
              <a:spcBef>
                <a:spcPts val="80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marL="461963" marR="0" lvl="1" indent="-246062" algn="l" rtl="0">
              <a:spcBef>
                <a:spcPts val="8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2pPr>
            <a:lvl3pPr marL="681038" marR="0" lvl="2" indent="-236537" algn="l" rtl="0">
              <a:spcBef>
                <a:spcPts val="7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912813" marR="0" lvl="3" indent="-227012" algn="l" rtl="0">
              <a:spcBef>
                <a:spcPts val="7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1143000" marR="0" lvl="4" indent="-228600" algn="l" rtl="0">
              <a:spcBef>
                <a:spcPts val="7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514600" marR="0" lvl="5"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77" name="Shape 477"/>
          <p:cNvSpPr txBox="1">
            <a:spLocks noGrp="1"/>
          </p:cNvSpPr>
          <p:nvPr>
            <p:ph type="title"/>
          </p:nvPr>
        </p:nvSpPr>
        <p:spPr>
          <a:xfrm>
            <a:off x="593725" y="676275"/>
            <a:ext cx="8166100" cy="5715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3000" b="1" i="0" u="none" strike="noStrike" cap="none">
                <a:solidFill>
                  <a:schemeClr val="dk2"/>
                </a:solidFill>
                <a:latin typeface="Arial"/>
                <a:ea typeface="Arial"/>
                <a:cs typeface="Arial"/>
                <a:sym typeface="Arial"/>
              </a:defRPr>
            </a:lvl1pPr>
            <a:lvl2pPr marL="0" marR="0" lvl="1"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2pPr>
            <a:lvl3pPr marL="0" marR="0" lvl="2"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3pPr>
            <a:lvl4pPr marL="0" marR="0" lvl="3"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4pPr>
            <a:lvl5pPr marL="0" marR="0" lvl="4"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5pPr>
            <a:lvl6pPr marL="457200" marR="0" lvl="5"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6pPr>
            <a:lvl7pPr marL="914400" marR="0" lvl="6"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7pPr>
            <a:lvl8pPr marL="1371600" marR="0" lvl="7"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8pPr>
            <a:lvl9pPr marL="1828800" marR="0" lvl="8"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9pPr>
          </a:lstStyle>
          <a:p>
            <a:endParaRPr/>
          </a:p>
        </p:txBody>
      </p:sp>
      <p:sp>
        <p:nvSpPr>
          <p:cNvPr id="478" name="Shape 478"/>
          <p:cNvSpPr txBox="1">
            <a:spLocks noGrp="1"/>
          </p:cNvSpPr>
          <p:nvPr>
            <p:ph type="body" idx="3"/>
          </p:nvPr>
        </p:nvSpPr>
        <p:spPr>
          <a:xfrm>
            <a:off x="594360" y="1280160"/>
            <a:ext cx="8160322" cy="315118"/>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marL="914400" marR="0" lvl="1" indent="-228600" algn="l" rtl="0">
              <a:spcBef>
                <a:spcPts val="800"/>
              </a:spcBef>
              <a:spcAft>
                <a:spcPts val="0"/>
              </a:spcAft>
              <a:buClr>
                <a:schemeClr val="dk2"/>
              </a:buClr>
              <a:buSzPts val="2000"/>
              <a:buFont typeface="Arial"/>
              <a:buNone/>
              <a:defRPr sz="2000" b="1" i="0" u="none" strike="noStrike" cap="none">
                <a:solidFill>
                  <a:schemeClr val="dk2"/>
                </a:solidFill>
                <a:latin typeface="Arial"/>
                <a:ea typeface="Arial"/>
                <a:cs typeface="Arial"/>
                <a:sym typeface="Arial"/>
              </a:defRPr>
            </a:lvl2pPr>
            <a:lvl3pPr marL="1371600" marR="0" lvl="2" indent="-228600" algn="l" rtl="0">
              <a:spcBef>
                <a:spcPts val="70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3pPr>
            <a:lvl4pPr marL="1828800" marR="0" lvl="3"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4pPr>
            <a:lvl5pPr marL="2286000" marR="0" lvl="4"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479" name="Shape 479"/>
          <p:cNvSpPr>
            <a:spLocks noGrp="1"/>
          </p:cNvSpPr>
          <p:nvPr>
            <p:ph type="chart" idx="4"/>
          </p:nvPr>
        </p:nvSpPr>
        <p:spPr>
          <a:xfrm>
            <a:off x="4862512" y="2238121"/>
            <a:ext cx="3970338" cy="3238754"/>
          </a:xfrm>
          <a:prstGeom prst="rect">
            <a:avLst/>
          </a:prstGeom>
          <a:noFill/>
          <a:ln>
            <a:noFill/>
          </a:ln>
        </p:spPr>
        <p:txBody>
          <a:bodyPr spcFirstLastPara="1" wrap="square" lIns="91425" tIns="91425" rIns="91425" bIns="91425" anchor="t" anchorCtr="0"/>
          <a:lstStyle>
            <a:lvl1pPr marL="230188" marR="0" lvl="0" indent="-230188" algn="l" rtl="0">
              <a:spcBef>
                <a:spcPts val="80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marL="461963" marR="0" lvl="1" indent="-246062" algn="l" rtl="0">
              <a:spcBef>
                <a:spcPts val="8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2pPr>
            <a:lvl3pPr marL="681038" marR="0" lvl="2" indent="-236537" algn="l" rtl="0">
              <a:spcBef>
                <a:spcPts val="7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912813" marR="0" lvl="3" indent="-227012" algn="l" rtl="0">
              <a:spcBef>
                <a:spcPts val="7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1143000" marR="0" lvl="4" indent="-228600" algn="l" rtl="0">
              <a:spcBef>
                <a:spcPts val="7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514600" marR="0" lvl="5"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80" name="Shape 480"/>
          <p:cNvSpPr txBox="1">
            <a:spLocks noGrp="1"/>
          </p:cNvSpPr>
          <p:nvPr>
            <p:ph type="body" idx="5"/>
          </p:nvPr>
        </p:nvSpPr>
        <p:spPr>
          <a:xfrm>
            <a:off x="4811042" y="1801368"/>
            <a:ext cx="4087178" cy="177006"/>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dk2"/>
              </a:buClr>
              <a:buSzPts val="1200"/>
              <a:buFont typeface="Arial"/>
              <a:buNone/>
              <a:defRPr sz="1200" b="0" i="0" u="none" strike="noStrike" cap="none">
                <a:solidFill>
                  <a:schemeClr val="accent1"/>
                </a:solidFill>
                <a:latin typeface="Arial"/>
                <a:ea typeface="Arial"/>
                <a:cs typeface="Arial"/>
                <a:sym typeface="Arial"/>
              </a:defRPr>
            </a:lvl1pPr>
            <a:lvl2pPr marL="914400" marR="0" lvl="1" indent="-228600" algn="l" rtl="0">
              <a:spcBef>
                <a:spcPts val="800"/>
              </a:spcBef>
              <a:spcAft>
                <a:spcPts val="0"/>
              </a:spcAft>
              <a:buClr>
                <a:schemeClr val="dk2"/>
              </a:buClr>
              <a:buSzPts val="2000"/>
              <a:buFont typeface="Arial"/>
              <a:buNone/>
              <a:defRPr sz="2000" b="1" i="0" u="none" strike="noStrike" cap="none">
                <a:solidFill>
                  <a:schemeClr val="dk2"/>
                </a:solidFill>
                <a:latin typeface="Arial"/>
                <a:ea typeface="Arial"/>
                <a:cs typeface="Arial"/>
                <a:sym typeface="Arial"/>
              </a:defRPr>
            </a:lvl2pPr>
            <a:lvl3pPr marL="1371600" marR="0" lvl="2" indent="-228600" algn="l" rtl="0">
              <a:spcBef>
                <a:spcPts val="70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3pPr>
            <a:lvl4pPr marL="1828800" marR="0" lvl="3"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4pPr>
            <a:lvl5pPr marL="2286000" marR="0" lvl="4"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481" name="Shape 481"/>
          <p:cNvSpPr txBox="1">
            <a:spLocks noGrp="1"/>
          </p:cNvSpPr>
          <p:nvPr>
            <p:ph type="ftr" idx="11"/>
          </p:nvPr>
        </p:nvSpPr>
        <p:spPr>
          <a:xfrm>
            <a:off x="609600" y="6095999"/>
            <a:ext cx="8153400" cy="628361"/>
          </a:xfrm>
          <a:prstGeom prst="rect">
            <a:avLst/>
          </a:prstGeom>
          <a:noFill/>
          <a:ln>
            <a:noFill/>
          </a:ln>
        </p:spPr>
        <p:txBody>
          <a:bodyPr spcFirstLastPara="1" wrap="square" lIns="91425" tIns="91425" rIns="91425" bIns="91425" anchor="t" anchorCtr="0"/>
          <a:lstStyle>
            <a:lvl1pPr marL="0" marR="0" lvl="0" indent="0" algn="l" rtl="0">
              <a:spcBef>
                <a:spcPts val="60"/>
              </a:spcBef>
              <a:spcAft>
                <a:spcPts val="0"/>
              </a:spcAft>
              <a:buSzPts val="1400"/>
              <a:buNone/>
              <a:defRPr sz="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pic>
        <p:nvPicPr>
          <p:cNvPr id="482" name="Shape 482" descr="Red Stri.jpg"/>
          <p:cNvPicPr preferRelativeResize="0"/>
          <p:nvPr/>
        </p:nvPicPr>
        <p:blipFill rotWithShape="1">
          <a:blip r:embed="rId2">
            <a:alphaModFix/>
          </a:blip>
          <a:srcRect/>
          <a:stretch/>
        </p:blipFill>
        <p:spPr>
          <a:xfrm>
            <a:off x="0" y="0"/>
            <a:ext cx="231582" cy="6815137"/>
          </a:xfrm>
          <a:prstGeom prst="rect">
            <a:avLst/>
          </a:prstGeom>
          <a:noFill/>
          <a:ln>
            <a:noFill/>
          </a:ln>
        </p:spPr>
      </p:pic>
      <p:sp>
        <p:nvSpPr>
          <p:cNvPr id="483" name="Shape 483"/>
          <p:cNvSpPr/>
          <p:nvPr/>
        </p:nvSpPr>
        <p:spPr>
          <a:xfrm rot="-5400000">
            <a:off x="-1180192" y="5435465"/>
            <a:ext cx="2569934" cy="18466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00">
                <a:solidFill>
                  <a:schemeClr val="lt1"/>
                </a:solidFill>
                <a:latin typeface="Arial"/>
                <a:ea typeface="Arial"/>
                <a:cs typeface="Arial"/>
                <a:sym typeface="Arial"/>
              </a:rPr>
              <a:t>Copyright © 2017 The Nielsen Company. Confidential and proprietary.</a:t>
            </a:r>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81_Table">
    <p:spTree>
      <p:nvGrpSpPr>
        <p:cNvPr id="1" name="Shape 484"/>
        <p:cNvGrpSpPr/>
        <p:nvPr/>
      </p:nvGrpSpPr>
      <p:grpSpPr>
        <a:xfrm>
          <a:off x="0" y="0"/>
          <a:ext cx="0" cy="0"/>
          <a:chOff x="0" y="0"/>
          <a:chExt cx="0" cy="0"/>
        </a:xfrm>
      </p:grpSpPr>
      <p:sp>
        <p:nvSpPr>
          <p:cNvPr id="485" name="Shape 485"/>
          <p:cNvSpPr txBox="1">
            <a:spLocks noGrp="1"/>
          </p:cNvSpPr>
          <p:nvPr>
            <p:ph type="title"/>
          </p:nvPr>
        </p:nvSpPr>
        <p:spPr>
          <a:xfrm>
            <a:off x="593725" y="676275"/>
            <a:ext cx="8166100" cy="5715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3000" b="1" i="0" u="none" strike="noStrike" cap="none">
                <a:solidFill>
                  <a:schemeClr val="dk2"/>
                </a:solidFill>
                <a:latin typeface="Arial"/>
                <a:ea typeface="Arial"/>
                <a:cs typeface="Arial"/>
                <a:sym typeface="Arial"/>
              </a:defRPr>
            </a:lvl1pPr>
            <a:lvl2pPr marL="0" marR="0" lvl="1"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2pPr>
            <a:lvl3pPr marL="0" marR="0" lvl="2"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3pPr>
            <a:lvl4pPr marL="0" marR="0" lvl="3"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4pPr>
            <a:lvl5pPr marL="0" marR="0" lvl="4"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5pPr>
            <a:lvl6pPr marL="457200" marR="0" lvl="5"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6pPr>
            <a:lvl7pPr marL="914400" marR="0" lvl="6"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7pPr>
            <a:lvl8pPr marL="1371600" marR="0" lvl="7"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8pPr>
            <a:lvl9pPr marL="1828800" marR="0" lvl="8"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9pPr>
          </a:lstStyle>
          <a:p>
            <a:endParaRPr/>
          </a:p>
        </p:txBody>
      </p:sp>
      <p:sp>
        <p:nvSpPr>
          <p:cNvPr id="486" name="Shape 486"/>
          <p:cNvSpPr txBox="1">
            <a:spLocks noGrp="1"/>
          </p:cNvSpPr>
          <p:nvPr>
            <p:ph type="body" idx="1"/>
          </p:nvPr>
        </p:nvSpPr>
        <p:spPr>
          <a:xfrm>
            <a:off x="594360" y="1280160"/>
            <a:ext cx="8160322" cy="315118"/>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marL="914400" marR="0" lvl="1" indent="-228600" algn="l" rtl="0">
              <a:spcBef>
                <a:spcPts val="800"/>
              </a:spcBef>
              <a:spcAft>
                <a:spcPts val="0"/>
              </a:spcAft>
              <a:buClr>
                <a:schemeClr val="dk2"/>
              </a:buClr>
              <a:buSzPts val="2000"/>
              <a:buFont typeface="Arial"/>
              <a:buNone/>
              <a:defRPr sz="2000" b="1" i="0" u="none" strike="noStrike" cap="none">
                <a:solidFill>
                  <a:schemeClr val="dk2"/>
                </a:solidFill>
                <a:latin typeface="Arial"/>
                <a:ea typeface="Arial"/>
                <a:cs typeface="Arial"/>
                <a:sym typeface="Arial"/>
              </a:defRPr>
            </a:lvl2pPr>
            <a:lvl3pPr marL="1371600" marR="0" lvl="2" indent="-228600" algn="l" rtl="0">
              <a:spcBef>
                <a:spcPts val="70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3pPr>
            <a:lvl4pPr marL="1828800" marR="0" lvl="3"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4pPr>
            <a:lvl5pPr marL="2286000" marR="0" lvl="4" indent="-228600" algn="l" rtl="0">
              <a:spcBef>
                <a:spcPts val="700"/>
              </a:spcBef>
              <a:spcAft>
                <a:spcPts val="0"/>
              </a:spcAft>
              <a:buClr>
                <a:schemeClr val="dk2"/>
              </a:buClr>
              <a:buSzPts val="1600"/>
              <a:buFont typeface="Arial"/>
              <a:buNone/>
              <a:defRPr sz="1600" b="1" i="0" u="none" strike="noStrike" cap="none">
                <a:solidFill>
                  <a:schemeClr val="dk2"/>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pic>
        <p:nvPicPr>
          <p:cNvPr id="487" name="Shape 487" descr="Red Stri.jpg"/>
          <p:cNvPicPr preferRelativeResize="0"/>
          <p:nvPr/>
        </p:nvPicPr>
        <p:blipFill rotWithShape="1">
          <a:blip r:embed="rId2">
            <a:alphaModFix/>
          </a:blip>
          <a:srcRect/>
          <a:stretch/>
        </p:blipFill>
        <p:spPr>
          <a:xfrm>
            <a:off x="0" y="0"/>
            <a:ext cx="231582" cy="6815137"/>
          </a:xfrm>
          <a:prstGeom prst="rect">
            <a:avLst/>
          </a:prstGeom>
          <a:noFill/>
          <a:ln>
            <a:noFill/>
          </a:ln>
        </p:spPr>
      </p:pic>
      <p:sp>
        <p:nvSpPr>
          <p:cNvPr id="488" name="Shape 488"/>
          <p:cNvSpPr txBox="1">
            <a:spLocks noGrp="1"/>
          </p:cNvSpPr>
          <p:nvPr>
            <p:ph type="ftr" idx="11"/>
          </p:nvPr>
        </p:nvSpPr>
        <p:spPr>
          <a:xfrm>
            <a:off x="609600" y="6095999"/>
            <a:ext cx="8153400" cy="628361"/>
          </a:xfrm>
          <a:prstGeom prst="rect">
            <a:avLst/>
          </a:prstGeom>
          <a:noFill/>
          <a:ln>
            <a:noFill/>
          </a:ln>
        </p:spPr>
        <p:txBody>
          <a:bodyPr spcFirstLastPara="1" wrap="square" lIns="91425" tIns="91425" rIns="91425" bIns="91425" anchor="t" anchorCtr="0"/>
          <a:lstStyle>
            <a:lvl1pPr marL="0" marR="0" lvl="0" indent="0" algn="l" rtl="0">
              <a:spcBef>
                <a:spcPts val="60"/>
              </a:spcBef>
              <a:spcAft>
                <a:spcPts val="0"/>
              </a:spcAft>
              <a:buSzPts val="1400"/>
              <a:buNone/>
              <a:defRPr sz="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9" name="Shape 489"/>
          <p:cNvSpPr/>
          <p:nvPr/>
        </p:nvSpPr>
        <p:spPr>
          <a:xfrm rot="-5400000">
            <a:off x="-1180192" y="5435465"/>
            <a:ext cx="2569934" cy="18466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00">
                <a:solidFill>
                  <a:schemeClr val="lt1"/>
                </a:solidFill>
                <a:latin typeface="Arial"/>
                <a:ea typeface="Arial"/>
                <a:cs typeface="Arial"/>
                <a:sym typeface="Arial"/>
              </a:rPr>
              <a:t>Copyright © 2017 The Nielsen Company. Confidential and proprietary.</a:t>
            </a:r>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cSld name="82_Quote White">
    <p:spTree>
      <p:nvGrpSpPr>
        <p:cNvPr id="1" name="Shape 490"/>
        <p:cNvGrpSpPr/>
        <p:nvPr/>
      </p:nvGrpSpPr>
      <p:grpSpPr>
        <a:xfrm>
          <a:off x="0" y="0"/>
          <a:ext cx="0" cy="0"/>
          <a:chOff x="0" y="0"/>
          <a:chExt cx="0" cy="0"/>
        </a:xfrm>
      </p:grpSpPr>
      <p:sp>
        <p:nvSpPr>
          <p:cNvPr id="491" name="Shape 491"/>
          <p:cNvSpPr txBox="1">
            <a:spLocks noGrp="1"/>
          </p:cNvSpPr>
          <p:nvPr>
            <p:ph type="title"/>
          </p:nvPr>
        </p:nvSpPr>
        <p:spPr>
          <a:xfrm>
            <a:off x="1979453" y="2667000"/>
            <a:ext cx="6978810" cy="585216"/>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3200" b="1" i="0" u="none" strike="noStrike" cap="none">
                <a:solidFill>
                  <a:schemeClr val="dk2"/>
                </a:solidFill>
                <a:latin typeface="Arial"/>
                <a:ea typeface="Arial"/>
                <a:cs typeface="Arial"/>
                <a:sym typeface="Arial"/>
              </a:defRPr>
            </a:lvl1pPr>
            <a:lvl2pPr marL="0" marR="0" lvl="1"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2pPr>
            <a:lvl3pPr marL="0" marR="0" lvl="2"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3pPr>
            <a:lvl4pPr marL="0" marR="0" lvl="3"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4pPr>
            <a:lvl5pPr marL="0" marR="0" lvl="4"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5pPr>
            <a:lvl6pPr marL="457200" marR="0" lvl="5"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6pPr>
            <a:lvl7pPr marL="914400" marR="0" lvl="6"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7pPr>
            <a:lvl8pPr marL="1371600" marR="0" lvl="7"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8pPr>
            <a:lvl9pPr marL="1828800" marR="0" lvl="8"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9pPr>
          </a:lstStyle>
          <a:p>
            <a:endParaRPr/>
          </a:p>
        </p:txBody>
      </p:sp>
      <p:sp>
        <p:nvSpPr>
          <p:cNvPr id="492" name="Shape 492"/>
          <p:cNvSpPr txBox="1">
            <a:spLocks noGrp="1"/>
          </p:cNvSpPr>
          <p:nvPr>
            <p:ph type="body" idx="1"/>
          </p:nvPr>
        </p:nvSpPr>
        <p:spPr>
          <a:xfrm>
            <a:off x="1958110" y="3733800"/>
            <a:ext cx="7010400" cy="533400"/>
          </a:xfrm>
          <a:prstGeom prst="rect">
            <a:avLst/>
          </a:prstGeom>
          <a:noFill/>
          <a:ln>
            <a:noFill/>
          </a:ln>
        </p:spPr>
        <p:txBody>
          <a:bodyPr spcFirstLastPara="1" wrap="square" lIns="91425" tIns="91425" rIns="91425" bIns="91425" anchor="t" anchorCtr="0"/>
          <a:lstStyle>
            <a:lvl1pPr marL="457200" marR="0" lvl="0" indent="-228600" algn="l" rtl="0">
              <a:spcBef>
                <a:spcPts val="80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1pPr>
            <a:lvl2pPr marL="914400" marR="0" lvl="1" indent="-228600" algn="l" rtl="0">
              <a:spcBef>
                <a:spcPts val="800"/>
              </a:spcBef>
              <a:spcAft>
                <a:spcPts val="0"/>
              </a:spcAft>
              <a:buClr>
                <a:schemeClr val="dk2"/>
              </a:buClr>
              <a:buSzPts val="1600"/>
              <a:buFont typeface="Arial"/>
              <a:buNone/>
              <a:defRPr sz="1600" b="0" i="0" u="none" strike="noStrike" cap="none">
                <a:solidFill>
                  <a:schemeClr val="dk2"/>
                </a:solidFill>
                <a:latin typeface="Arial"/>
                <a:ea typeface="Arial"/>
                <a:cs typeface="Arial"/>
                <a:sym typeface="Arial"/>
              </a:defRPr>
            </a:lvl2pPr>
            <a:lvl3pPr marL="1371600" marR="0" lvl="2" indent="-228600" algn="l" rtl="0">
              <a:spcBef>
                <a:spcPts val="70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3pPr>
            <a:lvl4pPr marL="1828800" marR="0" lvl="3" indent="-228600" algn="l" rtl="0">
              <a:spcBef>
                <a:spcPts val="700"/>
              </a:spcBef>
              <a:spcAft>
                <a:spcPts val="0"/>
              </a:spcAft>
              <a:buClr>
                <a:schemeClr val="dk2"/>
              </a:buClr>
              <a:buSzPts val="1200"/>
              <a:buFont typeface="Arial"/>
              <a:buNone/>
              <a:defRPr sz="1200" b="0" i="0" u="none" strike="noStrike" cap="none">
                <a:solidFill>
                  <a:schemeClr val="dk2"/>
                </a:solidFill>
                <a:latin typeface="Arial"/>
                <a:ea typeface="Arial"/>
                <a:cs typeface="Arial"/>
                <a:sym typeface="Arial"/>
              </a:defRPr>
            </a:lvl4pPr>
            <a:lvl5pPr marL="2286000" marR="0" lvl="4" indent="-228600" algn="l" rtl="0">
              <a:spcBef>
                <a:spcPts val="700"/>
              </a:spcBef>
              <a:spcAft>
                <a:spcPts val="0"/>
              </a:spcAft>
              <a:buClr>
                <a:schemeClr val="dk2"/>
              </a:buClr>
              <a:buSzPts val="1200"/>
              <a:buFont typeface="Arial"/>
              <a:buNone/>
              <a:defRPr sz="12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pic>
        <p:nvPicPr>
          <p:cNvPr id="493" name="Shape 493" descr="Red Stri.jpg"/>
          <p:cNvPicPr preferRelativeResize="0"/>
          <p:nvPr/>
        </p:nvPicPr>
        <p:blipFill rotWithShape="1">
          <a:blip r:embed="rId2">
            <a:alphaModFix/>
          </a:blip>
          <a:srcRect/>
          <a:stretch/>
        </p:blipFill>
        <p:spPr>
          <a:xfrm>
            <a:off x="0" y="0"/>
            <a:ext cx="231582" cy="6815137"/>
          </a:xfrm>
          <a:prstGeom prst="rect">
            <a:avLst/>
          </a:prstGeom>
          <a:noFill/>
          <a:ln>
            <a:noFill/>
          </a:ln>
        </p:spPr>
      </p:pic>
      <p:sp>
        <p:nvSpPr>
          <p:cNvPr id="494" name="Shape 494"/>
          <p:cNvSpPr/>
          <p:nvPr/>
        </p:nvSpPr>
        <p:spPr>
          <a:xfrm rot="-5400000">
            <a:off x="-1180192" y="5435465"/>
            <a:ext cx="2569934" cy="18466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00">
                <a:solidFill>
                  <a:schemeClr val="lt1"/>
                </a:solidFill>
                <a:latin typeface="Arial"/>
                <a:ea typeface="Arial"/>
                <a:cs typeface="Arial"/>
                <a:sym typeface="Arial"/>
              </a:rPr>
              <a:t>Copyright © 2017 The Nielsen Company. Confidential and proprietary.</a:t>
            </a:r>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cSld name="83_Quote Texture RED">
    <p:spTree>
      <p:nvGrpSpPr>
        <p:cNvPr id="1" name="Shape 495"/>
        <p:cNvGrpSpPr/>
        <p:nvPr/>
      </p:nvGrpSpPr>
      <p:grpSpPr>
        <a:xfrm>
          <a:off x="0" y="0"/>
          <a:ext cx="0" cy="0"/>
          <a:chOff x="0" y="0"/>
          <a:chExt cx="0" cy="0"/>
        </a:xfrm>
      </p:grpSpPr>
      <p:pic>
        <p:nvPicPr>
          <p:cNvPr id="496" name="Shape 496" descr="Red st.jpg"/>
          <p:cNvPicPr preferRelativeResize="0"/>
          <p:nvPr/>
        </p:nvPicPr>
        <p:blipFill rotWithShape="1">
          <a:blip r:embed="rId2">
            <a:alphaModFix/>
          </a:blip>
          <a:srcRect/>
          <a:stretch/>
        </p:blipFill>
        <p:spPr>
          <a:xfrm>
            <a:off x="0" y="0"/>
            <a:ext cx="9144000" cy="6815137"/>
          </a:xfrm>
          <a:prstGeom prst="rect">
            <a:avLst/>
          </a:prstGeom>
          <a:noFill/>
          <a:ln>
            <a:noFill/>
          </a:ln>
        </p:spPr>
      </p:pic>
      <p:sp>
        <p:nvSpPr>
          <p:cNvPr id="497" name="Shape 497"/>
          <p:cNvSpPr txBox="1">
            <a:spLocks noGrp="1"/>
          </p:cNvSpPr>
          <p:nvPr>
            <p:ph type="title"/>
          </p:nvPr>
        </p:nvSpPr>
        <p:spPr>
          <a:xfrm>
            <a:off x="1979453" y="2667000"/>
            <a:ext cx="6978810" cy="585216"/>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3200" b="1" i="0" u="none" strike="noStrike" cap="none">
                <a:solidFill>
                  <a:srgbClr val="FFFFFF"/>
                </a:solidFill>
                <a:latin typeface="Arial"/>
                <a:ea typeface="Arial"/>
                <a:cs typeface="Arial"/>
                <a:sym typeface="Arial"/>
              </a:defRPr>
            </a:lvl1pPr>
            <a:lvl2pPr marL="0" marR="0" lvl="1"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2pPr>
            <a:lvl3pPr marL="0" marR="0" lvl="2"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3pPr>
            <a:lvl4pPr marL="0" marR="0" lvl="3"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4pPr>
            <a:lvl5pPr marL="0" marR="0" lvl="4"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5pPr>
            <a:lvl6pPr marL="457200" marR="0" lvl="5"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6pPr>
            <a:lvl7pPr marL="914400" marR="0" lvl="6"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7pPr>
            <a:lvl8pPr marL="1371600" marR="0" lvl="7"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8pPr>
            <a:lvl9pPr marL="1828800" marR="0" lvl="8"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9pPr>
          </a:lstStyle>
          <a:p>
            <a:endParaRPr/>
          </a:p>
        </p:txBody>
      </p:sp>
      <p:pic>
        <p:nvPicPr>
          <p:cNvPr id="498" name="Shape 498" descr="N-Element-Tab-White_RGB.png"/>
          <p:cNvPicPr preferRelativeResize="0"/>
          <p:nvPr/>
        </p:nvPicPr>
        <p:blipFill rotWithShape="1">
          <a:blip r:embed="rId3">
            <a:alphaModFix/>
          </a:blip>
          <a:srcRect/>
          <a:stretch/>
        </p:blipFill>
        <p:spPr>
          <a:xfrm>
            <a:off x="8610600" y="0"/>
            <a:ext cx="236539" cy="335148"/>
          </a:xfrm>
          <a:prstGeom prst="rect">
            <a:avLst/>
          </a:prstGeom>
          <a:noFill/>
          <a:ln>
            <a:noFill/>
          </a:ln>
        </p:spPr>
      </p:pic>
      <p:sp>
        <p:nvSpPr>
          <p:cNvPr id="499" name="Shape 499"/>
          <p:cNvSpPr txBox="1">
            <a:spLocks noGrp="1"/>
          </p:cNvSpPr>
          <p:nvPr>
            <p:ph type="body" idx="1"/>
          </p:nvPr>
        </p:nvSpPr>
        <p:spPr>
          <a:xfrm>
            <a:off x="1958110" y="3733800"/>
            <a:ext cx="7010400" cy="533400"/>
          </a:xfrm>
          <a:prstGeom prst="rect">
            <a:avLst/>
          </a:prstGeom>
          <a:noFill/>
          <a:ln>
            <a:noFill/>
          </a:ln>
        </p:spPr>
        <p:txBody>
          <a:bodyPr spcFirstLastPara="1" wrap="square" lIns="91425" tIns="91425" rIns="91425" bIns="91425" anchor="t" anchorCtr="0"/>
          <a:lstStyle>
            <a:lvl1pPr marL="457200" marR="0" lvl="0" indent="-228600" algn="l" rtl="0">
              <a:spcBef>
                <a:spcPts val="800"/>
              </a:spcBef>
              <a:spcAft>
                <a:spcPts val="0"/>
              </a:spcAft>
              <a:buClr>
                <a:schemeClr val="dk2"/>
              </a:buClr>
              <a:buSzPts val="1800"/>
              <a:buFont typeface="Arial"/>
              <a:buNone/>
              <a:defRPr sz="1800" b="1" i="0" u="none" strike="noStrike" cap="none">
                <a:solidFill>
                  <a:srgbClr val="FFFFFF"/>
                </a:solidFill>
                <a:latin typeface="Arial"/>
                <a:ea typeface="Arial"/>
                <a:cs typeface="Arial"/>
                <a:sym typeface="Arial"/>
              </a:defRPr>
            </a:lvl1pPr>
            <a:lvl2pPr marL="914400" marR="0" lvl="1" indent="-228600" algn="l" rtl="0">
              <a:spcBef>
                <a:spcPts val="800"/>
              </a:spcBef>
              <a:spcAft>
                <a:spcPts val="0"/>
              </a:spcAft>
              <a:buClr>
                <a:schemeClr val="dk2"/>
              </a:buClr>
              <a:buSzPts val="1600"/>
              <a:buFont typeface="Arial"/>
              <a:buNone/>
              <a:defRPr sz="1600" b="0" i="0" u="none" strike="noStrike" cap="none">
                <a:solidFill>
                  <a:schemeClr val="dk2"/>
                </a:solidFill>
                <a:latin typeface="Arial"/>
                <a:ea typeface="Arial"/>
                <a:cs typeface="Arial"/>
                <a:sym typeface="Arial"/>
              </a:defRPr>
            </a:lvl2pPr>
            <a:lvl3pPr marL="1371600" marR="0" lvl="2" indent="-228600" algn="l" rtl="0">
              <a:spcBef>
                <a:spcPts val="70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3pPr>
            <a:lvl4pPr marL="1828800" marR="0" lvl="3" indent="-228600" algn="l" rtl="0">
              <a:spcBef>
                <a:spcPts val="700"/>
              </a:spcBef>
              <a:spcAft>
                <a:spcPts val="0"/>
              </a:spcAft>
              <a:buClr>
                <a:schemeClr val="dk2"/>
              </a:buClr>
              <a:buSzPts val="1200"/>
              <a:buFont typeface="Arial"/>
              <a:buNone/>
              <a:defRPr sz="1200" b="0" i="0" u="none" strike="noStrike" cap="none">
                <a:solidFill>
                  <a:schemeClr val="dk2"/>
                </a:solidFill>
                <a:latin typeface="Arial"/>
                <a:ea typeface="Arial"/>
                <a:cs typeface="Arial"/>
                <a:sym typeface="Arial"/>
              </a:defRPr>
            </a:lvl4pPr>
            <a:lvl5pPr marL="2286000" marR="0" lvl="4" indent="-228600" algn="l" rtl="0">
              <a:spcBef>
                <a:spcPts val="700"/>
              </a:spcBef>
              <a:spcAft>
                <a:spcPts val="0"/>
              </a:spcAft>
              <a:buClr>
                <a:schemeClr val="dk2"/>
              </a:buClr>
              <a:buSzPts val="1200"/>
              <a:buFont typeface="Arial"/>
              <a:buNone/>
              <a:defRPr sz="12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500" name="Shape 500"/>
          <p:cNvSpPr/>
          <p:nvPr/>
        </p:nvSpPr>
        <p:spPr>
          <a:xfrm>
            <a:off x="255636" y="6632364"/>
            <a:ext cx="2582758" cy="18466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600"/>
              <a:buFont typeface="Arial"/>
              <a:buNone/>
            </a:pPr>
            <a:r>
              <a:rPr lang="en-US" sz="600" b="0" i="0" u="none" strike="noStrike" cap="none">
                <a:solidFill>
                  <a:srgbClr val="FFFFFF"/>
                </a:solidFill>
                <a:latin typeface="Arial"/>
                <a:ea typeface="Arial"/>
                <a:cs typeface="Arial"/>
                <a:sym typeface="Arial"/>
              </a:rPr>
              <a:t>Copyright © 2017 The Nielsen Company. Confidential and proprietary.</a:t>
            </a:r>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cSld name="84_Divider Slide RED">
    <p:spTree>
      <p:nvGrpSpPr>
        <p:cNvPr id="1" name="Shape 501"/>
        <p:cNvGrpSpPr/>
        <p:nvPr/>
      </p:nvGrpSpPr>
      <p:grpSpPr>
        <a:xfrm>
          <a:off x="0" y="0"/>
          <a:ext cx="0" cy="0"/>
          <a:chOff x="0" y="0"/>
          <a:chExt cx="0" cy="0"/>
        </a:xfrm>
      </p:grpSpPr>
      <p:pic>
        <p:nvPicPr>
          <p:cNvPr id="502" name="Shape 502" descr="Red shirt.jpg"/>
          <p:cNvPicPr preferRelativeResize="0"/>
          <p:nvPr/>
        </p:nvPicPr>
        <p:blipFill rotWithShape="1">
          <a:blip r:embed="rId2">
            <a:alphaModFix/>
          </a:blip>
          <a:srcRect/>
          <a:stretch/>
        </p:blipFill>
        <p:spPr>
          <a:xfrm>
            <a:off x="0" y="0"/>
            <a:ext cx="9144000" cy="6815137"/>
          </a:xfrm>
          <a:prstGeom prst="rect">
            <a:avLst/>
          </a:prstGeom>
          <a:noFill/>
          <a:ln>
            <a:noFill/>
          </a:ln>
        </p:spPr>
      </p:pic>
      <p:pic>
        <p:nvPicPr>
          <p:cNvPr id="503" name="Shape 503" descr="Red Stri.jpg"/>
          <p:cNvPicPr preferRelativeResize="0"/>
          <p:nvPr/>
        </p:nvPicPr>
        <p:blipFill rotWithShape="1">
          <a:blip r:embed="rId3">
            <a:alphaModFix/>
          </a:blip>
          <a:srcRect/>
          <a:stretch/>
        </p:blipFill>
        <p:spPr>
          <a:xfrm>
            <a:off x="0" y="0"/>
            <a:ext cx="231582" cy="6815137"/>
          </a:xfrm>
          <a:prstGeom prst="rect">
            <a:avLst/>
          </a:prstGeom>
          <a:noFill/>
          <a:ln>
            <a:noFill/>
          </a:ln>
        </p:spPr>
      </p:pic>
      <p:sp>
        <p:nvSpPr>
          <p:cNvPr id="504" name="Shape 504"/>
          <p:cNvSpPr txBox="1">
            <a:spLocks noGrp="1"/>
          </p:cNvSpPr>
          <p:nvPr>
            <p:ph type="ctrTitle"/>
          </p:nvPr>
        </p:nvSpPr>
        <p:spPr>
          <a:xfrm>
            <a:off x="336322" y="411448"/>
            <a:ext cx="8218686" cy="1310218"/>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SzPts val="1400"/>
              <a:buNone/>
              <a:defRPr sz="4200" b="1" i="0" u="none" strike="noStrike" cap="none">
                <a:solidFill>
                  <a:schemeClr val="dk2"/>
                </a:solidFill>
                <a:latin typeface="Arial"/>
                <a:ea typeface="Arial"/>
                <a:cs typeface="Arial"/>
                <a:sym typeface="Arial"/>
              </a:defRPr>
            </a:lvl1pPr>
            <a:lvl2pPr marL="0" marR="0" lvl="1"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2pPr>
            <a:lvl3pPr marL="0" marR="0" lvl="2"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3pPr>
            <a:lvl4pPr marL="0" marR="0" lvl="3"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4pPr>
            <a:lvl5pPr marL="0" marR="0" lvl="4"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5pPr>
            <a:lvl6pPr marL="457200" marR="0" lvl="5"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6pPr>
            <a:lvl7pPr marL="914400" marR="0" lvl="6"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7pPr>
            <a:lvl8pPr marL="1371600" marR="0" lvl="7"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8pPr>
            <a:lvl9pPr marL="1828800" marR="0" lvl="8"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9pPr>
          </a:lstStyle>
          <a:p>
            <a:endParaRPr/>
          </a:p>
        </p:txBody>
      </p:sp>
      <p:sp>
        <p:nvSpPr>
          <p:cNvPr id="505" name="Shape 505"/>
          <p:cNvSpPr/>
          <p:nvPr/>
        </p:nvSpPr>
        <p:spPr>
          <a:xfrm rot="-5400000">
            <a:off x="-1180192" y="5435465"/>
            <a:ext cx="2569934" cy="18466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00">
                <a:solidFill>
                  <a:schemeClr val="lt1"/>
                </a:solidFill>
                <a:latin typeface="Arial"/>
                <a:ea typeface="Arial"/>
                <a:cs typeface="Arial"/>
                <a:sym typeface="Arial"/>
              </a:rPr>
              <a:t>Copyright © 2017 The Nielsen Company. Confidential and proprietary.</a:t>
            </a:r>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cSld name="85_Divider White">
    <p:spTree>
      <p:nvGrpSpPr>
        <p:cNvPr id="1" name="Shape 506"/>
        <p:cNvGrpSpPr/>
        <p:nvPr/>
      </p:nvGrpSpPr>
      <p:grpSpPr>
        <a:xfrm>
          <a:off x="0" y="0"/>
          <a:ext cx="0" cy="0"/>
          <a:chOff x="0" y="0"/>
          <a:chExt cx="0" cy="0"/>
        </a:xfrm>
      </p:grpSpPr>
      <p:pic>
        <p:nvPicPr>
          <p:cNvPr id="507" name="Shape 507" descr="Red Stri.jpg"/>
          <p:cNvPicPr preferRelativeResize="0"/>
          <p:nvPr/>
        </p:nvPicPr>
        <p:blipFill rotWithShape="1">
          <a:blip r:embed="rId2">
            <a:alphaModFix/>
          </a:blip>
          <a:srcRect/>
          <a:stretch/>
        </p:blipFill>
        <p:spPr>
          <a:xfrm>
            <a:off x="0" y="0"/>
            <a:ext cx="231582" cy="6815137"/>
          </a:xfrm>
          <a:prstGeom prst="rect">
            <a:avLst/>
          </a:prstGeom>
          <a:noFill/>
          <a:ln>
            <a:noFill/>
          </a:ln>
        </p:spPr>
      </p:pic>
      <p:sp>
        <p:nvSpPr>
          <p:cNvPr id="508" name="Shape 508"/>
          <p:cNvSpPr txBox="1">
            <a:spLocks noGrp="1"/>
          </p:cNvSpPr>
          <p:nvPr>
            <p:ph type="title"/>
          </p:nvPr>
        </p:nvSpPr>
        <p:spPr>
          <a:xfrm>
            <a:off x="341227" y="2996184"/>
            <a:ext cx="8046720" cy="585216"/>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5000" b="1" i="0" u="none" strike="noStrike" cap="none">
                <a:solidFill>
                  <a:schemeClr val="dk1"/>
                </a:solidFill>
                <a:latin typeface="Arial"/>
                <a:ea typeface="Arial"/>
                <a:cs typeface="Arial"/>
                <a:sym typeface="Arial"/>
              </a:defRPr>
            </a:lvl1pPr>
            <a:lvl2pPr marL="0" marR="0" lvl="1"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2pPr>
            <a:lvl3pPr marL="0" marR="0" lvl="2"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3pPr>
            <a:lvl4pPr marL="0" marR="0" lvl="3"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4pPr>
            <a:lvl5pPr marL="0" marR="0" lvl="4"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5pPr>
            <a:lvl6pPr marL="457200" marR="0" lvl="5"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6pPr>
            <a:lvl7pPr marL="914400" marR="0" lvl="6"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7pPr>
            <a:lvl8pPr marL="1371600" marR="0" lvl="7"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8pPr>
            <a:lvl9pPr marL="1828800" marR="0" lvl="8"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9pPr>
          </a:lstStyle>
          <a:p>
            <a:endParaRPr/>
          </a:p>
        </p:txBody>
      </p:sp>
      <p:sp>
        <p:nvSpPr>
          <p:cNvPr id="509" name="Shape 509"/>
          <p:cNvSpPr/>
          <p:nvPr/>
        </p:nvSpPr>
        <p:spPr>
          <a:xfrm rot="-5400000">
            <a:off x="-1180192" y="5435465"/>
            <a:ext cx="2569934" cy="18466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00">
                <a:solidFill>
                  <a:schemeClr val="lt1"/>
                </a:solidFill>
                <a:latin typeface="Arial"/>
                <a:ea typeface="Arial"/>
                <a:cs typeface="Arial"/>
                <a:sym typeface="Arial"/>
              </a:rPr>
              <a:t>Copyright © 2017 The Nielsen Company. Confidential and proprietary.</a:t>
            </a:r>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cSld name="86_Divider Texture RED">
    <p:spTree>
      <p:nvGrpSpPr>
        <p:cNvPr id="1" name="Shape 510"/>
        <p:cNvGrpSpPr/>
        <p:nvPr/>
      </p:nvGrpSpPr>
      <p:grpSpPr>
        <a:xfrm>
          <a:off x="0" y="0"/>
          <a:ext cx="0" cy="0"/>
          <a:chOff x="0" y="0"/>
          <a:chExt cx="0" cy="0"/>
        </a:xfrm>
      </p:grpSpPr>
      <p:pic>
        <p:nvPicPr>
          <p:cNvPr id="511" name="Shape 511" descr="Red st.jpg"/>
          <p:cNvPicPr preferRelativeResize="0"/>
          <p:nvPr/>
        </p:nvPicPr>
        <p:blipFill rotWithShape="1">
          <a:blip r:embed="rId2">
            <a:alphaModFix/>
          </a:blip>
          <a:srcRect/>
          <a:stretch/>
        </p:blipFill>
        <p:spPr>
          <a:xfrm>
            <a:off x="0" y="0"/>
            <a:ext cx="9144000" cy="6815137"/>
          </a:xfrm>
          <a:prstGeom prst="rect">
            <a:avLst/>
          </a:prstGeom>
          <a:noFill/>
          <a:ln>
            <a:noFill/>
          </a:ln>
        </p:spPr>
      </p:pic>
      <p:pic>
        <p:nvPicPr>
          <p:cNvPr id="512" name="Shape 512" descr="N-Element-Tab-White_RGB.png"/>
          <p:cNvPicPr preferRelativeResize="0"/>
          <p:nvPr/>
        </p:nvPicPr>
        <p:blipFill rotWithShape="1">
          <a:blip r:embed="rId3">
            <a:alphaModFix/>
          </a:blip>
          <a:srcRect/>
          <a:stretch/>
        </p:blipFill>
        <p:spPr>
          <a:xfrm>
            <a:off x="8610600" y="0"/>
            <a:ext cx="236539" cy="335148"/>
          </a:xfrm>
          <a:prstGeom prst="rect">
            <a:avLst/>
          </a:prstGeom>
          <a:noFill/>
          <a:ln>
            <a:noFill/>
          </a:ln>
        </p:spPr>
      </p:pic>
      <p:sp>
        <p:nvSpPr>
          <p:cNvPr id="513" name="Shape 513"/>
          <p:cNvSpPr/>
          <p:nvPr/>
        </p:nvSpPr>
        <p:spPr>
          <a:xfrm>
            <a:off x="255636" y="6632364"/>
            <a:ext cx="2582758" cy="18466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600"/>
              <a:buFont typeface="Arial"/>
              <a:buNone/>
            </a:pPr>
            <a:r>
              <a:rPr lang="en-US" sz="600" b="0" i="0" u="none" strike="noStrike" cap="none">
                <a:solidFill>
                  <a:srgbClr val="FFFFFF"/>
                </a:solidFill>
                <a:latin typeface="Arial"/>
                <a:ea typeface="Arial"/>
                <a:cs typeface="Arial"/>
                <a:sym typeface="Arial"/>
              </a:rPr>
              <a:t>Copyright © 2017 The Nielsen Company. Confidential and proprietary.</a:t>
            </a:r>
            <a:endParaRPr/>
          </a:p>
        </p:txBody>
      </p:sp>
      <p:sp>
        <p:nvSpPr>
          <p:cNvPr id="514" name="Shape 514"/>
          <p:cNvSpPr txBox="1">
            <a:spLocks noGrp="1"/>
          </p:cNvSpPr>
          <p:nvPr>
            <p:ph type="title"/>
          </p:nvPr>
        </p:nvSpPr>
        <p:spPr>
          <a:xfrm>
            <a:off x="341227" y="2996184"/>
            <a:ext cx="8046720" cy="585216"/>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5000" b="1" i="0" u="none" strike="noStrike" cap="none">
                <a:solidFill>
                  <a:srgbClr val="FFFFFF"/>
                </a:solidFill>
                <a:latin typeface="Arial"/>
                <a:ea typeface="Arial"/>
                <a:cs typeface="Arial"/>
                <a:sym typeface="Arial"/>
              </a:defRPr>
            </a:lvl1pPr>
            <a:lvl2pPr marL="0" marR="0" lvl="1"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2pPr>
            <a:lvl3pPr marL="0" marR="0" lvl="2"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3pPr>
            <a:lvl4pPr marL="0" marR="0" lvl="3"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4pPr>
            <a:lvl5pPr marL="0" marR="0" lvl="4"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5pPr>
            <a:lvl6pPr marL="457200" marR="0" lvl="5"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6pPr>
            <a:lvl7pPr marL="914400" marR="0" lvl="6"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7pPr>
            <a:lvl8pPr marL="1371600" marR="0" lvl="7"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8pPr>
            <a:lvl9pPr marL="1828800" marR="0" lvl="8"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9p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cSld name="87_End Slide N-tab RED">
    <p:spTree>
      <p:nvGrpSpPr>
        <p:cNvPr id="1" name="Shape 515"/>
        <p:cNvGrpSpPr/>
        <p:nvPr/>
      </p:nvGrpSpPr>
      <p:grpSpPr>
        <a:xfrm>
          <a:off x="0" y="0"/>
          <a:ext cx="0" cy="0"/>
          <a:chOff x="0" y="0"/>
          <a:chExt cx="0" cy="0"/>
        </a:xfrm>
      </p:grpSpPr>
      <p:pic>
        <p:nvPicPr>
          <p:cNvPr id="516" name="Shape 516" descr="Red st.jpg"/>
          <p:cNvPicPr preferRelativeResize="0"/>
          <p:nvPr/>
        </p:nvPicPr>
        <p:blipFill rotWithShape="1">
          <a:blip r:embed="rId2">
            <a:alphaModFix/>
          </a:blip>
          <a:srcRect/>
          <a:stretch/>
        </p:blipFill>
        <p:spPr>
          <a:xfrm>
            <a:off x="0" y="0"/>
            <a:ext cx="9144000" cy="6815137"/>
          </a:xfrm>
          <a:prstGeom prst="rect">
            <a:avLst/>
          </a:prstGeom>
          <a:noFill/>
          <a:ln>
            <a:noFill/>
          </a:ln>
        </p:spPr>
      </p:pic>
      <p:pic>
        <p:nvPicPr>
          <p:cNvPr id="517" name="Shape 517" descr="N-Element-Tab-Square-White_RGB.png"/>
          <p:cNvPicPr preferRelativeResize="0"/>
          <p:nvPr/>
        </p:nvPicPr>
        <p:blipFill rotWithShape="1">
          <a:blip r:embed="rId3">
            <a:alphaModFix/>
          </a:blip>
          <a:srcRect/>
          <a:stretch/>
        </p:blipFill>
        <p:spPr>
          <a:xfrm>
            <a:off x="3581400" y="2418910"/>
            <a:ext cx="1969693" cy="1971445"/>
          </a:xfrm>
          <a:prstGeom prst="rect">
            <a:avLst/>
          </a:prstGeom>
          <a:noFill/>
          <a:ln>
            <a:noFill/>
          </a:ln>
        </p:spPr>
      </p:pic>
      <p:sp>
        <p:nvSpPr>
          <p:cNvPr id="518" name="Shape 518"/>
          <p:cNvSpPr/>
          <p:nvPr/>
        </p:nvSpPr>
        <p:spPr>
          <a:xfrm>
            <a:off x="256032" y="6632364"/>
            <a:ext cx="2582758" cy="18466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600"/>
              <a:buFont typeface="Arial"/>
              <a:buNone/>
            </a:pPr>
            <a:r>
              <a:rPr lang="en-US" sz="600" b="0" i="0" u="none" strike="noStrike" cap="none">
                <a:solidFill>
                  <a:srgbClr val="FFFFFF"/>
                </a:solidFill>
                <a:latin typeface="Arial"/>
                <a:ea typeface="Arial"/>
                <a:cs typeface="Arial"/>
                <a:sym typeface="Arial"/>
              </a:rPr>
              <a:t>Copyright © 2017 The Nielsen Company. Confidential and proprietary.</a:t>
            </a:r>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cSld name="88_End Slide Full Logo RED">
    <p:spTree>
      <p:nvGrpSpPr>
        <p:cNvPr id="1" name="Shape 519"/>
        <p:cNvGrpSpPr/>
        <p:nvPr/>
      </p:nvGrpSpPr>
      <p:grpSpPr>
        <a:xfrm>
          <a:off x="0" y="0"/>
          <a:ext cx="0" cy="0"/>
          <a:chOff x="0" y="0"/>
          <a:chExt cx="0" cy="0"/>
        </a:xfrm>
      </p:grpSpPr>
      <p:pic>
        <p:nvPicPr>
          <p:cNvPr id="520" name="Shape 520" descr="Red st.jpg"/>
          <p:cNvPicPr preferRelativeResize="0"/>
          <p:nvPr/>
        </p:nvPicPr>
        <p:blipFill rotWithShape="1">
          <a:blip r:embed="rId2">
            <a:alphaModFix/>
          </a:blip>
          <a:srcRect/>
          <a:stretch/>
        </p:blipFill>
        <p:spPr>
          <a:xfrm>
            <a:off x="0" y="0"/>
            <a:ext cx="9144000" cy="6815137"/>
          </a:xfrm>
          <a:prstGeom prst="rect">
            <a:avLst/>
          </a:prstGeom>
          <a:noFill/>
          <a:ln>
            <a:noFill/>
          </a:ln>
        </p:spPr>
      </p:pic>
      <p:pic>
        <p:nvPicPr>
          <p:cNvPr id="521" name="Shape 521" descr="Nielsen-Wordmark-White-RGB.png"/>
          <p:cNvPicPr preferRelativeResize="0"/>
          <p:nvPr/>
        </p:nvPicPr>
        <p:blipFill rotWithShape="1">
          <a:blip r:embed="rId3">
            <a:alphaModFix/>
          </a:blip>
          <a:srcRect/>
          <a:stretch/>
        </p:blipFill>
        <p:spPr>
          <a:xfrm>
            <a:off x="2375285" y="2590800"/>
            <a:ext cx="4371243" cy="1544436"/>
          </a:xfrm>
          <a:prstGeom prst="rect">
            <a:avLst/>
          </a:prstGeom>
          <a:noFill/>
          <a:ln>
            <a:noFill/>
          </a:ln>
        </p:spPr>
      </p:pic>
      <p:sp>
        <p:nvSpPr>
          <p:cNvPr id="522" name="Shape 522"/>
          <p:cNvSpPr/>
          <p:nvPr/>
        </p:nvSpPr>
        <p:spPr>
          <a:xfrm>
            <a:off x="256032" y="6632364"/>
            <a:ext cx="2582758" cy="18466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600"/>
              <a:buFont typeface="Arial"/>
              <a:buNone/>
            </a:pPr>
            <a:r>
              <a:rPr lang="en-US" sz="600" b="0" i="0" u="none" strike="noStrike" cap="none">
                <a:solidFill>
                  <a:srgbClr val="FFFFFF"/>
                </a:solidFill>
                <a:latin typeface="Arial"/>
                <a:ea typeface="Arial"/>
                <a:cs typeface="Arial"/>
                <a:sym typeface="Arial"/>
              </a:rPr>
              <a:t>Copyright © 2017 The Nielsen Company. Confidential and proprietary.</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cSld name="11_Quote Texture BLUE">
    <p:spTree>
      <p:nvGrpSpPr>
        <p:cNvPr id="1" name="Shape 143"/>
        <p:cNvGrpSpPr/>
        <p:nvPr/>
      </p:nvGrpSpPr>
      <p:grpSpPr>
        <a:xfrm>
          <a:off x="0" y="0"/>
          <a:ext cx="0" cy="0"/>
          <a:chOff x="0" y="0"/>
          <a:chExt cx="0" cy="0"/>
        </a:xfrm>
      </p:grpSpPr>
      <p:pic>
        <p:nvPicPr>
          <p:cNvPr id="144" name="Shape 144" descr="Blue st.jpg"/>
          <p:cNvPicPr preferRelativeResize="0"/>
          <p:nvPr/>
        </p:nvPicPr>
        <p:blipFill rotWithShape="1">
          <a:blip r:embed="rId2">
            <a:alphaModFix/>
          </a:blip>
          <a:srcRect/>
          <a:stretch/>
        </p:blipFill>
        <p:spPr>
          <a:xfrm>
            <a:off x="0" y="0"/>
            <a:ext cx="9144000" cy="6815137"/>
          </a:xfrm>
          <a:prstGeom prst="rect">
            <a:avLst/>
          </a:prstGeom>
          <a:noFill/>
          <a:ln>
            <a:noFill/>
          </a:ln>
        </p:spPr>
      </p:pic>
      <p:sp>
        <p:nvSpPr>
          <p:cNvPr id="145" name="Shape 145"/>
          <p:cNvSpPr txBox="1">
            <a:spLocks noGrp="1"/>
          </p:cNvSpPr>
          <p:nvPr>
            <p:ph type="title"/>
          </p:nvPr>
        </p:nvSpPr>
        <p:spPr>
          <a:xfrm>
            <a:off x="1979453" y="2667000"/>
            <a:ext cx="6978810" cy="585216"/>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3200" b="1" i="0" u="none" strike="noStrike" cap="none">
                <a:solidFill>
                  <a:srgbClr val="FFFFFF"/>
                </a:solidFill>
                <a:latin typeface="Arial"/>
                <a:ea typeface="Arial"/>
                <a:cs typeface="Arial"/>
                <a:sym typeface="Arial"/>
              </a:defRPr>
            </a:lvl1pPr>
            <a:lvl2pPr marL="0" marR="0" lvl="1"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2pPr>
            <a:lvl3pPr marL="0" marR="0" lvl="2"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3pPr>
            <a:lvl4pPr marL="0" marR="0" lvl="3"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4pPr>
            <a:lvl5pPr marL="0" marR="0" lvl="4"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5pPr>
            <a:lvl6pPr marL="457200" marR="0" lvl="5"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6pPr>
            <a:lvl7pPr marL="914400" marR="0" lvl="6"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7pPr>
            <a:lvl8pPr marL="1371600" marR="0" lvl="7"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8pPr>
            <a:lvl9pPr marL="1828800" marR="0" lvl="8"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9pPr>
          </a:lstStyle>
          <a:p>
            <a:endParaRPr/>
          </a:p>
        </p:txBody>
      </p:sp>
      <p:pic>
        <p:nvPicPr>
          <p:cNvPr id="146" name="Shape 146" descr="N-Element-Tab-White_RGB.png"/>
          <p:cNvPicPr preferRelativeResize="0"/>
          <p:nvPr/>
        </p:nvPicPr>
        <p:blipFill rotWithShape="1">
          <a:blip r:embed="rId3">
            <a:alphaModFix/>
          </a:blip>
          <a:srcRect/>
          <a:stretch/>
        </p:blipFill>
        <p:spPr>
          <a:xfrm>
            <a:off x="8610600" y="0"/>
            <a:ext cx="236539" cy="335148"/>
          </a:xfrm>
          <a:prstGeom prst="rect">
            <a:avLst/>
          </a:prstGeom>
          <a:noFill/>
          <a:ln>
            <a:noFill/>
          </a:ln>
        </p:spPr>
      </p:pic>
      <p:sp>
        <p:nvSpPr>
          <p:cNvPr id="147" name="Shape 147"/>
          <p:cNvSpPr txBox="1">
            <a:spLocks noGrp="1"/>
          </p:cNvSpPr>
          <p:nvPr>
            <p:ph type="body" idx="1"/>
          </p:nvPr>
        </p:nvSpPr>
        <p:spPr>
          <a:xfrm>
            <a:off x="1958110" y="3733800"/>
            <a:ext cx="7010400" cy="533400"/>
          </a:xfrm>
          <a:prstGeom prst="rect">
            <a:avLst/>
          </a:prstGeom>
          <a:noFill/>
          <a:ln>
            <a:noFill/>
          </a:ln>
        </p:spPr>
        <p:txBody>
          <a:bodyPr spcFirstLastPara="1" wrap="square" lIns="91425" tIns="91425" rIns="91425" bIns="91425" anchor="t" anchorCtr="0"/>
          <a:lstStyle>
            <a:lvl1pPr marL="457200" marR="0" lvl="0" indent="-228600" algn="l" rtl="0">
              <a:spcBef>
                <a:spcPts val="800"/>
              </a:spcBef>
              <a:spcAft>
                <a:spcPts val="0"/>
              </a:spcAft>
              <a:buClr>
                <a:schemeClr val="dk2"/>
              </a:buClr>
              <a:buSzPts val="1800"/>
              <a:buFont typeface="Arial"/>
              <a:buNone/>
              <a:defRPr sz="1800" b="1" i="0" u="none" strike="noStrike" cap="none">
                <a:solidFill>
                  <a:srgbClr val="FFFFFF"/>
                </a:solidFill>
                <a:latin typeface="Arial"/>
                <a:ea typeface="Arial"/>
                <a:cs typeface="Arial"/>
                <a:sym typeface="Arial"/>
              </a:defRPr>
            </a:lvl1pPr>
            <a:lvl2pPr marL="914400" marR="0" lvl="1" indent="-228600" algn="l" rtl="0">
              <a:spcBef>
                <a:spcPts val="800"/>
              </a:spcBef>
              <a:spcAft>
                <a:spcPts val="0"/>
              </a:spcAft>
              <a:buClr>
                <a:schemeClr val="dk2"/>
              </a:buClr>
              <a:buSzPts val="1600"/>
              <a:buFont typeface="Arial"/>
              <a:buNone/>
              <a:defRPr sz="1600" b="0" i="0" u="none" strike="noStrike" cap="none">
                <a:solidFill>
                  <a:schemeClr val="dk2"/>
                </a:solidFill>
                <a:latin typeface="Arial"/>
                <a:ea typeface="Arial"/>
                <a:cs typeface="Arial"/>
                <a:sym typeface="Arial"/>
              </a:defRPr>
            </a:lvl2pPr>
            <a:lvl3pPr marL="1371600" marR="0" lvl="2" indent="-228600" algn="l" rtl="0">
              <a:spcBef>
                <a:spcPts val="70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3pPr>
            <a:lvl4pPr marL="1828800" marR="0" lvl="3" indent="-228600" algn="l" rtl="0">
              <a:spcBef>
                <a:spcPts val="700"/>
              </a:spcBef>
              <a:spcAft>
                <a:spcPts val="0"/>
              </a:spcAft>
              <a:buClr>
                <a:schemeClr val="dk2"/>
              </a:buClr>
              <a:buSzPts val="1200"/>
              <a:buFont typeface="Arial"/>
              <a:buNone/>
              <a:defRPr sz="1200" b="0" i="0" u="none" strike="noStrike" cap="none">
                <a:solidFill>
                  <a:schemeClr val="dk2"/>
                </a:solidFill>
                <a:latin typeface="Arial"/>
                <a:ea typeface="Arial"/>
                <a:cs typeface="Arial"/>
                <a:sym typeface="Arial"/>
              </a:defRPr>
            </a:lvl4pPr>
            <a:lvl5pPr marL="2286000" marR="0" lvl="4" indent="-228600" algn="l" rtl="0">
              <a:spcBef>
                <a:spcPts val="700"/>
              </a:spcBef>
              <a:spcAft>
                <a:spcPts val="0"/>
              </a:spcAft>
              <a:buClr>
                <a:schemeClr val="dk2"/>
              </a:buClr>
              <a:buSzPts val="1200"/>
              <a:buFont typeface="Arial"/>
              <a:buNone/>
              <a:defRPr sz="12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48" name="Shape 148"/>
          <p:cNvSpPr/>
          <p:nvPr/>
        </p:nvSpPr>
        <p:spPr>
          <a:xfrm>
            <a:off x="255636" y="6632364"/>
            <a:ext cx="2582758" cy="18466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600"/>
              <a:buFont typeface="Arial"/>
              <a:buNone/>
            </a:pPr>
            <a:r>
              <a:rPr lang="en-US" sz="600" b="0" i="0" u="none" strike="noStrike" cap="none">
                <a:solidFill>
                  <a:srgbClr val="FFFFFF"/>
                </a:solidFill>
                <a:latin typeface="Arial"/>
                <a:ea typeface="Arial"/>
                <a:cs typeface="Arial"/>
                <a:sym typeface="Arial"/>
              </a:rPr>
              <a:t>Copyright © 2017 The Nielsen Company. Confidential and proprietary.</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13_Divider White">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341227" y="2996184"/>
            <a:ext cx="8046720" cy="585216"/>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5000" b="1" i="0" u="none" strike="noStrike" cap="none">
                <a:solidFill>
                  <a:schemeClr val="dk2"/>
                </a:solidFill>
                <a:latin typeface="Arial"/>
                <a:ea typeface="Arial"/>
                <a:cs typeface="Arial"/>
                <a:sym typeface="Arial"/>
              </a:defRPr>
            </a:lvl1pPr>
            <a:lvl2pPr marL="0" marR="0" lvl="1"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2pPr>
            <a:lvl3pPr marL="0" marR="0" lvl="2"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3pPr>
            <a:lvl4pPr marL="0" marR="0" lvl="3"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4pPr>
            <a:lvl5pPr marL="0" marR="0" lvl="4"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5pPr>
            <a:lvl6pPr marL="457200" marR="0" lvl="5"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6pPr>
            <a:lvl7pPr marL="914400" marR="0" lvl="6"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7pPr>
            <a:lvl8pPr marL="1371600" marR="0" lvl="7"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8pPr>
            <a:lvl9pPr marL="1828800" marR="0" lvl="8"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cSld name="14_Divider Texture BLUE">
    <p:spTree>
      <p:nvGrpSpPr>
        <p:cNvPr id="1" name="Shape 151"/>
        <p:cNvGrpSpPr/>
        <p:nvPr/>
      </p:nvGrpSpPr>
      <p:grpSpPr>
        <a:xfrm>
          <a:off x="0" y="0"/>
          <a:ext cx="0" cy="0"/>
          <a:chOff x="0" y="0"/>
          <a:chExt cx="0" cy="0"/>
        </a:xfrm>
      </p:grpSpPr>
      <p:pic>
        <p:nvPicPr>
          <p:cNvPr id="152" name="Shape 152" descr="Blue st.jpg"/>
          <p:cNvPicPr preferRelativeResize="0"/>
          <p:nvPr/>
        </p:nvPicPr>
        <p:blipFill rotWithShape="1">
          <a:blip r:embed="rId2">
            <a:alphaModFix/>
          </a:blip>
          <a:srcRect/>
          <a:stretch/>
        </p:blipFill>
        <p:spPr>
          <a:xfrm>
            <a:off x="0" y="0"/>
            <a:ext cx="9144000" cy="6815137"/>
          </a:xfrm>
          <a:prstGeom prst="rect">
            <a:avLst/>
          </a:prstGeom>
          <a:noFill/>
          <a:ln>
            <a:noFill/>
          </a:ln>
        </p:spPr>
      </p:pic>
      <p:pic>
        <p:nvPicPr>
          <p:cNvPr id="153" name="Shape 153" descr="N-Element-Tab-White_RGB.png"/>
          <p:cNvPicPr preferRelativeResize="0"/>
          <p:nvPr/>
        </p:nvPicPr>
        <p:blipFill rotWithShape="1">
          <a:blip r:embed="rId3">
            <a:alphaModFix/>
          </a:blip>
          <a:srcRect/>
          <a:stretch/>
        </p:blipFill>
        <p:spPr>
          <a:xfrm>
            <a:off x="8610600" y="0"/>
            <a:ext cx="236539" cy="335148"/>
          </a:xfrm>
          <a:prstGeom prst="rect">
            <a:avLst/>
          </a:prstGeom>
          <a:noFill/>
          <a:ln>
            <a:noFill/>
          </a:ln>
        </p:spPr>
      </p:pic>
      <p:sp>
        <p:nvSpPr>
          <p:cNvPr id="154" name="Shape 154"/>
          <p:cNvSpPr/>
          <p:nvPr/>
        </p:nvSpPr>
        <p:spPr>
          <a:xfrm>
            <a:off x="255636" y="6632364"/>
            <a:ext cx="2582758" cy="18466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600"/>
              <a:buFont typeface="Arial"/>
              <a:buNone/>
            </a:pPr>
            <a:r>
              <a:rPr lang="en-US" sz="600" b="0" i="0" u="none" strike="noStrike" cap="none">
                <a:solidFill>
                  <a:srgbClr val="FFFFFF"/>
                </a:solidFill>
                <a:latin typeface="Arial"/>
                <a:ea typeface="Arial"/>
                <a:cs typeface="Arial"/>
                <a:sym typeface="Arial"/>
              </a:rPr>
              <a:t>Copyright © 2017 The Nielsen Company. Confidential and proprietary.</a:t>
            </a:r>
            <a:endParaRPr/>
          </a:p>
        </p:txBody>
      </p:sp>
      <p:sp>
        <p:nvSpPr>
          <p:cNvPr id="155" name="Shape 155"/>
          <p:cNvSpPr txBox="1">
            <a:spLocks noGrp="1"/>
          </p:cNvSpPr>
          <p:nvPr>
            <p:ph type="title"/>
          </p:nvPr>
        </p:nvSpPr>
        <p:spPr>
          <a:xfrm>
            <a:off x="341227" y="2996184"/>
            <a:ext cx="8046720" cy="585216"/>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5000" b="1" i="0" u="none" strike="noStrike" cap="none">
                <a:solidFill>
                  <a:schemeClr val="lt1"/>
                </a:solidFill>
                <a:latin typeface="Arial"/>
                <a:ea typeface="Arial"/>
                <a:cs typeface="Arial"/>
                <a:sym typeface="Arial"/>
              </a:defRPr>
            </a:lvl1pPr>
            <a:lvl2pPr marL="0" marR="0" lvl="1"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2pPr>
            <a:lvl3pPr marL="0" marR="0" lvl="2"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3pPr>
            <a:lvl4pPr marL="0" marR="0" lvl="3"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4pPr>
            <a:lvl5pPr marL="0" marR="0" lvl="4"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5pPr>
            <a:lvl6pPr marL="457200" marR="0" lvl="5"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6pPr>
            <a:lvl7pPr marL="914400" marR="0" lvl="6"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7pPr>
            <a:lvl8pPr marL="1371600" marR="0" lvl="7"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8pPr>
            <a:lvl9pPr marL="1828800" marR="0" lvl="8"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 Type="http://schemas.openxmlformats.org/officeDocument/2006/relationships/slideLayout" Target="../slideLayouts/slideLayout7.xml"/><Relationship Id="rId71"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Shape 10" descr="Blue Stri.jpg"/>
          <p:cNvPicPr preferRelativeResize="0"/>
          <p:nvPr/>
        </p:nvPicPr>
        <p:blipFill rotWithShape="1">
          <a:blip r:embed="rId70">
            <a:alphaModFix/>
          </a:blip>
          <a:srcRect/>
          <a:stretch/>
        </p:blipFill>
        <p:spPr>
          <a:xfrm>
            <a:off x="0" y="0"/>
            <a:ext cx="231582" cy="6815137"/>
          </a:xfrm>
          <a:prstGeom prst="rect">
            <a:avLst/>
          </a:prstGeom>
          <a:noFill/>
          <a:ln>
            <a:noFill/>
          </a:ln>
        </p:spPr>
      </p:pic>
      <p:sp>
        <p:nvSpPr>
          <p:cNvPr id="11" name="Shape 11"/>
          <p:cNvSpPr/>
          <p:nvPr/>
        </p:nvSpPr>
        <p:spPr>
          <a:xfrm rot="-5400000">
            <a:off x="-1180192" y="5435465"/>
            <a:ext cx="2569934" cy="18466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00" b="0" i="0" u="none" strike="noStrike" cap="none">
                <a:solidFill>
                  <a:schemeClr val="lt1"/>
                </a:solidFill>
                <a:latin typeface="Arial"/>
                <a:ea typeface="Arial"/>
                <a:cs typeface="Arial"/>
                <a:sym typeface="Arial"/>
              </a:rPr>
              <a:t>Copyright © 2017 The Nielsen Company. Confidential and proprietary.</a:t>
            </a:r>
            <a:endParaRPr/>
          </a:p>
        </p:txBody>
      </p:sp>
      <p:sp>
        <p:nvSpPr>
          <p:cNvPr id="12" name="Shape 12"/>
          <p:cNvSpPr txBox="1">
            <a:spLocks noGrp="1"/>
          </p:cNvSpPr>
          <p:nvPr>
            <p:ph type="title"/>
          </p:nvPr>
        </p:nvSpPr>
        <p:spPr>
          <a:xfrm>
            <a:off x="593725" y="676275"/>
            <a:ext cx="8166100" cy="5715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3000" b="1" i="0" u="none" strike="noStrike" cap="none">
                <a:solidFill>
                  <a:schemeClr val="dk2"/>
                </a:solidFill>
                <a:latin typeface="Arial"/>
                <a:ea typeface="Arial"/>
                <a:cs typeface="Arial"/>
                <a:sym typeface="Arial"/>
              </a:defRPr>
            </a:lvl1pPr>
            <a:lvl2pPr marL="0" marR="0" lvl="1"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2pPr>
            <a:lvl3pPr marL="0" marR="0" lvl="2"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3pPr>
            <a:lvl4pPr marL="0" marR="0" lvl="3"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4pPr>
            <a:lvl5pPr marL="0" marR="0" lvl="4"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5pPr>
            <a:lvl6pPr marL="457200" marR="0" lvl="5"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6pPr>
            <a:lvl7pPr marL="914400" marR="0" lvl="6"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7pPr>
            <a:lvl8pPr marL="1371600" marR="0" lvl="7"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8pPr>
            <a:lvl9pPr marL="1828800" marR="0" lvl="8" indent="0" algn="l" rtl="0">
              <a:spcBef>
                <a:spcPts val="0"/>
              </a:spcBef>
              <a:spcAft>
                <a:spcPts val="0"/>
              </a:spcAft>
              <a:buSzPts val="1400"/>
              <a:buNone/>
              <a:defRPr sz="3000" b="0" i="0" u="none" strike="noStrike" cap="none">
                <a:solidFill>
                  <a:srgbClr val="009DD9"/>
                </a:solidFill>
                <a:latin typeface="Calibri"/>
                <a:ea typeface="Calibri"/>
                <a:cs typeface="Calibri"/>
                <a:sym typeface="Calibri"/>
              </a:defRPr>
            </a:lvl9pPr>
          </a:lstStyle>
          <a:p>
            <a:endParaRPr/>
          </a:p>
        </p:txBody>
      </p:sp>
      <p:sp>
        <p:nvSpPr>
          <p:cNvPr id="13" name="Shape 13"/>
          <p:cNvSpPr txBox="1">
            <a:spLocks noGrp="1"/>
          </p:cNvSpPr>
          <p:nvPr>
            <p:ph type="body" idx="1"/>
          </p:nvPr>
        </p:nvSpPr>
        <p:spPr>
          <a:xfrm>
            <a:off x="593725" y="2020888"/>
            <a:ext cx="8166100" cy="4078287"/>
          </a:xfrm>
          <a:prstGeom prst="rect">
            <a:avLst/>
          </a:prstGeom>
          <a:noFill/>
          <a:ln>
            <a:noFill/>
          </a:ln>
        </p:spPr>
        <p:txBody>
          <a:bodyPr spcFirstLastPara="1" wrap="square" lIns="91425" tIns="91425" rIns="91425" bIns="91425" anchor="t" anchorCtr="0"/>
          <a:lstStyle>
            <a:lvl1pPr marL="457200" marR="0" lvl="0" indent="-342900" algn="l" rtl="0">
              <a:spcBef>
                <a:spcPts val="8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30200" algn="l" rtl="0">
              <a:spcBef>
                <a:spcPts val="8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2pPr>
            <a:lvl3pPr marL="1371600" marR="0" lvl="2" indent="-317500" algn="l" rtl="0">
              <a:spcBef>
                <a:spcPts val="7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04800" algn="l" rtl="0">
              <a:spcBef>
                <a:spcPts val="7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spcBef>
                <a:spcPts val="7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4" name="Shape 14"/>
          <p:cNvSpPr txBox="1"/>
          <p:nvPr/>
        </p:nvSpPr>
        <p:spPr>
          <a:xfrm>
            <a:off x="8877412" y="6600632"/>
            <a:ext cx="141064" cy="138499"/>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fld id="{00000000-1234-1234-1234-123412341234}" type="slidenum">
              <a:rPr lang="en-US" sz="900" b="0" i="0" u="none" strike="noStrike" cap="none">
                <a:solidFill>
                  <a:schemeClr val="dk2"/>
                </a:solidFill>
                <a:latin typeface="Arial"/>
                <a:ea typeface="Arial"/>
                <a:cs typeface="Arial"/>
                <a:sym typeface="Arial"/>
              </a:rPr>
              <a:t>‹#›</a:t>
            </a:fld>
            <a:endParaRPr sz="900" b="0" i="0" u="none" strike="noStrike" cap="none">
              <a:solidFill>
                <a:schemeClr val="dk2"/>
              </a:solidFill>
              <a:latin typeface="Arial"/>
              <a:ea typeface="Arial"/>
              <a:cs typeface="Arial"/>
              <a:sym typeface="Arial"/>
            </a:endParaRPr>
          </a:p>
        </p:txBody>
      </p:sp>
      <p:pic>
        <p:nvPicPr>
          <p:cNvPr id="15" name="Shape 15" descr="N-Element-Tab-Blue_RGB.png"/>
          <p:cNvPicPr preferRelativeResize="0"/>
          <p:nvPr/>
        </p:nvPicPr>
        <p:blipFill rotWithShape="1">
          <a:blip r:embed="rId71">
            <a:alphaModFix/>
          </a:blip>
          <a:srcRect/>
          <a:stretch/>
        </p:blipFill>
        <p:spPr>
          <a:xfrm>
            <a:off x="8610600" y="0"/>
            <a:ext cx="235217" cy="33671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53" r:id="rId2"/>
    <p:sldLayoutId id="2147483655"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 id="2147483684" r:id="rId20"/>
    <p:sldLayoutId id="2147483685" r:id="rId21"/>
    <p:sldLayoutId id="2147483686" r:id="rId22"/>
    <p:sldLayoutId id="2147483687" r:id="rId23"/>
    <p:sldLayoutId id="2147483688" r:id="rId24"/>
    <p:sldLayoutId id="2147483689" r:id="rId25"/>
    <p:sldLayoutId id="2147483690" r:id="rId26"/>
    <p:sldLayoutId id="2147483691" r:id="rId27"/>
    <p:sldLayoutId id="2147483692" r:id="rId28"/>
    <p:sldLayoutId id="2147483693" r:id="rId29"/>
    <p:sldLayoutId id="2147483694" r:id="rId30"/>
    <p:sldLayoutId id="2147483695" r:id="rId31"/>
    <p:sldLayoutId id="2147483696" r:id="rId32"/>
    <p:sldLayoutId id="2147483697" r:id="rId33"/>
    <p:sldLayoutId id="2147483698" r:id="rId34"/>
    <p:sldLayoutId id="2147483699" r:id="rId35"/>
    <p:sldLayoutId id="2147483700" r:id="rId36"/>
    <p:sldLayoutId id="2147483701" r:id="rId37"/>
    <p:sldLayoutId id="2147483702" r:id="rId38"/>
    <p:sldLayoutId id="2147483703" r:id="rId39"/>
    <p:sldLayoutId id="2147483704" r:id="rId40"/>
    <p:sldLayoutId id="2147483705" r:id="rId41"/>
    <p:sldLayoutId id="2147483706" r:id="rId42"/>
    <p:sldLayoutId id="2147483707" r:id="rId43"/>
    <p:sldLayoutId id="2147483708" r:id="rId44"/>
    <p:sldLayoutId id="2147483709" r:id="rId45"/>
    <p:sldLayoutId id="2147483710" r:id="rId46"/>
    <p:sldLayoutId id="2147483711" r:id="rId47"/>
    <p:sldLayoutId id="2147483712" r:id="rId48"/>
    <p:sldLayoutId id="2147483713" r:id="rId49"/>
    <p:sldLayoutId id="2147483714" r:id="rId50"/>
    <p:sldLayoutId id="2147483715" r:id="rId51"/>
    <p:sldLayoutId id="2147483716" r:id="rId52"/>
    <p:sldLayoutId id="2147483717" r:id="rId53"/>
    <p:sldLayoutId id="2147483718" r:id="rId54"/>
    <p:sldLayoutId id="2147483719" r:id="rId55"/>
    <p:sldLayoutId id="2147483720" r:id="rId56"/>
    <p:sldLayoutId id="2147483721" r:id="rId57"/>
    <p:sldLayoutId id="2147483722" r:id="rId58"/>
    <p:sldLayoutId id="2147483723" r:id="rId59"/>
    <p:sldLayoutId id="2147483724" r:id="rId60"/>
    <p:sldLayoutId id="2147483725" r:id="rId61"/>
    <p:sldLayoutId id="2147483726" r:id="rId62"/>
    <p:sldLayoutId id="2147483727" r:id="rId63"/>
    <p:sldLayoutId id="2147483728" r:id="rId64"/>
    <p:sldLayoutId id="2147483729" r:id="rId65"/>
    <p:sldLayoutId id="2147483730" r:id="rId66"/>
    <p:sldLayoutId id="2147483731" r:id="rId67"/>
    <p:sldLayoutId id="2147483732" r:id="rId6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5.tif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2.tif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4.tiff"/><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2.tiff"/></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facebook/react/tree/master/packages/react-dom" TargetMode="External"/><Relationship Id="rId7" Type="http://schemas.openxmlformats.org/officeDocument/2006/relationships/hyperlink" Target="https://github.com/facebook/react/tree/master/packages/react-test-renderer"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hyperlink" Target="https://github.com/facebook/react/tree/master/packages/react-native-renderer" TargetMode="External"/><Relationship Id="rId5" Type="http://schemas.openxmlformats.org/officeDocument/2006/relationships/image" Target="../media/image22.tiff"/><Relationship Id="rId4" Type="http://schemas.openxmlformats.org/officeDocument/2006/relationships/image" Target="../media/image24.tiff"/></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facebook/react/tree/master/packages/react-dom"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22.tiff"/><Relationship Id="rId4" Type="http://schemas.openxmlformats.org/officeDocument/2006/relationships/image" Target="../media/image24.tiff"/></Relationships>
</file>

<file path=ppt/slides/_rels/slide8.xml.rels><?xml version="1.0" encoding="UTF-8" standalone="yes"?>
<Relationships xmlns="http://schemas.openxmlformats.org/package/2006/relationships"><Relationship Id="rId3" Type="http://schemas.openxmlformats.org/officeDocument/2006/relationships/image" Target="../media/image22.tif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reactjs.org/blog/2017/09/26/react-v16.0.html"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hyperlink" Target="https://hackernoon.com/whats-new-with-server-side-rendering-in-react-16-9b0d78585d67" TargetMode="External"/><Relationship Id="rId5" Type="http://schemas.openxmlformats.org/officeDocument/2006/relationships/hyperlink" Target="https://reactjs.org/blog/2017/09/08/dom-attributes-in-react-16.html" TargetMode="External"/><Relationship Id="rId4" Type="http://schemas.openxmlformats.org/officeDocument/2006/relationships/hyperlink" Target="https://reactjs.org/blog/2017/11/28/react-v16.2.0-fragment-support.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Shape 527"/>
          <p:cNvSpPr txBox="1">
            <a:spLocks noGrp="1"/>
          </p:cNvSpPr>
          <p:nvPr>
            <p:ph type="body" idx="1"/>
          </p:nvPr>
        </p:nvSpPr>
        <p:spPr>
          <a:xfrm>
            <a:off x="247426" y="5791200"/>
            <a:ext cx="2891063" cy="697394"/>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2"/>
              </a:buClr>
              <a:buSzPts val="1200"/>
              <a:buFont typeface="Arial"/>
              <a:buNone/>
            </a:pPr>
            <a:r>
              <a:rPr lang="en-US" sz="1400" b="1" i="0" u="none" strike="noStrike" cap="none" dirty="0">
                <a:solidFill>
                  <a:srgbClr val="FFFFFF"/>
                </a:solidFill>
                <a:latin typeface="Arial"/>
                <a:ea typeface="Arial"/>
                <a:cs typeface="Arial"/>
                <a:sym typeface="Arial"/>
              </a:rPr>
              <a:t>Marianna Etelson</a:t>
            </a:r>
            <a:endParaRPr sz="1400" b="1" dirty="0"/>
          </a:p>
          <a:p>
            <a:pPr marL="0" marR="0" lvl="0" indent="0" algn="l" rtl="0">
              <a:lnSpc>
                <a:spcPct val="100000"/>
              </a:lnSpc>
              <a:spcBef>
                <a:spcPts val="0"/>
              </a:spcBef>
              <a:spcAft>
                <a:spcPts val="0"/>
              </a:spcAft>
              <a:buClr>
                <a:schemeClr val="dk2"/>
              </a:buClr>
              <a:buSzPts val="1200"/>
              <a:buFont typeface="Arial"/>
              <a:buNone/>
            </a:pPr>
            <a:r>
              <a:rPr lang="en-US" sz="1400" b="1" i="0" u="none" strike="noStrike" cap="none" dirty="0">
                <a:solidFill>
                  <a:srgbClr val="FFFFFF"/>
                </a:solidFill>
                <a:latin typeface="Arial"/>
                <a:ea typeface="Arial"/>
                <a:cs typeface="Arial"/>
                <a:sym typeface="Arial"/>
              </a:rPr>
              <a:t>February, 2018</a:t>
            </a:r>
            <a:endParaRPr sz="1400" b="1" i="0" u="none" strike="noStrike" cap="none" dirty="0">
              <a:solidFill>
                <a:srgbClr val="FFFFFF"/>
              </a:solidFill>
              <a:latin typeface="Arial"/>
              <a:ea typeface="Arial"/>
              <a:cs typeface="Arial"/>
              <a:sym typeface="Arial"/>
            </a:endParaRPr>
          </a:p>
        </p:txBody>
      </p:sp>
      <p:sp>
        <p:nvSpPr>
          <p:cNvPr id="528" name="Shape 528"/>
          <p:cNvSpPr txBox="1">
            <a:spLocks noGrp="1"/>
          </p:cNvSpPr>
          <p:nvPr>
            <p:ph type="ctrTitle"/>
          </p:nvPr>
        </p:nvSpPr>
        <p:spPr>
          <a:xfrm>
            <a:off x="246888" y="2577432"/>
            <a:ext cx="6684264" cy="1310218"/>
          </a:xfrm>
          <a:prstGeom prst="rect">
            <a:avLst/>
          </a:prstGeom>
          <a:noFill/>
          <a:ln>
            <a:noFill/>
          </a:ln>
        </p:spPr>
        <p:txBody>
          <a:bodyPr spcFirstLastPara="1" wrap="square" lIns="91425" tIns="0" rIns="91425" bIns="0" anchor="b" anchorCtr="0">
            <a:noAutofit/>
          </a:bodyPr>
          <a:lstStyle/>
          <a:p>
            <a:pPr marL="0" marR="0" lvl="0" indent="0" algn="l" rtl="0">
              <a:lnSpc>
                <a:spcPct val="90000"/>
              </a:lnSpc>
              <a:spcBef>
                <a:spcPts val="0"/>
              </a:spcBef>
              <a:spcAft>
                <a:spcPts val="0"/>
              </a:spcAft>
              <a:buNone/>
            </a:pPr>
            <a:r>
              <a:rPr lang="en-US" sz="4200" b="1" i="0" u="none" strike="noStrike" cap="none" dirty="0">
                <a:solidFill>
                  <a:schemeClr val="lt1"/>
                </a:solidFill>
                <a:latin typeface="Arial"/>
                <a:ea typeface="Arial"/>
                <a:cs typeface="Arial"/>
                <a:sym typeface="Arial"/>
              </a:rPr>
              <a:t>What’s new in React 16</a:t>
            </a:r>
            <a:endParaRPr sz="4200" b="1" i="0" u="none" strike="noStrike" cap="none" dirty="0">
              <a:solidFill>
                <a:schemeClr val="lt1"/>
              </a:solidFill>
              <a:latin typeface="Arial"/>
              <a:ea typeface="Arial"/>
              <a:cs typeface="Arial"/>
              <a:sym typeface="Arial"/>
            </a:endParaRPr>
          </a:p>
        </p:txBody>
      </p:sp>
      <p:sp>
        <p:nvSpPr>
          <p:cNvPr id="529" name="Shape 529"/>
          <p:cNvSpPr txBox="1">
            <a:spLocks noGrp="1"/>
          </p:cNvSpPr>
          <p:nvPr>
            <p:ph type="subTitle" idx="2"/>
          </p:nvPr>
        </p:nvSpPr>
        <p:spPr>
          <a:xfrm>
            <a:off x="275680" y="4014216"/>
            <a:ext cx="6684264" cy="665162"/>
          </a:xfrm>
          <a:prstGeom prst="rect">
            <a:avLst/>
          </a:prstGeom>
          <a:noFill/>
          <a:ln>
            <a:noFill/>
          </a:ln>
        </p:spPr>
        <p:txBody>
          <a:bodyPr spcFirstLastPara="1" wrap="square" lIns="91425" tIns="0" rIns="91425" bIns="0" anchor="t" anchorCtr="0">
            <a:noAutofit/>
          </a:bodyPr>
          <a:lstStyle/>
          <a:p>
            <a:pPr marL="0" marR="0" lvl="0" indent="0" algn="l" rtl="0">
              <a:lnSpc>
                <a:spcPct val="100000"/>
              </a:lnSpc>
              <a:spcBef>
                <a:spcPts val="0"/>
              </a:spcBef>
              <a:spcAft>
                <a:spcPts val="0"/>
              </a:spcAft>
              <a:buClr>
                <a:schemeClr val="dk2"/>
              </a:buClr>
              <a:buSzPts val="2000"/>
              <a:buFont typeface="Arial"/>
              <a:buNone/>
            </a:pPr>
            <a:r>
              <a:rPr lang="en-US" sz="2000" b="1" i="0" u="none" strike="noStrike" cap="none" dirty="0">
                <a:solidFill>
                  <a:srgbClr val="FFFFFF"/>
                </a:solidFill>
                <a:latin typeface="Arial"/>
                <a:ea typeface="Arial"/>
                <a:cs typeface="Arial"/>
                <a:sym typeface="Arial"/>
              </a:rPr>
              <a:t>A quick, small introduction to React 16</a:t>
            </a:r>
            <a:endParaRPr sz="2000" b="1" i="0" u="none" strike="noStrike" cap="none" dirty="0">
              <a:solidFill>
                <a:srgbClr val="FFFFFF"/>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7E97278-E9C2-5A4F-9A80-87161C0A23A2}"/>
              </a:ext>
            </a:extLst>
          </p:cNvPr>
          <p:cNvPicPr>
            <a:picLocks noChangeAspect="1"/>
          </p:cNvPicPr>
          <p:nvPr/>
        </p:nvPicPr>
        <p:blipFill>
          <a:blip r:embed="rId2"/>
          <a:stretch>
            <a:fillRect/>
          </a:stretch>
        </p:blipFill>
        <p:spPr>
          <a:xfrm>
            <a:off x="2134076" y="0"/>
            <a:ext cx="4723448" cy="6659880"/>
          </a:xfrm>
          <a:prstGeom prst="rect">
            <a:avLst/>
          </a:prstGeom>
        </p:spPr>
      </p:pic>
      <p:sp>
        <p:nvSpPr>
          <p:cNvPr id="7" name="TextBox 6">
            <a:extLst>
              <a:ext uri="{FF2B5EF4-FFF2-40B4-BE49-F238E27FC236}">
                <a16:creationId xmlns:a16="http://schemas.microsoft.com/office/drawing/2014/main" id="{3CE15FFB-6728-4243-9252-51134D4CB86E}"/>
              </a:ext>
            </a:extLst>
          </p:cNvPr>
          <p:cNvSpPr txBox="1"/>
          <p:nvPr/>
        </p:nvSpPr>
        <p:spPr>
          <a:xfrm>
            <a:off x="792480" y="5534561"/>
            <a:ext cx="7406640" cy="1323439"/>
          </a:xfrm>
          <a:prstGeom prst="rect">
            <a:avLst/>
          </a:prstGeom>
          <a:noFill/>
        </p:spPr>
        <p:txBody>
          <a:bodyPr wrap="square" rtlCol="0">
            <a:spAutoFit/>
          </a:bodyPr>
          <a:lstStyle/>
          <a:p>
            <a:pPr algn="ctr"/>
            <a:r>
              <a:rPr lang="en-US" sz="8000" b="1" dirty="0">
                <a:solidFill>
                  <a:srgbClr val="00B0F0"/>
                </a:solidFill>
              </a:rPr>
              <a:t>THANK YOU</a:t>
            </a:r>
          </a:p>
        </p:txBody>
      </p:sp>
    </p:spTree>
    <p:extLst>
      <p:ext uri="{BB962C8B-B14F-4D97-AF65-F5344CB8AC3E}">
        <p14:creationId xmlns:p14="http://schemas.microsoft.com/office/powerpoint/2010/main" val="857083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1"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2" name="Shape 612"/>
          <p:cNvSpPr txBox="1">
            <a:spLocks noGrp="1"/>
          </p:cNvSpPr>
          <p:nvPr>
            <p:ph type="title"/>
          </p:nvPr>
        </p:nvSpPr>
        <p:spPr>
          <a:xfrm>
            <a:off x="594360" y="676656"/>
            <a:ext cx="8166672" cy="571500"/>
          </a:xfrm>
          <a:prstGeom prst="rect">
            <a:avLst/>
          </a:prstGeom>
          <a:noFill/>
          <a:ln>
            <a:noFill/>
          </a:ln>
        </p:spPr>
        <p:txBody>
          <a:bodyPr spcFirstLastPara="1" wrap="square" lIns="91425" tIns="0" rIns="91425" bIns="0" anchor="b" anchorCtr="0">
            <a:noAutofit/>
          </a:bodyPr>
          <a:lstStyle/>
          <a:p>
            <a:pPr marL="0" marR="0" lvl="0" indent="0" algn="l" rtl="0">
              <a:spcBef>
                <a:spcPts val="0"/>
              </a:spcBef>
              <a:spcAft>
                <a:spcPts val="0"/>
              </a:spcAft>
              <a:buNone/>
            </a:pPr>
            <a:r>
              <a:rPr lang="en-US" sz="3000" b="1" i="0" u="none" strike="noStrike" cap="none" dirty="0">
                <a:solidFill>
                  <a:schemeClr val="dk2"/>
                </a:solidFill>
                <a:latin typeface="Arial"/>
                <a:ea typeface="Arial"/>
                <a:cs typeface="Arial"/>
                <a:sym typeface="Arial"/>
              </a:rPr>
              <a:t>React 16.x Releases</a:t>
            </a:r>
            <a:endParaRPr sz="3000" b="1" i="0" u="none" strike="noStrike" cap="none" dirty="0">
              <a:solidFill>
                <a:schemeClr val="dk2"/>
              </a:solidFill>
              <a:latin typeface="Arial"/>
              <a:ea typeface="Arial"/>
              <a:cs typeface="Arial"/>
              <a:sym typeface="Arial"/>
            </a:endParaRPr>
          </a:p>
        </p:txBody>
      </p:sp>
      <p:sp>
        <p:nvSpPr>
          <p:cNvPr id="3" name="TextBox 2">
            <a:extLst>
              <a:ext uri="{FF2B5EF4-FFF2-40B4-BE49-F238E27FC236}">
                <a16:creationId xmlns:a16="http://schemas.microsoft.com/office/drawing/2014/main" id="{0A205DE2-FA28-1542-AEEC-45D49D9D71D3}"/>
              </a:ext>
            </a:extLst>
          </p:cNvPr>
          <p:cNvSpPr txBox="1"/>
          <p:nvPr/>
        </p:nvSpPr>
        <p:spPr>
          <a:xfrm>
            <a:off x="816785" y="1172474"/>
            <a:ext cx="8339575" cy="6186309"/>
          </a:xfrm>
          <a:prstGeom prst="rect">
            <a:avLst/>
          </a:prstGeom>
          <a:noFill/>
        </p:spPr>
        <p:txBody>
          <a:bodyPr wrap="square" rtlCol="0">
            <a:spAutoFit/>
          </a:bodyPr>
          <a:lstStyle/>
          <a:p>
            <a:pPr marL="285750" indent="-285750">
              <a:lnSpc>
                <a:spcPct val="300000"/>
              </a:lnSpc>
              <a:buFont typeface="Arial" panose="020B0604020202020204" pitchFamily="34" charset="0"/>
              <a:buChar char="•"/>
            </a:pPr>
            <a:r>
              <a:rPr lang="en-US" sz="2400" b="1" dirty="0">
                <a:solidFill>
                  <a:schemeClr val="tx1"/>
                </a:solidFill>
              </a:rPr>
              <a:t>16.0.0  - September 26, 2017</a:t>
            </a:r>
          </a:p>
          <a:p>
            <a:pPr marL="285750" indent="-285750">
              <a:lnSpc>
                <a:spcPct val="300000"/>
              </a:lnSpc>
              <a:buFont typeface="Arial" panose="020B0604020202020204" pitchFamily="34" charset="0"/>
              <a:buChar char="•"/>
            </a:pPr>
            <a:r>
              <a:rPr lang="en-US" sz="2400" b="1" dirty="0">
                <a:solidFill>
                  <a:schemeClr val="tx1"/>
                </a:solidFill>
              </a:rPr>
              <a:t>16.1.0  - November 9, 2017</a:t>
            </a:r>
          </a:p>
          <a:p>
            <a:pPr marL="285750" indent="-285750">
              <a:lnSpc>
                <a:spcPct val="300000"/>
              </a:lnSpc>
              <a:buFont typeface="Arial" panose="020B0604020202020204" pitchFamily="34" charset="0"/>
              <a:buChar char="•"/>
            </a:pPr>
            <a:r>
              <a:rPr lang="en-US" sz="2400" b="1" dirty="0">
                <a:solidFill>
                  <a:schemeClr val="tx1"/>
                </a:solidFill>
              </a:rPr>
              <a:t>16.1.1  - November 13, 2017</a:t>
            </a:r>
          </a:p>
          <a:p>
            <a:pPr marL="285750" indent="-285750">
              <a:lnSpc>
                <a:spcPct val="300000"/>
              </a:lnSpc>
              <a:buFont typeface="Arial" panose="020B0604020202020204" pitchFamily="34" charset="0"/>
              <a:buChar char="•"/>
            </a:pPr>
            <a:r>
              <a:rPr lang="en-US" sz="2400" b="1" dirty="0">
                <a:solidFill>
                  <a:schemeClr val="tx1"/>
                </a:solidFill>
              </a:rPr>
              <a:t>16.2.0 – Latest release </a:t>
            </a:r>
            <a:r>
              <a:rPr lang="en-US" sz="2000" b="1" dirty="0">
                <a:solidFill>
                  <a:schemeClr val="tx1"/>
                </a:solidFill>
              </a:rPr>
              <a:t>(improved support for fragments)</a:t>
            </a:r>
          </a:p>
          <a:p>
            <a:pPr marL="285750" indent="-285750">
              <a:lnSpc>
                <a:spcPct val="250000"/>
              </a:lnSpc>
              <a:buFont typeface="Arial" panose="020B0604020202020204" pitchFamily="34" charset="0"/>
              <a:buChar char="•"/>
            </a:pPr>
            <a:endParaRPr lang="en-US" sz="1800" b="1" dirty="0">
              <a:solidFill>
                <a:schemeClr val="tx1"/>
              </a:solidFill>
            </a:endParaRPr>
          </a:p>
          <a:p>
            <a:pPr marL="285750" indent="-285750">
              <a:lnSpc>
                <a:spcPct val="250000"/>
              </a:lnSpc>
              <a:buFont typeface="Arial" panose="020B0604020202020204" pitchFamily="34" charset="0"/>
              <a:buChar char="•"/>
            </a:pPr>
            <a:endParaRPr lang="en-US" sz="1800" b="1" dirty="0">
              <a:solidFill>
                <a:schemeClr val="tx1"/>
              </a:solidFill>
            </a:endParaRPr>
          </a:p>
          <a:p>
            <a:pPr marL="285750" indent="-285750">
              <a:buFont typeface="Arial" panose="020B0604020202020204" pitchFamily="34" charset="0"/>
              <a:buChar char="•"/>
            </a:pPr>
            <a:endParaRPr lang="en-US" sz="1800" dirty="0"/>
          </a:p>
        </p:txBody>
      </p:sp>
      <p:pic>
        <p:nvPicPr>
          <p:cNvPr id="4" name="Picture 3">
            <a:extLst>
              <a:ext uri="{FF2B5EF4-FFF2-40B4-BE49-F238E27FC236}">
                <a16:creationId xmlns:a16="http://schemas.microsoft.com/office/drawing/2014/main" id="{9E0A4A95-3FEA-1F4D-803C-173EADD95D2E}"/>
              </a:ext>
            </a:extLst>
          </p:cNvPr>
          <p:cNvPicPr>
            <a:picLocks noChangeAspect="1"/>
          </p:cNvPicPr>
          <p:nvPr/>
        </p:nvPicPr>
        <p:blipFill>
          <a:blip r:embed="rId3"/>
          <a:stretch>
            <a:fillRect/>
          </a:stretch>
        </p:blipFill>
        <p:spPr>
          <a:xfrm>
            <a:off x="6227804" y="1594021"/>
            <a:ext cx="2619632" cy="2325117"/>
          </a:xfrm>
          <a:prstGeom prst="rect">
            <a:avLst/>
          </a:prstGeom>
        </p:spPr>
      </p:pic>
    </p:spTree>
    <p:extLst>
      <p:ext uri="{BB962C8B-B14F-4D97-AF65-F5344CB8AC3E}">
        <p14:creationId xmlns:p14="http://schemas.microsoft.com/office/powerpoint/2010/main" val="1072266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3" name="Shape 683"/>
          <p:cNvSpPr txBox="1">
            <a:spLocks noGrp="1"/>
          </p:cNvSpPr>
          <p:nvPr>
            <p:ph type="title"/>
          </p:nvPr>
        </p:nvSpPr>
        <p:spPr>
          <a:xfrm>
            <a:off x="593724" y="676275"/>
            <a:ext cx="10042319" cy="571500"/>
          </a:xfrm>
          <a:prstGeom prst="rect">
            <a:avLst/>
          </a:prstGeom>
          <a:noFill/>
          <a:ln>
            <a:noFill/>
          </a:ln>
        </p:spPr>
        <p:txBody>
          <a:bodyPr spcFirstLastPara="1" wrap="square" lIns="91425" tIns="0" rIns="91425" bIns="0" anchor="b" anchorCtr="0">
            <a:noAutofit/>
          </a:bodyPr>
          <a:lstStyle/>
          <a:p>
            <a:pPr lvl="0"/>
            <a:r>
              <a:rPr lang="en-US" dirty="0"/>
              <a:t>REDUCED FILE SIZE</a:t>
            </a:r>
            <a:endParaRPr sz="3000" b="1" i="0" u="none" strike="noStrike" cap="none" dirty="0">
              <a:solidFill>
                <a:schemeClr val="dk2"/>
              </a:solidFill>
              <a:latin typeface="Arial"/>
              <a:ea typeface="Arial"/>
              <a:cs typeface="Arial"/>
              <a:sym typeface="Arial"/>
            </a:endParaRPr>
          </a:p>
        </p:txBody>
      </p:sp>
      <p:sp>
        <p:nvSpPr>
          <p:cNvPr id="9" name="TextBox 8">
            <a:extLst>
              <a:ext uri="{FF2B5EF4-FFF2-40B4-BE49-F238E27FC236}">
                <a16:creationId xmlns:a16="http://schemas.microsoft.com/office/drawing/2014/main" id="{E1CEE5C1-1EBE-3640-B9B8-23D85E2F1551}"/>
              </a:ext>
            </a:extLst>
          </p:cNvPr>
          <p:cNvSpPr txBox="1"/>
          <p:nvPr/>
        </p:nvSpPr>
        <p:spPr>
          <a:xfrm>
            <a:off x="593724" y="1384935"/>
            <a:ext cx="8260716" cy="5262979"/>
          </a:xfrm>
          <a:prstGeom prst="rect">
            <a:avLst/>
          </a:prstGeom>
          <a:noFill/>
        </p:spPr>
        <p:txBody>
          <a:bodyPr wrap="square" rtlCol="0">
            <a:spAutoFit/>
          </a:bodyPr>
          <a:lstStyle/>
          <a:p>
            <a:pPr marL="228600"/>
            <a:r>
              <a:rPr lang="en-US" sz="2400" dirty="0"/>
              <a:t>React v16.0 is actually </a:t>
            </a:r>
            <a:r>
              <a:rPr lang="en-US" sz="2400" b="1" dirty="0"/>
              <a:t>smaller</a:t>
            </a:r>
            <a:r>
              <a:rPr lang="en-US" sz="2400" dirty="0"/>
              <a:t> compared to 15.6.1</a:t>
            </a:r>
          </a:p>
          <a:p>
            <a:pPr marL="571500" indent="-342900">
              <a:buFont typeface="Arial" panose="020B0604020202020204" pitchFamily="34" charset="0"/>
              <a:buChar char="•"/>
            </a:pPr>
            <a:endParaRPr lang="en-US" sz="2400" dirty="0"/>
          </a:p>
          <a:p>
            <a:pPr marL="571500" indent="-342900">
              <a:buFont typeface="Arial" panose="020B0604020202020204" pitchFamily="34" charset="0"/>
              <a:buChar char="•"/>
            </a:pPr>
            <a:r>
              <a:rPr lang="en-US" sz="2400" dirty="0"/>
              <a:t>react is </a:t>
            </a:r>
            <a:r>
              <a:rPr lang="en-US" sz="2400" b="1" dirty="0"/>
              <a:t>5.3 kb (2.2 kb </a:t>
            </a:r>
            <a:r>
              <a:rPr lang="en-US" sz="2400" b="1" dirty="0" err="1"/>
              <a:t>gzipped</a:t>
            </a:r>
            <a:r>
              <a:rPr lang="en-US" sz="2400" b="1" dirty="0"/>
              <a:t>), </a:t>
            </a:r>
            <a:r>
              <a:rPr lang="en-US" sz="2400" dirty="0"/>
              <a:t>down from 20.7 kb (6.9 kb </a:t>
            </a:r>
            <a:r>
              <a:rPr lang="en-US" sz="2400" dirty="0" err="1"/>
              <a:t>gzipped</a:t>
            </a:r>
            <a:r>
              <a:rPr lang="en-US" sz="2400" dirty="0"/>
              <a:t>).</a:t>
            </a:r>
          </a:p>
          <a:p>
            <a:pPr marL="571500" indent="-342900">
              <a:buFont typeface="Arial" panose="020B0604020202020204" pitchFamily="34" charset="0"/>
              <a:buChar char="•"/>
            </a:pPr>
            <a:endParaRPr lang="en-US" sz="2400" dirty="0"/>
          </a:p>
          <a:p>
            <a:pPr marL="571500" indent="-342900">
              <a:buFont typeface="Arial" panose="020B0604020202020204" pitchFamily="34" charset="0"/>
              <a:buChar char="•"/>
            </a:pPr>
            <a:r>
              <a:rPr lang="en-US" sz="2400" dirty="0"/>
              <a:t>react-</a:t>
            </a:r>
            <a:r>
              <a:rPr lang="en-US" sz="2400" dirty="0" err="1"/>
              <a:t>dom</a:t>
            </a:r>
            <a:r>
              <a:rPr lang="en-US" sz="2400" dirty="0"/>
              <a:t> is </a:t>
            </a:r>
            <a:r>
              <a:rPr lang="en-US" sz="2400" b="1" dirty="0"/>
              <a:t>103.7 kb (32.6 kb </a:t>
            </a:r>
            <a:r>
              <a:rPr lang="en-US" sz="2400" b="1" dirty="0" err="1"/>
              <a:t>gzipped</a:t>
            </a:r>
            <a:r>
              <a:rPr lang="en-US" sz="2400" b="1" dirty="0"/>
              <a:t>), </a:t>
            </a:r>
            <a:r>
              <a:rPr lang="en-US" sz="2400" dirty="0"/>
              <a:t>down from 141 kb (42.9 kb </a:t>
            </a:r>
            <a:r>
              <a:rPr lang="en-US" sz="2400" dirty="0" err="1"/>
              <a:t>gzipped</a:t>
            </a:r>
            <a:r>
              <a:rPr lang="en-US" sz="2400" dirty="0"/>
              <a:t>).</a:t>
            </a:r>
          </a:p>
          <a:p>
            <a:pPr marL="571500" indent="-342900">
              <a:buFont typeface="Arial" panose="020B0604020202020204" pitchFamily="34" charset="0"/>
              <a:buChar char="•"/>
            </a:pPr>
            <a:endParaRPr lang="en-US" sz="2400" dirty="0"/>
          </a:p>
          <a:p>
            <a:pPr marL="571500" indent="-342900">
              <a:buFont typeface="Arial" panose="020B0604020202020204" pitchFamily="34" charset="0"/>
              <a:buChar char="•"/>
            </a:pPr>
            <a:r>
              <a:rPr lang="en-US" sz="2400" dirty="0"/>
              <a:t>react</a:t>
            </a:r>
            <a:r>
              <a:rPr lang="en-US" dirty="0"/>
              <a:t> + </a:t>
            </a:r>
            <a:r>
              <a:rPr lang="en-US" sz="2400" dirty="0"/>
              <a:t>react-</a:t>
            </a:r>
            <a:r>
              <a:rPr lang="en-US" sz="2400" dirty="0" err="1"/>
              <a:t>dom</a:t>
            </a:r>
            <a:r>
              <a:rPr lang="en-US" dirty="0"/>
              <a:t> </a:t>
            </a:r>
            <a:r>
              <a:rPr lang="en-US" sz="2400" dirty="0"/>
              <a:t>is </a:t>
            </a:r>
            <a:r>
              <a:rPr lang="en-US" sz="2400" b="1" dirty="0"/>
              <a:t>109 kb (34.8 kb </a:t>
            </a:r>
            <a:r>
              <a:rPr lang="en-US" sz="2400" b="1" dirty="0" err="1"/>
              <a:t>gzipped</a:t>
            </a:r>
            <a:r>
              <a:rPr lang="en-US" sz="2400" b="1" dirty="0"/>
              <a:t>), </a:t>
            </a:r>
            <a:r>
              <a:rPr lang="en-US" sz="2400" dirty="0"/>
              <a:t>down from 161.7 kb (49.8 kb </a:t>
            </a:r>
            <a:r>
              <a:rPr lang="en-US" sz="2400" dirty="0" err="1"/>
              <a:t>gzipped</a:t>
            </a:r>
            <a:r>
              <a:rPr lang="en-US" sz="2400" dirty="0"/>
              <a:t>)</a:t>
            </a:r>
          </a:p>
          <a:p>
            <a:pPr marL="571500" indent="-342900">
              <a:buFont typeface="Arial" panose="020B0604020202020204" pitchFamily="34" charset="0"/>
              <a:buChar char="•"/>
            </a:pPr>
            <a:endParaRPr lang="en-US" sz="2400" dirty="0"/>
          </a:p>
          <a:p>
            <a:pPr marL="571500" indent="-342900">
              <a:buFont typeface="Arial" panose="020B0604020202020204" pitchFamily="34" charset="0"/>
              <a:buChar char="•"/>
            </a:pPr>
            <a:endParaRPr lang="en-US" sz="2400" dirty="0"/>
          </a:p>
          <a:p>
            <a:pPr marL="228600"/>
            <a:r>
              <a:rPr lang="en-US" sz="2400" dirty="0"/>
              <a:t>That amounts to a combined </a:t>
            </a:r>
            <a:r>
              <a:rPr lang="en-US" sz="2400" b="1" dirty="0"/>
              <a:t>32% size decrease compared to the previous version (30% post-</a:t>
            </a:r>
            <a:r>
              <a:rPr lang="en-US" sz="2400" b="1" dirty="0" err="1"/>
              <a:t>gzip</a:t>
            </a:r>
            <a:r>
              <a:rPr lang="en-US" sz="2400" b="1" dirty="0"/>
              <a:t>)</a:t>
            </a:r>
            <a:endParaRPr lang="en-US" sz="2400" dirty="0"/>
          </a:p>
        </p:txBody>
      </p:sp>
    </p:spTree>
    <p:extLst>
      <p:ext uri="{BB962C8B-B14F-4D97-AF65-F5344CB8AC3E}">
        <p14:creationId xmlns:p14="http://schemas.microsoft.com/office/powerpoint/2010/main" val="623786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3" name="Shape 683"/>
          <p:cNvSpPr txBox="1">
            <a:spLocks noGrp="1"/>
          </p:cNvSpPr>
          <p:nvPr>
            <p:ph type="title"/>
          </p:nvPr>
        </p:nvSpPr>
        <p:spPr>
          <a:xfrm>
            <a:off x="593724" y="676275"/>
            <a:ext cx="10042319" cy="571500"/>
          </a:xfrm>
          <a:prstGeom prst="rect">
            <a:avLst/>
          </a:prstGeom>
          <a:noFill/>
          <a:ln>
            <a:noFill/>
          </a:ln>
        </p:spPr>
        <p:txBody>
          <a:bodyPr spcFirstLastPara="1" wrap="square" lIns="91425" tIns="0" rIns="91425" bIns="0" anchor="b" anchorCtr="0">
            <a:noAutofit/>
          </a:bodyPr>
          <a:lstStyle/>
          <a:p>
            <a:pPr lvl="0"/>
            <a:r>
              <a:rPr lang="en-US" dirty="0"/>
              <a:t>NEW CORE ARCHITECTURE</a:t>
            </a:r>
            <a:endParaRPr sz="3000" b="1" i="0" u="none" strike="noStrike" cap="none" dirty="0">
              <a:solidFill>
                <a:schemeClr val="dk2"/>
              </a:solidFill>
              <a:latin typeface="Arial"/>
              <a:ea typeface="Arial"/>
              <a:cs typeface="Arial"/>
              <a:sym typeface="Arial"/>
            </a:endParaRPr>
          </a:p>
        </p:txBody>
      </p:sp>
      <p:sp>
        <p:nvSpPr>
          <p:cNvPr id="684" name="Shape 684"/>
          <p:cNvSpPr txBox="1">
            <a:spLocks noGrp="1"/>
          </p:cNvSpPr>
          <p:nvPr>
            <p:ph type="body" idx="3"/>
          </p:nvPr>
        </p:nvSpPr>
        <p:spPr>
          <a:xfrm>
            <a:off x="593724" y="1366659"/>
            <a:ext cx="8339575" cy="315118"/>
          </a:xfrm>
          <a:prstGeom prst="rect">
            <a:avLst/>
          </a:prstGeom>
          <a:noFill/>
          <a:ln>
            <a:noFill/>
          </a:ln>
        </p:spPr>
        <p:txBody>
          <a:bodyPr spcFirstLastPara="1" wrap="square" lIns="91425" tIns="0" rIns="91425" bIns="0" anchor="t" anchorCtr="0">
            <a:noAutofit/>
          </a:bodyPr>
          <a:lstStyle/>
          <a:p>
            <a:pPr marL="0" marR="0" lvl="0" indent="0" algn="l" rtl="0">
              <a:spcBef>
                <a:spcPts val="0"/>
              </a:spcBef>
              <a:spcAft>
                <a:spcPts val="0"/>
              </a:spcAft>
              <a:buClr>
                <a:schemeClr val="dk2"/>
              </a:buClr>
              <a:buSzPts val="1800"/>
              <a:buFont typeface="Arial"/>
              <a:buNone/>
            </a:pPr>
            <a:r>
              <a:rPr lang="en-US" sz="2400" b="1" dirty="0"/>
              <a:t>Why Core Algorithm Rewrite?</a:t>
            </a:r>
            <a:endParaRPr sz="2400" b="1" i="0" u="none" strike="noStrike" cap="none" dirty="0">
              <a:solidFill>
                <a:schemeClr val="dk2"/>
              </a:solidFill>
              <a:latin typeface="Arial"/>
              <a:ea typeface="Arial"/>
              <a:cs typeface="Arial"/>
              <a:sym typeface="Arial"/>
            </a:endParaRPr>
          </a:p>
        </p:txBody>
      </p:sp>
      <p:sp>
        <p:nvSpPr>
          <p:cNvPr id="9" name="TextBox 8">
            <a:extLst>
              <a:ext uri="{FF2B5EF4-FFF2-40B4-BE49-F238E27FC236}">
                <a16:creationId xmlns:a16="http://schemas.microsoft.com/office/drawing/2014/main" id="{E1CEE5C1-1EBE-3640-B9B8-23D85E2F1551}"/>
              </a:ext>
            </a:extLst>
          </p:cNvPr>
          <p:cNvSpPr txBox="1"/>
          <p:nvPr/>
        </p:nvSpPr>
        <p:spPr>
          <a:xfrm>
            <a:off x="593724" y="1832968"/>
            <a:ext cx="9419706" cy="4154984"/>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400" dirty="0">
                <a:solidFill>
                  <a:schemeClr val="tx1"/>
                </a:solidFill>
              </a:rPr>
              <a:t>Asynchronous rendering</a:t>
            </a:r>
          </a:p>
          <a:p>
            <a:pPr marL="285750" indent="-285750">
              <a:lnSpc>
                <a:spcPct val="200000"/>
              </a:lnSpc>
              <a:buFont typeface="Arial" panose="020B0604020202020204" pitchFamily="34" charset="0"/>
              <a:buChar char="•"/>
            </a:pPr>
            <a:r>
              <a:rPr lang="en-US" sz="2400" dirty="0">
                <a:solidFill>
                  <a:schemeClr val="tx1"/>
                </a:solidFill>
              </a:rPr>
              <a:t>Efficient error handling using error boundaries</a:t>
            </a:r>
          </a:p>
          <a:p>
            <a:pPr marL="285750" indent="-285750">
              <a:lnSpc>
                <a:spcPct val="200000"/>
              </a:lnSpc>
              <a:buFont typeface="Arial" panose="020B0604020202020204" pitchFamily="34" charset="0"/>
              <a:buChar char="•"/>
            </a:pPr>
            <a:r>
              <a:rPr lang="en-US" sz="2400" dirty="0">
                <a:solidFill>
                  <a:schemeClr val="tx1"/>
                </a:solidFill>
              </a:rPr>
              <a:t>Longstanding features : </a:t>
            </a:r>
          </a:p>
          <a:p>
            <a:pPr marL="1028700" lvl="1" indent="-342900">
              <a:lnSpc>
                <a:spcPct val="150000"/>
              </a:lnSpc>
              <a:buFont typeface="Wingdings" pitchFamily="2" charset="2"/>
              <a:buChar char="ü"/>
            </a:pPr>
            <a:r>
              <a:rPr lang="en-US" sz="2000" dirty="0">
                <a:solidFill>
                  <a:schemeClr val="tx1"/>
                </a:solidFill>
                <a:sym typeface="Calibri"/>
              </a:rPr>
              <a:t>Fragments</a:t>
            </a:r>
          </a:p>
          <a:p>
            <a:pPr marL="1028700" lvl="1" indent="-342900">
              <a:lnSpc>
                <a:spcPct val="150000"/>
              </a:lnSpc>
              <a:buFont typeface="Wingdings" pitchFamily="2" charset="2"/>
              <a:buChar char="ü"/>
            </a:pPr>
            <a:r>
              <a:rPr lang="en-US" sz="2000" dirty="0">
                <a:solidFill>
                  <a:schemeClr val="tx1"/>
                </a:solidFill>
                <a:sym typeface="Calibri"/>
              </a:rPr>
              <a:t>Returning text from render</a:t>
            </a:r>
          </a:p>
          <a:p>
            <a:pPr marL="1028700" lvl="1" indent="-342900">
              <a:lnSpc>
                <a:spcPct val="150000"/>
              </a:lnSpc>
              <a:buFont typeface="Wingdings" pitchFamily="2" charset="2"/>
              <a:buChar char="ü"/>
            </a:pPr>
            <a:r>
              <a:rPr lang="en-US" sz="2000" dirty="0">
                <a:solidFill>
                  <a:schemeClr val="tx1"/>
                </a:solidFill>
              </a:rPr>
              <a:t>Simple, non-complex ways to write custom renderers </a:t>
            </a:r>
          </a:p>
          <a:p>
            <a:pPr marL="1028700" indent="-342900">
              <a:lnSpc>
                <a:spcPct val="150000"/>
              </a:lnSpc>
              <a:buFont typeface="Wingdings" pitchFamily="2" charset="2"/>
              <a:buChar char="ü"/>
            </a:pPr>
            <a:r>
              <a:rPr lang="en-US" sz="2000" dirty="0">
                <a:solidFill>
                  <a:schemeClr val="tx1"/>
                </a:solidFill>
                <a:sym typeface="Calibri"/>
              </a:rPr>
              <a:t>Scheduling of rendering work subtrees </a:t>
            </a:r>
            <a:endParaRPr lang="en-US" sz="2000" dirty="0">
              <a:solidFill>
                <a:schemeClr val="tx1"/>
              </a:solidFill>
            </a:endParaRPr>
          </a:p>
        </p:txBody>
      </p:sp>
      <p:pic>
        <p:nvPicPr>
          <p:cNvPr id="2" name="Picture 1">
            <a:extLst>
              <a:ext uri="{FF2B5EF4-FFF2-40B4-BE49-F238E27FC236}">
                <a16:creationId xmlns:a16="http://schemas.microsoft.com/office/drawing/2014/main" id="{773A4962-A80D-C040-8325-6A7E917AD2F5}"/>
              </a:ext>
            </a:extLst>
          </p:cNvPr>
          <p:cNvPicPr>
            <a:picLocks noChangeAspect="1"/>
          </p:cNvPicPr>
          <p:nvPr/>
        </p:nvPicPr>
        <p:blipFill>
          <a:blip r:embed="rId3"/>
          <a:stretch>
            <a:fillRect/>
          </a:stretch>
        </p:blipFill>
        <p:spPr>
          <a:xfrm>
            <a:off x="5990922" y="676275"/>
            <a:ext cx="3153078" cy="1789905"/>
          </a:xfrm>
          <a:prstGeom prst="rect">
            <a:avLst/>
          </a:prstGeom>
        </p:spPr>
      </p:pic>
    </p:spTree>
    <p:extLst>
      <p:ext uri="{BB962C8B-B14F-4D97-AF65-F5344CB8AC3E}">
        <p14:creationId xmlns:p14="http://schemas.microsoft.com/office/powerpoint/2010/main" val="1170285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3" name="Shape 683"/>
          <p:cNvSpPr txBox="1">
            <a:spLocks noGrp="1"/>
          </p:cNvSpPr>
          <p:nvPr>
            <p:ph type="title"/>
          </p:nvPr>
        </p:nvSpPr>
        <p:spPr>
          <a:xfrm>
            <a:off x="593724" y="676275"/>
            <a:ext cx="10042319" cy="571500"/>
          </a:xfrm>
          <a:prstGeom prst="rect">
            <a:avLst/>
          </a:prstGeom>
          <a:noFill/>
          <a:ln>
            <a:noFill/>
          </a:ln>
        </p:spPr>
        <p:txBody>
          <a:bodyPr spcFirstLastPara="1" wrap="square" lIns="91425" tIns="0" rIns="91425" bIns="0" anchor="b" anchorCtr="0">
            <a:noAutofit/>
          </a:bodyPr>
          <a:lstStyle/>
          <a:p>
            <a:pPr lvl="0"/>
            <a:r>
              <a:rPr lang="en-US" dirty="0"/>
              <a:t>REACT FIBER</a:t>
            </a:r>
            <a:endParaRPr sz="3000" b="1" i="0" u="none" strike="noStrike" cap="none" dirty="0">
              <a:solidFill>
                <a:schemeClr val="dk2"/>
              </a:solidFill>
              <a:latin typeface="Arial"/>
              <a:ea typeface="Arial"/>
              <a:cs typeface="Arial"/>
              <a:sym typeface="Arial"/>
            </a:endParaRPr>
          </a:p>
        </p:txBody>
      </p:sp>
      <p:sp>
        <p:nvSpPr>
          <p:cNvPr id="3" name="Text Placeholder 2">
            <a:extLst>
              <a:ext uri="{FF2B5EF4-FFF2-40B4-BE49-F238E27FC236}">
                <a16:creationId xmlns:a16="http://schemas.microsoft.com/office/drawing/2014/main" id="{84008D1B-2380-0B4D-B37D-C52B0D2247FE}"/>
              </a:ext>
            </a:extLst>
          </p:cNvPr>
          <p:cNvSpPr>
            <a:spLocks noGrp="1"/>
          </p:cNvSpPr>
          <p:nvPr>
            <p:ph type="body" idx="1"/>
          </p:nvPr>
        </p:nvSpPr>
        <p:spPr>
          <a:xfrm>
            <a:off x="9690426" y="3654881"/>
            <a:ext cx="10045443" cy="4278156"/>
          </a:xfrm>
        </p:spPr>
        <p:txBody>
          <a:bodyPr/>
          <a:lstStyle/>
          <a:p>
            <a:pPr marL="228600" indent="0"/>
            <a:endParaRPr lang="en-US" sz="2400" b="0" dirty="0">
              <a:solidFill>
                <a:schemeClr val="tx1"/>
              </a:solidFill>
            </a:endParaRPr>
          </a:p>
          <a:p>
            <a:pPr marL="1028700" lvl="1" indent="-342900">
              <a:buFont typeface="Arial" panose="020B0604020202020204" pitchFamily="34" charset="0"/>
              <a:buChar char="•"/>
            </a:pPr>
            <a:endParaRPr lang="en-US" b="0" dirty="0"/>
          </a:p>
          <a:p>
            <a:pPr marL="971550" lvl="1" indent="-285750">
              <a:buFont typeface="Wingdings" pitchFamily="2" charset="2"/>
              <a:buChar char="Ø"/>
            </a:pPr>
            <a:endParaRPr lang="en-US" sz="3200" dirty="0">
              <a:solidFill>
                <a:schemeClr val="tx1"/>
              </a:solidFill>
            </a:endParaRPr>
          </a:p>
          <a:p>
            <a:pPr marL="514350" indent="-285750">
              <a:buFont typeface="Wingdings" pitchFamily="2" charset="2"/>
              <a:buChar char="Ø"/>
            </a:pPr>
            <a:endParaRPr lang="en-US" sz="1800" dirty="0">
              <a:solidFill>
                <a:schemeClr val="tx1"/>
              </a:solidFill>
            </a:endParaRPr>
          </a:p>
        </p:txBody>
      </p:sp>
      <p:grpSp>
        <p:nvGrpSpPr>
          <p:cNvPr id="6" name="Group 5">
            <a:extLst>
              <a:ext uri="{FF2B5EF4-FFF2-40B4-BE49-F238E27FC236}">
                <a16:creationId xmlns:a16="http://schemas.microsoft.com/office/drawing/2014/main" id="{E8FA1F2A-F479-2C46-BF04-07B8D8B41EC1}"/>
              </a:ext>
            </a:extLst>
          </p:cNvPr>
          <p:cNvGrpSpPr/>
          <p:nvPr/>
        </p:nvGrpSpPr>
        <p:grpSpPr>
          <a:xfrm>
            <a:off x="4961062" y="0"/>
            <a:ext cx="3492500" cy="2324100"/>
            <a:chOff x="5112568" y="318212"/>
            <a:chExt cx="3492500" cy="2324100"/>
          </a:xfrm>
        </p:grpSpPr>
        <p:pic>
          <p:nvPicPr>
            <p:cNvPr id="2" name="Picture 1">
              <a:extLst>
                <a:ext uri="{FF2B5EF4-FFF2-40B4-BE49-F238E27FC236}">
                  <a16:creationId xmlns:a16="http://schemas.microsoft.com/office/drawing/2014/main" id="{0C1F8F64-19B0-6E4A-A038-6F1C70C20C66}"/>
                </a:ext>
              </a:extLst>
            </p:cNvPr>
            <p:cNvPicPr>
              <a:picLocks noChangeAspect="1"/>
            </p:cNvPicPr>
            <p:nvPr/>
          </p:nvPicPr>
          <p:blipFill>
            <a:blip r:embed="rId3"/>
            <a:stretch>
              <a:fillRect/>
            </a:stretch>
          </p:blipFill>
          <p:spPr>
            <a:xfrm>
              <a:off x="5112568" y="318212"/>
              <a:ext cx="3492500" cy="2324100"/>
            </a:xfrm>
            <a:prstGeom prst="rect">
              <a:avLst/>
            </a:prstGeom>
          </p:spPr>
        </p:pic>
        <p:pic>
          <p:nvPicPr>
            <p:cNvPr id="7" name="Picture 6">
              <a:extLst>
                <a:ext uri="{FF2B5EF4-FFF2-40B4-BE49-F238E27FC236}">
                  <a16:creationId xmlns:a16="http://schemas.microsoft.com/office/drawing/2014/main" id="{19E2D126-E647-8845-B295-CBD0720EAED4}"/>
                </a:ext>
              </a:extLst>
            </p:cNvPr>
            <p:cNvPicPr>
              <a:picLocks noChangeAspect="1"/>
            </p:cNvPicPr>
            <p:nvPr/>
          </p:nvPicPr>
          <p:blipFill>
            <a:blip r:embed="rId4"/>
            <a:stretch>
              <a:fillRect/>
            </a:stretch>
          </p:blipFill>
          <p:spPr>
            <a:xfrm>
              <a:off x="5286182" y="736888"/>
              <a:ext cx="998163" cy="885943"/>
            </a:xfrm>
            <a:prstGeom prst="rect">
              <a:avLst/>
            </a:prstGeom>
          </p:spPr>
        </p:pic>
      </p:grpSp>
      <p:sp>
        <p:nvSpPr>
          <p:cNvPr id="9" name="TextBox 8">
            <a:extLst>
              <a:ext uri="{FF2B5EF4-FFF2-40B4-BE49-F238E27FC236}">
                <a16:creationId xmlns:a16="http://schemas.microsoft.com/office/drawing/2014/main" id="{E1CEE5C1-1EBE-3640-B9B8-23D85E2F1551}"/>
              </a:ext>
            </a:extLst>
          </p:cNvPr>
          <p:cNvSpPr txBox="1"/>
          <p:nvPr/>
        </p:nvSpPr>
        <p:spPr>
          <a:xfrm>
            <a:off x="572850" y="1562218"/>
            <a:ext cx="8339575" cy="5109091"/>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400" dirty="0">
                <a:solidFill>
                  <a:schemeClr val="tx1"/>
                </a:solidFill>
                <a:sym typeface="Calibri"/>
              </a:rPr>
              <a:t>Compatible rewrite of the React </a:t>
            </a:r>
            <a:r>
              <a:rPr lang="en-US" sz="2400" kern="1200" dirty="0">
                <a:solidFill>
                  <a:schemeClr val="dk1"/>
                </a:solidFill>
                <a:latin typeface="Calibri"/>
                <a:cs typeface="Calibri"/>
                <a:sym typeface="Calibri"/>
              </a:rPr>
              <a:t>C</a:t>
            </a:r>
            <a:r>
              <a:rPr lang="en-US" sz="2400" kern="1200" dirty="0">
                <a:solidFill>
                  <a:schemeClr val="dk1"/>
                </a:solidFill>
                <a:latin typeface="Calibri"/>
                <a:ea typeface="Calibri"/>
                <a:cs typeface="Calibri"/>
                <a:sym typeface="Calibri"/>
              </a:rPr>
              <a:t>ore </a:t>
            </a:r>
            <a:r>
              <a:rPr lang="en-US" sz="2400" dirty="0">
                <a:solidFill>
                  <a:schemeClr val="tx1"/>
                </a:solidFill>
              </a:rPr>
              <a:t>algorithm</a:t>
            </a:r>
          </a:p>
          <a:p>
            <a:pPr marL="285750" indent="-285750">
              <a:lnSpc>
                <a:spcPct val="200000"/>
              </a:lnSpc>
              <a:buFont typeface="Arial" panose="020B0604020202020204" pitchFamily="34" charset="0"/>
              <a:buChar char="•"/>
            </a:pPr>
            <a:r>
              <a:rPr lang="en-US" sz="2400" b="1" dirty="0">
                <a:solidFill>
                  <a:schemeClr val="tx1"/>
                </a:solidFill>
              </a:rPr>
              <a:t>Incremental rendering</a:t>
            </a:r>
          </a:p>
          <a:p>
            <a:pPr marL="1028700" lvl="1" indent="-342900">
              <a:buFont typeface="Wingdings" pitchFamily="2" charset="2"/>
              <a:buChar char="ü"/>
            </a:pPr>
            <a:r>
              <a:rPr lang="en-US" sz="2000" dirty="0">
                <a:solidFill>
                  <a:schemeClr val="tx1"/>
                </a:solidFill>
                <a:sym typeface="Calibri"/>
              </a:rPr>
              <a:t>Ability to split the rendering into chunks and spread it over multiple frames</a:t>
            </a:r>
            <a:endParaRPr lang="en-US" sz="2400" dirty="0">
              <a:solidFill>
                <a:schemeClr val="tx1"/>
              </a:solidFill>
              <a:sym typeface="Calibri"/>
            </a:endParaRPr>
          </a:p>
          <a:p>
            <a:pPr marL="1028700" lvl="1" indent="-342900">
              <a:buFont typeface="Wingdings" pitchFamily="2" charset="2"/>
              <a:buChar char="ü"/>
            </a:pPr>
            <a:endParaRPr lang="en-US" sz="1800" b="1" dirty="0">
              <a:solidFill>
                <a:schemeClr val="tx1"/>
              </a:solidFill>
            </a:endParaRPr>
          </a:p>
          <a:p>
            <a:pPr marL="285750" indent="-285750">
              <a:lnSpc>
                <a:spcPct val="200000"/>
              </a:lnSpc>
              <a:buFont typeface="Arial" panose="020B0604020202020204" pitchFamily="34" charset="0"/>
              <a:buChar char="•"/>
            </a:pPr>
            <a:r>
              <a:rPr lang="en-US" sz="2400" dirty="0">
                <a:solidFill>
                  <a:schemeClr val="tx1"/>
                </a:solidFill>
              </a:rPr>
              <a:t>Allows smooth rendering of the UI</a:t>
            </a:r>
          </a:p>
          <a:p>
            <a:pPr marL="1028700" lvl="1" indent="-342900">
              <a:buFont typeface="Wingdings" pitchFamily="2" charset="2"/>
              <a:buChar char="ü"/>
            </a:pPr>
            <a:r>
              <a:rPr lang="en-US" sz="2000" dirty="0">
                <a:solidFill>
                  <a:schemeClr val="tx1"/>
                </a:solidFill>
                <a:sym typeface="Calibri"/>
              </a:rPr>
              <a:t>Checking for more important updates rather than waiting for all the changes to be propagated  </a:t>
            </a:r>
            <a:r>
              <a:rPr lang="en-US" sz="2000" dirty="0">
                <a:solidFill>
                  <a:schemeClr val="tx1"/>
                </a:solidFill>
              </a:rPr>
              <a:t>throughout the entirety of the component tree before updating the UI</a:t>
            </a:r>
          </a:p>
          <a:p>
            <a:pPr marL="1028700" lvl="1" indent="-342900">
              <a:buFont typeface="Wingdings" pitchFamily="2" charset="2"/>
              <a:buChar char="ü"/>
            </a:pPr>
            <a:endParaRPr lang="en-US" sz="2000" dirty="0">
              <a:solidFill>
                <a:schemeClr val="tx1"/>
              </a:solidFill>
              <a:sym typeface="Calibri"/>
            </a:endParaRPr>
          </a:p>
          <a:p>
            <a:pPr marL="285750" lvl="3" indent="-285750">
              <a:buFont typeface="Arial" panose="020B0604020202020204" pitchFamily="34" charset="0"/>
              <a:buChar char="•"/>
            </a:pPr>
            <a:r>
              <a:rPr lang="en-US" sz="2400" dirty="0">
                <a:solidFill>
                  <a:schemeClr val="tx1"/>
                </a:solidFill>
              </a:rPr>
              <a:t>Task scheduling ability</a:t>
            </a:r>
          </a:p>
          <a:p>
            <a:pPr marL="285750" indent="-285750">
              <a:buFont typeface="Arial" panose="020B0604020202020204" pitchFamily="34" charset="0"/>
              <a:buChar char="•"/>
            </a:pPr>
            <a:endParaRPr lang="en-US" sz="2000" dirty="0">
              <a:solidFill>
                <a:schemeClr val="tx1"/>
              </a:solidFill>
            </a:endParaRPr>
          </a:p>
        </p:txBody>
      </p:sp>
    </p:spTree>
    <p:extLst>
      <p:ext uri="{BB962C8B-B14F-4D97-AF65-F5344CB8AC3E}">
        <p14:creationId xmlns:p14="http://schemas.microsoft.com/office/powerpoint/2010/main" val="2010931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3" name="Shape 683"/>
          <p:cNvSpPr txBox="1">
            <a:spLocks noGrp="1"/>
          </p:cNvSpPr>
          <p:nvPr>
            <p:ph type="title"/>
          </p:nvPr>
        </p:nvSpPr>
        <p:spPr>
          <a:xfrm>
            <a:off x="593724" y="676275"/>
            <a:ext cx="10042319" cy="571500"/>
          </a:xfrm>
          <a:prstGeom prst="rect">
            <a:avLst/>
          </a:prstGeom>
          <a:noFill/>
          <a:ln>
            <a:noFill/>
          </a:ln>
        </p:spPr>
        <p:txBody>
          <a:bodyPr spcFirstLastPara="1" wrap="square" lIns="91425" tIns="0" rIns="91425" bIns="0" anchor="b" anchorCtr="0">
            <a:noAutofit/>
          </a:bodyPr>
          <a:lstStyle/>
          <a:p>
            <a:pPr lvl="0"/>
            <a:r>
              <a:rPr lang="en-US" dirty="0"/>
              <a:t>REACT FIBER</a:t>
            </a:r>
            <a:endParaRPr sz="3000" b="1" i="0" u="none" strike="noStrike" cap="none" dirty="0">
              <a:solidFill>
                <a:schemeClr val="dk2"/>
              </a:solidFill>
              <a:latin typeface="Arial"/>
              <a:ea typeface="Arial"/>
              <a:cs typeface="Arial"/>
              <a:sym typeface="Arial"/>
            </a:endParaRPr>
          </a:p>
        </p:txBody>
      </p:sp>
      <p:sp>
        <p:nvSpPr>
          <p:cNvPr id="684" name="Shape 684"/>
          <p:cNvSpPr txBox="1">
            <a:spLocks noGrp="1"/>
          </p:cNvSpPr>
          <p:nvPr>
            <p:ph type="body" idx="3"/>
          </p:nvPr>
        </p:nvSpPr>
        <p:spPr>
          <a:xfrm>
            <a:off x="593724" y="1366659"/>
            <a:ext cx="10035214" cy="315118"/>
          </a:xfrm>
          <a:prstGeom prst="rect">
            <a:avLst/>
          </a:prstGeom>
          <a:noFill/>
          <a:ln>
            <a:noFill/>
          </a:ln>
        </p:spPr>
        <p:txBody>
          <a:bodyPr spcFirstLastPara="1" wrap="square" lIns="91425" tIns="0" rIns="91425" bIns="0" anchor="t" anchorCtr="0">
            <a:noAutofit/>
          </a:bodyPr>
          <a:lstStyle/>
          <a:p>
            <a:pPr marL="0" marR="0" lvl="0" indent="0" algn="l" rtl="0">
              <a:spcBef>
                <a:spcPts val="0"/>
              </a:spcBef>
              <a:spcAft>
                <a:spcPts val="0"/>
              </a:spcAft>
              <a:buClr>
                <a:schemeClr val="dk2"/>
              </a:buClr>
              <a:buSzPts val="1800"/>
              <a:buFont typeface="Arial"/>
              <a:buNone/>
            </a:pPr>
            <a:r>
              <a:rPr lang="en-US" sz="2800" b="1" dirty="0"/>
              <a:t>Renderer and Reconci</a:t>
            </a:r>
            <a:r>
              <a:rPr lang="en-US" sz="2400" b="1" dirty="0"/>
              <a:t>ler</a:t>
            </a:r>
            <a:endParaRPr sz="2400" b="1" i="0" u="none" strike="noStrike" cap="none" dirty="0">
              <a:solidFill>
                <a:schemeClr val="dk2"/>
              </a:solidFill>
              <a:latin typeface="Arial"/>
              <a:ea typeface="Arial"/>
              <a:cs typeface="Arial"/>
              <a:sym typeface="Arial"/>
            </a:endParaRPr>
          </a:p>
        </p:txBody>
      </p:sp>
      <p:sp>
        <p:nvSpPr>
          <p:cNvPr id="3" name="Text Placeholder 2">
            <a:extLst>
              <a:ext uri="{FF2B5EF4-FFF2-40B4-BE49-F238E27FC236}">
                <a16:creationId xmlns:a16="http://schemas.microsoft.com/office/drawing/2014/main" id="{84008D1B-2380-0B4D-B37D-C52B0D2247FE}"/>
              </a:ext>
            </a:extLst>
          </p:cNvPr>
          <p:cNvSpPr>
            <a:spLocks noGrp="1"/>
          </p:cNvSpPr>
          <p:nvPr>
            <p:ph type="body" idx="1"/>
          </p:nvPr>
        </p:nvSpPr>
        <p:spPr>
          <a:xfrm>
            <a:off x="9690426" y="3654881"/>
            <a:ext cx="10045443" cy="4278156"/>
          </a:xfrm>
        </p:spPr>
        <p:txBody>
          <a:bodyPr/>
          <a:lstStyle/>
          <a:p>
            <a:pPr marL="228600" indent="0"/>
            <a:endParaRPr lang="en-US" sz="2400" b="0" dirty="0">
              <a:solidFill>
                <a:schemeClr val="tx1"/>
              </a:solidFill>
            </a:endParaRPr>
          </a:p>
          <a:p>
            <a:pPr marL="1028700" lvl="1" indent="-342900">
              <a:buFont typeface="Arial" panose="020B0604020202020204" pitchFamily="34" charset="0"/>
              <a:buChar char="•"/>
            </a:pPr>
            <a:endParaRPr lang="en-US" b="0" dirty="0"/>
          </a:p>
          <a:p>
            <a:pPr marL="971550" lvl="1" indent="-285750">
              <a:buFont typeface="Wingdings" pitchFamily="2" charset="2"/>
              <a:buChar char="Ø"/>
            </a:pPr>
            <a:endParaRPr lang="en-US" sz="3200" dirty="0">
              <a:solidFill>
                <a:schemeClr val="tx1"/>
              </a:solidFill>
            </a:endParaRPr>
          </a:p>
          <a:p>
            <a:pPr marL="514350" indent="-285750">
              <a:buFont typeface="Wingdings" pitchFamily="2" charset="2"/>
              <a:buChar char="Ø"/>
            </a:pPr>
            <a:endParaRPr lang="en-US" sz="1800" dirty="0">
              <a:solidFill>
                <a:schemeClr val="tx1"/>
              </a:solidFill>
            </a:endParaRPr>
          </a:p>
        </p:txBody>
      </p:sp>
      <p:sp>
        <p:nvSpPr>
          <p:cNvPr id="9" name="TextBox 8">
            <a:extLst>
              <a:ext uri="{FF2B5EF4-FFF2-40B4-BE49-F238E27FC236}">
                <a16:creationId xmlns:a16="http://schemas.microsoft.com/office/drawing/2014/main" id="{E1CEE5C1-1EBE-3640-B9B8-23D85E2F1551}"/>
              </a:ext>
            </a:extLst>
          </p:cNvPr>
          <p:cNvSpPr txBox="1"/>
          <p:nvPr/>
        </p:nvSpPr>
        <p:spPr>
          <a:xfrm>
            <a:off x="593724" y="1670379"/>
            <a:ext cx="8510107" cy="1815882"/>
          </a:xfrm>
          <a:prstGeom prst="rect">
            <a:avLst/>
          </a:prstGeom>
          <a:noFill/>
        </p:spPr>
        <p:txBody>
          <a:bodyPr wrap="square" rtlCol="0">
            <a:spAutoFit/>
          </a:bodyPr>
          <a:lstStyle/>
          <a:p>
            <a:pPr>
              <a:lnSpc>
                <a:spcPct val="200000"/>
              </a:lnSpc>
            </a:pPr>
            <a:r>
              <a:rPr lang="en-US" sz="2400" b="1" kern="1200" dirty="0">
                <a:solidFill>
                  <a:srgbClr val="00B0F0"/>
                </a:solidFill>
                <a:ea typeface="Calibri"/>
                <a:cs typeface="Calibri"/>
                <a:sym typeface="Calibri"/>
              </a:rPr>
              <a:t>Renderer</a:t>
            </a:r>
            <a:r>
              <a:rPr lang="en-US" sz="2800" b="1" kern="1200" dirty="0">
                <a:solidFill>
                  <a:schemeClr val="dk1"/>
                </a:solidFill>
                <a:ea typeface="Calibri"/>
                <a:cs typeface="Calibri"/>
                <a:sym typeface="Calibri"/>
              </a:rPr>
              <a:t> </a:t>
            </a:r>
            <a:endParaRPr lang="en-US" sz="2800" b="1" kern="1200" dirty="0">
              <a:solidFill>
                <a:schemeClr val="tx1"/>
              </a:solidFill>
              <a:ea typeface="Calibri"/>
              <a:cs typeface="Calibri"/>
              <a:sym typeface="Calibri"/>
            </a:endParaRPr>
          </a:p>
          <a:p>
            <a:pPr marL="685800" lvl="7"/>
            <a:endParaRPr lang="en-US" sz="2000" i="1" kern="1200" dirty="0">
              <a:solidFill>
                <a:schemeClr val="dk1"/>
              </a:solidFill>
              <a:latin typeface="+mn-lt"/>
              <a:ea typeface="Calibri"/>
              <a:cs typeface="Calibri"/>
              <a:sym typeface="Calibri"/>
              <a:hlinkClick r:id="rId3"/>
            </a:endParaRPr>
          </a:p>
          <a:p>
            <a:pPr marL="685800" lvl="7"/>
            <a:endParaRPr lang="en-US" sz="1800" b="1" dirty="0">
              <a:solidFill>
                <a:schemeClr val="tx1"/>
              </a:solidFill>
              <a:latin typeface="+mn-lt"/>
            </a:endParaRPr>
          </a:p>
          <a:p>
            <a:pPr marL="285750" indent="-285750">
              <a:buFont typeface="Arial" panose="020B0604020202020204" pitchFamily="34" charset="0"/>
              <a:buChar char="•"/>
            </a:pPr>
            <a:endParaRPr lang="en-US" sz="1800" dirty="0"/>
          </a:p>
        </p:txBody>
      </p:sp>
      <p:grpSp>
        <p:nvGrpSpPr>
          <p:cNvPr id="10" name="Group 9">
            <a:extLst>
              <a:ext uri="{FF2B5EF4-FFF2-40B4-BE49-F238E27FC236}">
                <a16:creationId xmlns:a16="http://schemas.microsoft.com/office/drawing/2014/main" id="{59BBA4C4-78BE-554B-A6D3-40A53DB0E55E}"/>
              </a:ext>
            </a:extLst>
          </p:cNvPr>
          <p:cNvGrpSpPr/>
          <p:nvPr/>
        </p:nvGrpSpPr>
        <p:grpSpPr>
          <a:xfrm>
            <a:off x="5372542" y="365760"/>
            <a:ext cx="3492500" cy="2324100"/>
            <a:chOff x="5112568" y="318212"/>
            <a:chExt cx="3492500" cy="2324100"/>
          </a:xfrm>
        </p:grpSpPr>
        <p:pic>
          <p:nvPicPr>
            <p:cNvPr id="11" name="Picture 10">
              <a:extLst>
                <a:ext uri="{FF2B5EF4-FFF2-40B4-BE49-F238E27FC236}">
                  <a16:creationId xmlns:a16="http://schemas.microsoft.com/office/drawing/2014/main" id="{329A95AF-B7F4-BD45-A815-031C6A69AE01}"/>
                </a:ext>
              </a:extLst>
            </p:cNvPr>
            <p:cNvPicPr>
              <a:picLocks noChangeAspect="1"/>
            </p:cNvPicPr>
            <p:nvPr/>
          </p:nvPicPr>
          <p:blipFill>
            <a:blip r:embed="rId4"/>
            <a:stretch>
              <a:fillRect/>
            </a:stretch>
          </p:blipFill>
          <p:spPr>
            <a:xfrm>
              <a:off x="5112568" y="318212"/>
              <a:ext cx="3492500" cy="2324100"/>
            </a:xfrm>
            <a:prstGeom prst="rect">
              <a:avLst/>
            </a:prstGeom>
          </p:spPr>
        </p:pic>
        <p:pic>
          <p:nvPicPr>
            <p:cNvPr id="12" name="Picture 11">
              <a:extLst>
                <a:ext uri="{FF2B5EF4-FFF2-40B4-BE49-F238E27FC236}">
                  <a16:creationId xmlns:a16="http://schemas.microsoft.com/office/drawing/2014/main" id="{349B75AE-44B0-164D-8CAB-B90F0BD840E3}"/>
                </a:ext>
              </a:extLst>
            </p:cNvPr>
            <p:cNvPicPr>
              <a:picLocks noChangeAspect="1"/>
            </p:cNvPicPr>
            <p:nvPr/>
          </p:nvPicPr>
          <p:blipFill>
            <a:blip r:embed="rId5"/>
            <a:stretch>
              <a:fillRect/>
            </a:stretch>
          </p:blipFill>
          <p:spPr>
            <a:xfrm>
              <a:off x="5286182" y="736888"/>
              <a:ext cx="998163" cy="885943"/>
            </a:xfrm>
            <a:prstGeom prst="rect">
              <a:avLst/>
            </a:prstGeom>
          </p:spPr>
        </p:pic>
      </p:grpSp>
      <p:sp>
        <p:nvSpPr>
          <p:cNvPr id="5" name="TextBox 4">
            <a:extLst>
              <a:ext uri="{FF2B5EF4-FFF2-40B4-BE49-F238E27FC236}">
                <a16:creationId xmlns:a16="http://schemas.microsoft.com/office/drawing/2014/main" id="{9FEE4861-4B75-ED47-8128-FBE62C1116FF}"/>
              </a:ext>
            </a:extLst>
          </p:cNvPr>
          <p:cNvSpPr txBox="1"/>
          <p:nvPr/>
        </p:nvSpPr>
        <p:spPr>
          <a:xfrm>
            <a:off x="593724" y="2415540"/>
            <a:ext cx="8271318" cy="5078313"/>
          </a:xfrm>
          <a:prstGeom prst="rect">
            <a:avLst/>
          </a:prstGeom>
          <a:noFill/>
        </p:spPr>
        <p:txBody>
          <a:bodyPr wrap="square" rtlCol="0">
            <a:spAutoFit/>
          </a:bodyPr>
          <a:lstStyle/>
          <a:p>
            <a:r>
              <a:rPr lang="en-US" sz="2400" kern="1200" dirty="0">
                <a:solidFill>
                  <a:schemeClr val="dk1"/>
                </a:solidFill>
                <a:latin typeface="+mn-lt"/>
                <a:ea typeface="Calibri"/>
                <a:cs typeface="Calibri"/>
                <a:sym typeface="Calibri"/>
              </a:rPr>
              <a:t>Pluggable ReactJS section that allows rendering of the  UI to happen across and outside the DOM</a:t>
            </a:r>
          </a:p>
          <a:p>
            <a:endParaRPr lang="en-US" sz="2400" i="1" kern="1200" dirty="0">
              <a:solidFill>
                <a:schemeClr val="dk1"/>
              </a:solidFill>
              <a:latin typeface="+mn-lt"/>
              <a:ea typeface="Calibri"/>
              <a:cs typeface="Calibri"/>
              <a:sym typeface="Calibri"/>
              <a:hlinkClick r:id="rId3"/>
            </a:endParaRPr>
          </a:p>
          <a:p>
            <a:pPr marL="342900" indent="-342900">
              <a:buFont typeface="Arial" panose="020B0604020202020204" pitchFamily="34" charset="0"/>
              <a:buChar char="•"/>
            </a:pPr>
            <a:r>
              <a:rPr lang="en-US" sz="2400" i="1" kern="1200" dirty="0">
                <a:solidFill>
                  <a:schemeClr val="dk1"/>
                </a:solidFill>
                <a:latin typeface="+mn-lt"/>
                <a:ea typeface="Calibri"/>
                <a:cs typeface="Calibri"/>
                <a:sym typeface="Calibri"/>
                <a:hlinkClick r:id="rId3"/>
              </a:rPr>
              <a:t>ReactJS DOM Renderer</a:t>
            </a:r>
            <a:r>
              <a:rPr lang="en-US" sz="2400" i="1" kern="1200" dirty="0">
                <a:solidFill>
                  <a:schemeClr val="dk1"/>
                </a:solidFill>
                <a:latin typeface="+mn-lt"/>
                <a:ea typeface="Calibri"/>
                <a:cs typeface="Calibri"/>
                <a:sym typeface="Calibri"/>
              </a:rPr>
              <a:t>  </a:t>
            </a:r>
            <a:r>
              <a:rPr lang="en-US" sz="2400" kern="1200" dirty="0">
                <a:solidFill>
                  <a:schemeClr val="dk1"/>
                </a:solidFill>
                <a:latin typeface="+mn-lt"/>
                <a:ea typeface="Calibri"/>
                <a:cs typeface="Calibri"/>
                <a:sym typeface="Calibri"/>
              </a:rPr>
              <a:t>renders React components to the DOM</a:t>
            </a:r>
          </a:p>
          <a:p>
            <a:pPr marL="342900" indent="-342900">
              <a:buFont typeface="Arial" panose="020B0604020202020204" pitchFamily="34" charset="0"/>
              <a:buChar char="•"/>
            </a:pPr>
            <a:endParaRPr lang="en-US" sz="2400" i="1" kern="1200" dirty="0">
              <a:solidFill>
                <a:schemeClr val="dk1"/>
              </a:solidFill>
              <a:latin typeface="Calibri"/>
              <a:ea typeface="Calibri"/>
              <a:cs typeface="Calibri"/>
              <a:sym typeface="Calibri"/>
              <a:hlinkClick r:id="rId6"/>
            </a:endParaRPr>
          </a:p>
          <a:p>
            <a:pPr marL="342900" indent="-342900">
              <a:buFont typeface="Arial" panose="020B0604020202020204" pitchFamily="34" charset="0"/>
              <a:buChar char="•"/>
            </a:pPr>
            <a:r>
              <a:rPr lang="en-US" sz="2400" i="1" kern="1200" dirty="0">
                <a:solidFill>
                  <a:schemeClr val="dk1"/>
                </a:solidFill>
                <a:latin typeface="+mn-lt"/>
                <a:ea typeface="Calibri"/>
                <a:cs typeface="Calibri"/>
                <a:sym typeface="Calibri"/>
                <a:hlinkClick r:id="rId6"/>
              </a:rPr>
              <a:t>ReactJS Native Renderer</a:t>
            </a:r>
            <a:r>
              <a:rPr lang="en-US" sz="2400" i="1" kern="1200" dirty="0">
                <a:solidFill>
                  <a:schemeClr val="dk1"/>
                </a:solidFill>
                <a:latin typeface="+mn-lt"/>
                <a:ea typeface="Calibri"/>
                <a:cs typeface="Calibri"/>
                <a:sym typeface="Calibri"/>
              </a:rPr>
              <a:t>  </a:t>
            </a:r>
            <a:r>
              <a:rPr lang="en-US" sz="2400" kern="1200" dirty="0">
                <a:solidFill>
                  <a:schemeClr val="dk1"/>
                </a:solidFill>
                <a:latin typeface="+mn-lt"/>
                <a:ea typeface="Calibri"/>
                <a:cs typeface="Calibri"/>
                <a:sym typeface="Calibri"/>
              </a:rPr>
              <a:t>renders React components to native views</a:t>
            </a:r>
          </a:p>
          <a:p>
            <a:pPr marL="342900" indent="-342900">
              <a:buFont typeface="Arial" panose="020B0604020202020204" pitchFamily="34" charset="0"/>
              <a:buChar char="•"/>
            </a:pPr>
            <a:endParaRPr lang="en-US" sz="2400" i="1" kern="1200" dirty="0">
              <a:solidFill>
                <a:schemeClr val="dk1"/>
              </a:solidFill>
              <a:latin typeface="Calibri"/>
              <a:ea typeface="Calibri"/>
              <a:cs typeface="Calibri"/>
              <a:sym typeface="Calibri"/>
              <a:hlinkClick r:id="rId7"/>
            </a:endParaRPr>
          </a:p>
          <a:p>
            <a:pPr marL="342900" indent="-342900">
              <a:buFont typeface="Arial" panose="020B0604020202020204" pitchFamily="34" charset="0"/>
              <a:buChar char="•"/>
            </a:pPr>
            <a:r>
              <a:rPr lang="en-US" sz="2400" i="1" kern="1200" dirty="0">
                <a:solidFill>
                  <a:schemeClr val="dk1"/>
                </a:solidFill>
                <a:latin typeface="+mn-lt"/>
                <a:ea typeface="Calibri"/>
                <a:cs typeface="Calibri"/>
                <a:sym typeface="Calibri"/>
                <a:hlinkClick r:id="rId7"/>
              </a:rPr>
              <a:t>ReactJS Test Renderer</a:t>
            </a:r>
            <a:r>
              <a:rPr lang="en-US" sz="2400" i="1" kern="1200" dirty="0">
                <a:solidFill>
                  <a:schemeClr val="dk1"/>
                </a:solidFill>
                <a:latin typeface="+mn-lt"/>
                <a:ea typeface="Calibri"/>
                <a:cs typeface="Calibri"/>
                <a:sym typeface="Calibri"/>
              </a:rPr>
              <a:t>  </a:t>
            </a:r>
            <a:r>
              <a:rPr lang="en-US" sz="2400" kern="1200" dirty="0">
                <a:solidFill>
                  <a:schemeClr val="dk1"/>
                </a:solidFill>
                <a:latin typeface="+mn-lt"/>
                <a:ea typeface="Calibri"/>
                <a:cs typeface="Calibri"/>
                <a:sym typeface="Calibri"/>
              </a:rPr>
              <a:t>renders React components to JSON trees</a:t>
            </a:r>
          </a:p>
          <a:p>
            <a:pPr marL="1028700" lvl="1" indent="-342900">
              <a:lnSpc>
                <a:spcPct val="150000"/>
              </a:lnSpc>
              <a:buFont typeface="Wingdings" pitchFamily="2" charset="2"/>
              <a:buChar char="ü"/>
            </a:pPr>
            <a:endParaRPr lang="en-US" sz="2400" kern="1200" dirty="0">
              <a:solidFill>
                <a:schemeClr val="dk1"/>
              </a:solidFill>
              <a:latin typeface="+mn-lt"/>
              <a:cs typeface="Calibri"/>
              <a:sym typeface="Calibri"/>
            </a:endParaRPr>
          </a:p>
          <a:p>
            <a:pPr marL="285750" lvl="8" indent="-285750">
              <a:buFont typeface="Arial" panose="020B0604020202020204" pitchFamily="34" charset="0"/>
              <a:buChar char="•"/>
            </a:pPr>
            <a:endParaRPr lang="en-US" sz="2400" dirty="0">
              <a:latin typeface="+mn-lt"/>
            </a:endParaRPr>
          </a:p>
        </p:txBody>
      </p:sp>
    </p:spTree>
    <p:extLst>
      <p:ext uri="{BB962C8B-B14F-4D97-AF65-F5344CB8AC3E}">
        <p14:creationId xmlns:p14="http://schemas.microsoft.com/office/powerpoint/2010/main" val="1191107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3" name="Shape 683"/>
          <p:cNvSpPr txBox="1">
            <a:spLocks noGrp="1"/>
          </p:cNvSpPr>
          <p:nvPr>
            <p:ph type="title"/>
          </p:nvPr>
        </p:nvSpPr>
        <p:spPr>
          <a:xfrm>
            <a:off x="593724" y="676275"/>
            <a:ext cx="10042319" cy="571500"/>
          </a:xfrm>
          <a:prstGeom prst="rect">
            <a:avLst/>
          </a:prstGeom>
          <a:noFill/>
          <a:ln>
            <a:noFill/>
          </a:ln>
        </p:spPr>
        <p:txBody>
          <a:bodyPr spcFirstLastPara="1" wrap="square" lIns="91425" tIns="0" rIns="91425" bIns="0" anchor="b" anchorCtr="0">
            <a:noAutofit/>
          </a:bodyPr>
          <a:lstStyle/>
          <a:p>
            <a:pPr lvl="0"/>
            <a:r>
              <a:rPr lang="en-US" dirty="0"/>
              <a:t>REACT FIBER</a:t>
            </a:r>
            <a:endParaRPr sz="3000" b="1" i="0" u="none" strike="noStrike" cap="none" dirty="0">
              <a:solidFill>
                <a:schemeClr val="dk2"/>
              </a:solidFill>
              <a:latin typeface="Arial"/>
              <a:ea typeface="Arial"/>
              <a:cs typeface="Arial"/>
              <a:sym typeface="Arial"/>
            </a:endParaRPr>
          </a:p>
        </p:txBody>
      </p:sp>
      <p:sp>
        <p:nvSpPr>
          <p:cNvPr id="3" name="Text Placeholder 2">
            <a:extLst>
              <a:ext uri="{FF2B5EF4-FFF2-40B4-BE49-F238E27FC236}">
                <a16:creationId xmlns:a16="http://schemas.microsoft.com/office/drawing/2014/main" id="{84008D1B-2380-0B4D-B37D-C52B0D2247FE}"/>
              </a:ext>
            </a:extLst>
          </p:cNvPr>
          <p:cNvSpPr>
            <a:spLocks noGrp="1"/>
          </p:cNvSpPr>
          <p:nvPr>
            <p:ph type="body" idx="1"/>
          </p:nvPr>
        </p:nvSpPr>
        <p:spPr>
          <a:xfrm>
            <a:off x="9690426" y="3654881"/>
            <a:ext cx="10045443" cy="4278156"/>
          </a:xfrm>
        </p:spPr>
        <p:txBody>
          <a:bodyPr/>
          <a:lstStyle/>
          <a:p>
            <a:pPr marL="228600" indent="0"/>
            <a:endParaRPr lang="en-US" sz="2400" b="0" dirty="0">
              <a:solidFill>
                <a:schemeClr val="tx1"/>
              </a:solidFill>
            </a:endParaRPr>
          </a:p>
          <a:p>
            <a:pPr marL="1028700" lvl="1" indent="-342900">
              <a:buFont typeface="Arial" panose="020B0604020202020204" pitchFamily="34" charset="0"/>
              <a:buChar char="•"/>
            </a:pPr>
            <a:endParaRPr lang="en-US" b="0" dirty="0"/>
          </a:p>
          <a:p>
            <a:pPr marL="971550" lvl="1" indent="-285750">
              <a:buFont typeface="Wingdings" pitchFamily="2" charset="2"/>
              <a:buChar char="Ø"/>
            </a:pPr>
            <a:endParaRPr lang="en-US" sz="3200" dirty="0">
              <a:solidFill>
                <a:schemeClr val="tx1"/>
              </a:solidFill>
            </a:endParaRPr>
          </a:p>
          <a:p>
            <a:pPr marL="514350" indent="-285750">
              <a:buFont typeface="Wingdings" pitchFamily="2" charset="2"/>
              <a:buChar char="Ø"/>
            </a:pPr>
            <a:endParaRPr lang="en-US" sz="1800" dirty="0">
              <a:solidFill>
                <a:schemeClr val="tx1"/>
              </a:solidFill>
            </a:endParaRPr>
          </a:p>
        </p:txBody>
      </p:sp>
      <p:sp>
        <p:nvSpPr>
          <p:cNvPr id="9" name="TextBox 8">
            <a:extLst>
              <a:ext uri="{FF2B5EF4-FFF2-40B4-BE49-F238E27FC236}">
                <a16:creationId xmlns:a16="http://schemas.microsoft.com/office/drawing/2014/main" id="{E1CEE5C1-1EBE-3640-B9B8-23D85E2F1551}"/>
              </a:ext>
            </a:extLst>
          </p:cNvPr>
          <p:cNvSpPr txBox="1"/>
          <p:nvPr/>
        </p:nvSpPr>
        <p:spPr>
          <a:xfrm>
            <a:off x="593724" y="1022262"/>
            <a:ext cx="8510107" cy="1815882"/>
          </a:xfrm>
          <a:prstGeom prst="rect">
            <a:avLst/>
          </a:prstGeom>
          <a:noFill/>
        </p:spPr>
        <p:txBody>
          <a:bodyPr wrap="square" rtlCol="0">
            <a:spAutoFit/>
          </a:bodyPr>
          <a:lstStyle/>
          <a:p>
            <a:pPr>
              <a:lnSpc>
                <a:spcPct val="200000"/>
              </a:lnSpc>
            </a:pPr>
            <a:r>
              <a:rPr lang="en-US" sz="2400" b="1" kern="1200" dirty="0">
                <a:solidFill>
                  <a:srgbClr val="00B0F0"/>
                </a:solidFill>
                <a:latin typeface="+mn-lt"/>
                <a:ea typeface="Calibri"/>
                <a:cs typeface="Calibri"/>
                <a:sym typeface="Calibri"/>
              </a:rPr>
              <a:t>Reconciler</a:t>
            </a:r>
            <a:r>
              <a:rPr lang="en-US" sz="2800" b="1" kern="1200" dirty="0">
                <a:solidFill>
                  <a:schemeClr val="dk1"/>
                </a:solidFill>
                <a:ea typeface="Calibri"/>
                <a:cs typeface="Calibri"/>
                <a:sym typeface="Calibri"/>
              </a:rPr>
              <a:t> </a:t>
            </a:r>
            <a:endParaRPr lang="en-US" sz="2800" b="1" kern="1200" dirty="0">
              <a:solidFill>
                <a:schemeClr val="tx1"/>
              </a:solidFill>
              <a:ea typeface="Calibri"/>
              <a:cs typeface="Calibri"/>
              <a:sym typeface="Calibri"/>
            </a:endParaRPr>
          </a:p>
          <a:p>
            <a:pPr marL="685800" lvl="7"/>
            <a:endParaRPr lang="en-US" sz="2000" i="1" kern="1200" dirty="0">
              <a:solidFill>
                <a:schemeClr val="dk1"/>
              </a:solidFill>
              <a:latin typeface="+mn-lt"/>
              <a:ea typeface="Calibri"/>
              <a:cs typeface="Calibri"/>
              <a:sym typeface="Calibri"/>
              <a:hlinkClick r:id="rId3"/>
            </a:endParaRPr>
          </a:p>
          <a:p>
            <a:pPr marL="685800" lvl="7"/>
            <a:endParaRPr lang="en-US" sz="1800" b="1" dirty="0">
              <a:solidFill>
                <a:schemeClr val="tx1"/>
              </a:solidFill>
              <a:latin typeface="+mn-lt"/>
            </a:endParaRPr>
          </a:p>
          <a:p>
            <a:pPr marL="285750" indent="-285750">
              <a:buFont typeface="Arial" panose="020B0604020202020204" pitchFamily="34" charset="0"/>
              <a:buChar char="•"/>
            </a:pPr>
            <a:endParaRPr lang="en-US" sz="1800" dirty="0"/>
          </a:p>
        </p:txBody>
      </p:sp>
      <p:grpSp>
        <p:nvGrpSpPr>
          <p:cNvPr id="10" name="Group 9">
            <a:extLst>
              <a:ext uri="{FF2B5EF4-FFF2-40B4-BE49-F238E27FC236}">
                <a16:creationId xmlns:a16="http://schemas.microsoft.com/office/drawing/2014/main" id="{59BBA4C4-78BE-554B-A6D3-40A53DB0E55E}"/>
              </a:ext>
            </a:extLst>
          </p:cNvPr>
          <p:cNvGrpSpPr/>
          <p:nvPr/>
        </p:nvGrpSpPr>
        <p:grpSpPr>
          <a:xfrm>
            <a:off x="5371259" y="37579"/>
            <a:ext cx="2999119" cy="1978787"/>
            <a:chOff x="5112568" y="318212"/>
            <a:chExt cx="3492500" cy="2324100"/>
          </a:xfrm>
        </p:grpSpPr>
        <p:pic>
          <p:nvPicPr>
            <p:cNvPr id="11" name="Picture 10">
              <a:extLst>
                <a:ext uri="{FF2B5EF4-FFF2-40B4-BE49-F238E27FC236}">
                  <a16:creationId xmlns:a16="http://schemas.microsoft.com/office/drawing/2014/main" id="{329A95AF-B7F4-BD45-A815-031C6A69AE01}"/>
                </a:ext>
              </a:extLst>
            </p:cNvPr>
            <p:cNvPicPr>
              <a:picLocks noChangeAspect="1"/>
            </p:cNvPicPr>
            <p:nvPr/>
          </p:nvPicPr>
          <p:blipFill>
            <a:blip r:embed="rId4"/>
            <a:stretch>
              <a:fillRect/>
            </a:stretch>
          </p:blipFill>
          <p:spPr>
            <a:xfrm>
              <a:off x="5112568" y="318212"/>
              <a:ext cx="3492500" cy="2324100"/>
            </a:xfrm>
            <a:prstGeom prst="rect">
              <a:avLst/>
            </a:prstGeom>
          </p:spPr>
        </p:pic>
        <p:pic>
          <p:nvPicPr>
            <p:cNvPr id="12" name="Picture 11">
              <a:extLst>
                <a:ext uri="{FF2B5EF4-FFF2-40B4-BE49-F238E27FC236}">
                  <a16:creationId xmlns:a16="http://schemas.microsoft.com/office/drawing/2014/main" id="{349B75AE-44B0-164D-8CAB-B90F0BD840E3}"/>
                </a:ext>
              </a:extLst>
            </p:cNvPr>
            <p:cNvPicPr>
              <a:picLocks noChangeAspect="1"/>
            </p:cNvPicPr>
            <p:nvPr/>
          </p:nvPicPr>
          <p:blipFill>
            <a:blip r:embed="rId5"/>
            <a:stretch>
              <a:fillRect/>
            </a:stretch>
          </p:blipFill>
          <p:spPr>
            <a:xfrm>
              <a:off x="5286182" y="736888"/>
              <a:ext cx="998163" cy="885943"/>
            </a:xfrm>
            <a:prstGeom prst="rect">
              <a:avLst/>
            </a:prstGeom>
          </p:spPr>
        </p:pic>
      </p:grpSp>
      <p:sp>
        <p:nvSpPr>
          <p:cNvPr id="5" name="TextBox 4">
            <a:extLst>
              <a:ext uri="{FF2B5EF4-FFF2-40B4-BE49-F238E27FC236}">
                <a16:creationId xmlns:a16="http://schemas.microsoft.com/office/drawing/2014/main" id="{9FEE4861-4B75-ED47-8128-FBE62C1116FF}"/>
              </a:ext>
            </a:extLst>
          </p:cNvPr>
          <p:cNvSpPr txBox="1"/>
          <p:nvPr/>
        </p:nvSpPr>
        <p:spPr>
          <a:xfrm>
            <a:off x="593724" y="2016366"/>
            <a:ext cx="8271318" cy="5139869"/>
          </a:xfrm>
          <a:prstGeom prst="rect">
            <a:avLst/>
          </a:prstGeom>
          <a:noFill/>
        </p:spPr>
        <p:txBody>
          <a:bodyPr wrap="square" rtlCol="0">
            <a:spAutoFit/>
          </a:bodyPr>
          <a:lstStyle/>
          <a:p>
            <a:pPr marL="342900" indent="-342900">
              <a:buFont typeface="Arial" panose="020B0604020202020204" pitchFamily="34" charset="0"/>
              <a:buChar char="•"/>
            </a:pPr>
            <a:r>
              <a:rPr lang="en-US" sz="2400" kern="1200" dirty="0">
                <a:solidFill>
                  <a:schemeClr val="dk1"/>
                </a:solidFill>
                <a:latin typeface="+mn-lt"/>
                <a:ea typeface="Calibri"/>
                <a:cs typeface="Calibri"/>
                <a:sym typeface="Calibri"/>
              </a:rPr>
              <a:t>used by the </a:t>
            </a:r>
            <a:r>
              <a:rPr lang="en-US" sz="2400" b="1" kern="1200" dirty="0">
                <a:solidFill>
                  <a:schemeClr val="dk1"/>
                </a:solidFill>
                <a:latin typeface="+mn-lt"/>
                <a:ea typeface="Calibri"/>
                <a:cs typeface="Calibri"/>
                <a:sym typeface="Calibri"/>
              </a:rPr>
              <a:t>Renderer</a:t>
            </a:r>
            <a:r>
              <a:rPr lang="en-US" sz="2400" kern="1200" dirty="0">
                <a:solidFill>
                  <a:schemeClr val="dk1"/>
                </a:solidFill>
                <a:latin typeface="+mn-lt"/>
                <a:ea typeface="Calibri"/>
                <a:cs typeface="Calibri"/>
                <a:sym typeface="Calibri"/>
              </a:rPr>
              <a:t> to perform updates to the DOM</a:t>
            </a:r>
          </a:p>
          <a:p>
            <a:pPr marL="342900" indent="-342900">
              <a:buFont typeface="Arial" panose="020B0604020202020204" pitchFamily="34" charset="0"/>
              <a:buChar char="•"/>
            </a:pPr>
            <a:endParaRPr lang="en-US" sz="2400" kern="1200" dirty="0">
              <a:solidFill>
                <a:schemeClr val="dk1"/>
              </a:solidFill>
              <a:latin typeface="+mn-lt"/>
              <a:ea typeface="Calibri"/>
              <a:cs typeface="Calibri"/>
              <a:sym typeface="Calibri"/>
            </a:endParaRPr>
          </a:p>
          <a:p>
            <a:pPr marL="342900" indent="-342900">
              <a:buFont typeface="Arial" panose="020B0604020202020204" pitchFamily="34" charset="0"/>
              <a:buChar char="•"/>
            </a:pPr>
            <a:r>
              <a:rPr lang="en-US" sz="2400" kern="1200" dirty="0">
                <a:solidFill>
                  <a:schemeClr val="dk1"/>
                </a:solidFill>
                <a:latin typeface="+mn-lt"/>
                <a:ea typeface="Calibri"/>
                <a:cs typeface="Calibri"/>
                <a:sym typeface="Calibri"/>
              </a:rPr>
              <a:t>With </a:t>
            </a:r>
            <a:r>
              <a:rPr lang="en-US" sz="2400" b="1" kern="1200" dirty="0">
                <a:solidFill>
                  <a:schemeClr val="dk1"/>
                </a:solidFill>
                <a:latin typeface="+mn-lt"/>
                <a:ea typeface="Calibri"/>
                <a:cs typeface="Calibri"/>
                <a:sym typeface="Calibri"/>
              </a:rPr>
              <a:t>React Fiber</a:t>
            </a:r>
            <a:r>
              <a:rPr lang="en-US" sz="2400" kern="1200" dirty="0">
                <a:solidFill>
                  <a:schemeClr val="dk1"/>
                </a:solidFill>
                <a:latin typeface="+mn-lt"/>
                <a:ea typeface="Calibri"/>
                <a:cs typeface="Calibri"/>
                <a:sym typeface="Calibri"/>
              </a:rPr>
              <a:t>, the new </a:t>
            </a:r>
            <a:r>
              <a:rPr lang="en-US" sz="2400" b="1" kern="1200" dirty="0">
                <a:solidFill>
                  <a:schemeClr val="dk1"/>
                </a:solidFill>
                <a:latin typeface="+mn-lt"/>
                <a:ea typeface="Calibri"/>
                <a:cs typeface="Calibri"/>
                <a:sym typeface="Calibri"/>
              </a:rPr>
              <a:t>Reconciler</a:t>
            </a:r>
            <a:r>
              <a:rPr lang="en-US" sz="2400" kern="1200" dirty="0">
                <a:solidFill>
                  <a:schemeClr val="dk1"/>
                </a:solidFill>
                <a:latin typeface="+mn-lt"/>
                <a:ea typeface="Calibri"/>
                <a:cs typeface="Calibri"/>
                <a:sym typeface="Calibri"/>
              </a:rPr>
              <a:t> has the ability to do the following:</a:t>
            </a:r>
          </a:p>
          <a:p>
            <a:pPr marL="1028700" lvl="1" indent="-342900">
              <a:buFont typeface="Wingdings" pitchFamily="2" charset="2"/>
              <a:buChar char="ü"/>
            </a:pPr>
            <a:endParaRPr lang="en-US" sz="2000" dirty="0">
              <a:solidFill>
                <a:schemeClr val="tx1"/>
              </a:solidFill>
              <a:sym typeface="Calibri"/>
            </a:endParaRPr>
          </a:p>
          <a:p>
            <a:pPr marL="1028700" lvl="1" indent="-342900">
              <a:buFont typeface="Wingdings" pitchFamily="2" charset="2"/>
              <a:buChar char="ü"/>
            </a:pPr>
            <a:r>
              <a:rPr lang="en-US" sz="2400" kern="1200" dirty="0">
                <a:solidFill>
                  <a:schemeClr val="dk1"/>
                </a:solidFill>
                <a:latin typeface="+mn-lt"/>
                <a:ea typeface="Calibri"/>
                <a:cs typeface="Calibri"/>
                <a:sym typeface="Calibri"/>
              </a:rPr>
              <a:t>Split interruptible work into chunks</a:t>
            </a:r>
          </a:p>
          <a:p>
            <a:pPr marL="1028700" lvl="1" indent="-342900">
              <a:buFont typeface="Wingdings" pitchFamily="2" charset="2"/>
              <a:buChar char="ü"/>
            </a:pPr>
            <a:endParaRPr lang="en-US" sz="2400" kern="1200" dirty="0">
              <a:solidFill>
                <a:schemeClr val="dk1"/>
              </a:solidFill>
              <a:latin typeface="+mn-lt"/>
              <a:ea typeface="Calibri"/>
              <a:cs typeface="Calibri"/>
              <a:sym typeface="Calibri"/>
            </a:endParaRPr>
          </a:p>
          <a:p>
            <a:pPr marL="1028700" lvl="1" indent="-342900">
              <a:buFont typeface="Wingdings" pitchFamily="2" charset="2"/>
              <a:buChar char="ü"/>
            </a:pPr>
            <a:r>
              <a:rPr lang="en-US" sz="2400" kern="1200" dirty="0">
                <a:solidFill>
                  <a:schemeClr val="dk1"/>
                </a:solidFill>
                <a:latin typeface="+mn-lt"/>
                <a:ea typeface="Calibri"/>
                <a:cs typeface="Calibri"/>
                <a:sym typeface="Calibri"/>
              </a:rPr>
              <a:t>Pause work and come back to it later</a:t>
            </a:r>
          </a:p>
          <a:p>
            <a:pPr marL="1028700" lvl="1" indent="-342900">
              <a:buFont typeface="Wingdings" pitchFamily="2" charset="2"/>
              <a:buChar char="ü"/>
            </a:pPr>
            <a:endParaRPr lang="en-US" sz="2400" kern="1200" dirty="0">
              <a:solidFill>
                <a:schemeClr val="dk1"/>
              </a:solidFill>
              <a:latin typeface="+mn-lt"/>
              <a:ea typeface="Calibri"/>
              <a:cs typeface="Calibri"/>
              <a:sym typeface="Calibri"/>
            </a:endParaRPr>
          </a:p>
          <a:p>
            <a:pPr marL="1028700" lvl="1" indent="-342900">
              <a:buFont typeface="Wingdings" pitchFamily="2" charset="2"/>
              <a:buChar char="ü"/>
            </a:pPr>
            <a:r>
              <a:rPr lang="en-US" sz="2400" kern="1200" dirty="0">
                <a:solidFill>
                  <a:schemeClr val="dk1"/>
                </a:solidFill>
                <a:latin typeface="+mn-lt"/>
                <a:ea typeface="Calibri"/>
                <a:cs typeface="Calibri"/>
                <a:sym typeface="Calibri"/>
              </a:rPr>
              <a:t>Reuse previously completed work</a:t>
            </a:r>
          </a:p>
          <a:p>
            <a:pPr marL="1028700" lvl="1" indent="-342900">
              <a:buFont typeface="Wingdings" pitchFamily="2" charset="2"/>
              <a:buChar char="ü"/>
            </a:pPr>
            <a:endParaRPr lang="en-US" sz="2400" kern="1200" dirty="0">
              <a:solidFill>
                <a:schemeClr val="dk1"/>
              </a:solidFill>
              <a:latin typeface="+mn-lt"/>
              <a:ea typeface="Calibri"/>
              <a:cs typeface="Calibri"/>
              <a:sym typeface="Calibri"/>
            </a:endParaRPr>
          </a:p>
          <a:p>
            <a:pPr marL="1028700" lvl="1" indent="-342900">
              <a:buFont typeface="Wingdings" pitchFamily="2" charset="2"/>
              <a:buChar char="ü"/>
            </a:pPr>
            <a:r>
              <a:rPr lang="en-US" sz="2400" kern="1200" dirty="0">
                <a:solidFill>
                  <a:schemeClr val="dk1"/>
                </a:solidFill>
                <a:latin typeface="+mn-lt"/>
                <a:ea typeface="Calibri"/>
                <a:cs typeface="Calibri"/>
                <a:sym typeface="Calibri"/>
              </a:rPr>
              <a:t>And abort work</a:t>
            </a:r>
          </a:p>
          <a:p>
            <a:pPr marL="1028700" lvl="1" indent="-342900">
              <a:buFont typeface="Wingdings" pitchFamily="2" charset="2"/>
              <a:buChar char="ü"/>
            </a:pPr>
            <a:endParaRPr lang="en-US" sz="2400" kern="1200" dirty="0">
              <a:solidFill>
                <a:schemeClr val="dk1"/>
              </a:solidFill>
              <a:latin typeface="+mn-lt"/>
              <a:cs typeface="Calibri"/>
              <a:sym typeface="Calibri"/>
            </a:endParaRPr>
          </a:p>
          <a:p>
            <a:pPr marL="285750" lvl="8" indent="-285750">
              <a:buFont typeface="Arial" panose="020B0604020202020204" pitchFamily="34" charset="0"/>
              <a:buChar char="•"/>
            </a:pPr>
            <a:endParaRPr lang="en-US" sz="2000" dirty="0">
              <a:solidFill>
                <a:schemeClr val="tx1"/>
              </a:solidFill>
            </a:endParaRPr>
          </a:p>
        </p:txBody>
      </p:sp>
    </p:spTree>
    <p:extLst>
      <p:ext uri="{BB962C8B-B14F-4D97-AF65-F5344CB8AC3E}">
        <p14:creationId xmlns:p14="http://schemas.microsoft.com/office/powerpoint/2010/main" val="2607955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2" name="Shape 612"/>
          <p:cNvSpPr txBox="1">
            <a:spLocks noGrp="1"/>
          </p:cNvSpPr>
          <p:nvPr>
            <p:ph type="title"/>
          </p:nvPr>
        </p:nvSpPr>
        <p:spPr>
          <a:xfrm>
            <a:off x="594360" y="676656"/>
            <a:ext cx="8166672" cy="571500"/>
          </a:xfrm>
          <a:prstGeom prst="rect">
            <a:avLst/>
          </a:prstGeom>
          <a:noFill/>
          <a:ln>
            <a:noFill/>
          </a:ln>
        </p:spPr>
        <p:txBody>
          <a:bodyPr spcFirstLastPara="1" wrap="square" lIns="91425" tIns="0" rIns="91425" bIns="0" anchor="b" anchorCtr="0">
            <a:noAutofit/>
          </a:bodyPr>
          <a:lstStyle/>
          <a:p>
            <a:pPr marL="0" marR="0" lvl="0" indent="0" algn="l" rtl="0">
              <a:spcBef>
                <a:spcPts val="0"/>
              </a:spcBef>
              <a:spcAft>
                <a:spcPts val="0"/>
              </a:spcAft>
              <a:buNone/>
            </a:pPr>
            <a:r>
              <a:rPr lang="en-US" sz="3000" b="1" i="0" u="none" strike="noStrike" cap="none" dirty="0">
                <a:solidFill>
                  <a:schemeClr val="dk2"/>
                </a:solidFill>
                <a:latin typeface="Arial"/>
                <a:ea typeface="Arial"/>
                <a:cs typeface="Arial"/>
                <a:sym typeface="Arial"/>
              </a:rPr>
              <a:t>REACT 16 FEATURES</a:t>
            </a:r>
            <a:endParaRPr sz="3000" b="1" i="0" u="none" strike="noStrike" cap="none" dirty="0">
              <a:solidFill>
                <a:schemeClr val="dk2"/>
              </a:solidFill>
              <a:latin typeface="Arial"/>
              <a:ea typeface="Arial"/>
              <a:cs typeface="Arial"/>
              <a:sym typeface="Arial"/>
            </a:endParaRPr>
          </a:p>
        </p:txBody>
      </p:sp>
      <p:grpSp>
        <p:nvGrpSpPr>
          <p:cNvPr id="19" name="Group 18">
            <a:extLst>
              <a:ext uri="{FF2B5EF4-FFF2-40B4-BE49-F238E27FC236}">
                <a16:creationId xmlns:a16="http://schemas.microsoft.com/office/drawing/2014/main" id="{564F3AA8-C59A-1B44-BA4F-649BDBEBA040}"/>
              </a:ext>
            </a:extLst>
          </p:cNvPr>
          <p:cNvGrpSpPr/>
          <p:nvPr/>
        </p:nvGrpSpPr>
        <p:grpSpPr>
          <a:xfrm>
            <a:off x="825719" y="1573125"/>
            <a:ext cx="8021716" cy="617838"/>
            <a:chOff x="541513" y="1359242"/>
            <a:chExt cx="8166671" cy="617838"/>
          </a:xfrm>
        </p:grpSpPr>
        <p:sp>
          <p:nvSpPr>
            <p:cNvPr id="20" name="Pentagon 19">
              <a:extLst>
                <a:ext uri="{FF2B5EF4-FFF2-40B4-BE49-F238E27FC236}">
                  <a16:creationId xmlns:a16="http://schemas.microsoft.com/office/drawing/2014/main" id="{C5C09DB4-62BC-3B4E-B730-BAE55368DBFE}"/>
                </a:ext>
              </a:extLst>
            </p:cNvPr>
            <p:cNvSpPr/>
            <p:nvPr/>
          </p:nvSpPr>
          <p:spPr>
            <a:xfrm>
              <a:off x="541513" y="1359242"/>
              <a:ext cx="8166671" cy="617838"/>
            </a:xfrm>
            <a:prstGeom prst="homePlat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rPr>
                <a:t>Fragments &amp; Strings</a:t>
              </a:r>
            </a:p>
          </p:txBody>
        </p:sp>
        <p:pic>
          <p:nvPicPr>
            <p:cNvPr id="21" name="Picture 20">
              <a:extLst>
                <a:ext uri="{FF2B5EF4-FFF2-40B4-BE49-F238E27FC236}">
                  <a16:creationId xmlns:a16="http://schemas.microsoft.com/office/drawing/2014/main" id="{EB4D8687-9820-054D-8A64-26E5C7AEEF27}"/>
                </a:ext>
              </a:extLst>
            </p:cNvPr>
            <p:cNvPicPr>
              <a:picLocks noChangeAspect="1"/>
            </p:cNvPicPr>
            <p:nvPr/>
          </p:nvPicPr>
          <p:blipFill>
            <a:blip r:embed="rId3"/>
            <a:stretch>
              <a:fillRect/>
            </a:stretch>
          </p:blipFill>
          <p:spPr>
            <a:xfrm>
              <a:off x="8022442" y="1449495"/>
              <a:ext cx="480633" cy="426597"/>
            </a:xfrm>
            <a:prstGeom prst="rect">
              <a:avLst/>
            </a:prstGeom>
          </p:spPr>
        </p:pic>
      </p:grpSp>
      <p:sp>
        <p:nvSpPr>
          <p:cNvPr id="23" name="Pentagon 22">
            <a:extLst>
              <a:ext uri="{FF2B5EF4-FFF2-40B4-BE49-F238E27FC236}">
                <a16:creationId xmlns:a16="http://schemas.microsoft.com/office/drawing/2014/main" id="{3DBFF77E-1DB9-164F-A882-84D411DA37B0}"/>
              </a:ext>
            </a:extLst>
          </p:cNvPr>
          <p:cNvSpPr/>
          <p:nvPr/>
        </p:nvSpPr>
        <p:spPr>
          <a:xfrm>
            <a:off x="825719" y="2330708"/>
            <a:ext cx="8021716" cy="617838"/>
          </a:xfrm>
          <a:prstGeom prst="homePlat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rPr>
              <a:t>Error Handling</a:t>
            </a:r>
          </a:p>
        </p:txBody>
      </p:sp>
      <p:sp>
        <p:nvSpPr>
          <p:cNvPr id="26" name="Pentagon 25">
            <a:extLst>
              <a:ext uri="{FF2B5EF4-FFF2-40B4-BE49-F238E27FC236}">
                <a16:creationId xmlns:a16="http://schemas.microsoft.com/office/drawing/2014/main" id="{B77997EC-F89F-7641-9D52-097CAD575A44}"/>
              </a:ext>
            </a:extLst>
          </p:cNvPr>
          <p:cNvSpPr/>
          <p:nvPr/>
        </p:nvSpPr>
        <p:spPr>
          <a:xfrm>
            <a:off x="825719" y="3088291"/>
            <a:ext cx="8021716" cy="617838"/>
          </a:xfrm>
          <a:prstGeom prst="homePlat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rPr>
              <a:t>Portals</a:t>
            </a:r>
          </a:p>
        </p:txBody>
      </p:sp>
      <p:sp>
        <p:nvSpPr>
          <p:cNvPr id="29" name="Pentagon 28">
            <a:extLst>
              <a:ext uri="{FF2B5EF4-FFF2-40B4-BE49-F238E27FC236}">
                <a16:creationId xmlns:a16="http://schemas.microsoft.com/office/drawing/2014/main" id="{0E967A24-5A14-8943-BB8C-6C0A664EFCAB}"/>
              </a:ext>
            </a:extLst>
          </p:cNvPr>
          <p:cNvSpPr/>
          <p:nvPr/>
        </p:nvSpPr>
        <p:spPr>
          <a:xfrm>
            <a:off x="825719" y="3845874"/>
            <a:ext cx="8021716" cy="617838"/>
          </a:xfrm>
          <a:prstGeom prst="homePlat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rPr>
              <a:t>Custom DOM attributes</a:t>
            </a:r>
          </a:p>
        </p:txBody>
      </p:sp>
      <p:sp>
        <p:nvSpPr>
          <p:cNvPr id="32" name="Pentagon 31">
            <a:extLst>
              <a:ext uri="{FF2B5EF4-FFF2-40B4-BE49-F238E27FC236}">
                <a16:creationId xmlns:a16="http://schemas.microsoft.com/office/drawing/2014/main" id="{3FD6D711-F07D-7340-AA28-0AFBECDA3347}"/>
              </a:ext>
            </a:extLst>
          </p:cNvPr>
          <p:cNvSpPr/>
          <p:nvPr/>
        </p:nvSpPr>
        <p:spPr>
          <a:xfrm>
            <a:off x="825719" y="4603457"/>
            <a:ext cx="8021716" cy="617838"/>
          </a:xfrm>
          <a:prstGeom prst="homePlat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rPr>
              <a:t>Server Side Rendering</a:t>
            </a:r>
          </a:p>
        </p:txBody>
      </p:sp>
      <p:sp>
        <p:nvSpPr>
          <p:cNvPr id="35" name="Pentagon 34">
            <a:extLst>
              <a:ext uri="{FF2B5EF4-FFF2-40B4-BE49-F238E27FC236}">
                <a16:creationId xmlns:a16="http://schemas.microsoft.com/office/drawing/2014/main" id="{2FB21908-322A-F943-887D-B25CB3C0BB02}"/>
              </a:ext>
            </a:extLst>
          </p:cNvPr>
          <p:cNvSpPr/>
          <p:nvPr/>
        </p:nvSpPr>
        <p:spPr>
          <a:xfrm>
            <a:off x="825719" y="5361041"/>
            <a:ext cx="8021716" cy="617838"/>
          </a:xfrm>
          <a:prstGeom prst="homePlat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rPr>
              <a:t>Breaking changes</a:t>
            </a:r>
          </a:p>
        </p:txBody>
      </p:sp>
      <p:pic>
        <p:nvPicPr>
          <p:cNvPr id="37" name="Picture 36">
            <a:extLst>
              <a:ext uri="{FF2B5EF4-FFF2-40B4-BE49-F238E27FC236}">
                <a16:creationId xmlns:a16="http://schemas.microsoft.com/office/drawing/2014/main" id="{22FB216A-2344-0949-9BF4-D6632D58C9DF}"/>
              </a:ext>
            </a:extLst>
          </p:cNvPr>
          <p:cNvPicPr>
            <a:picLocks noChangeAspect="1"/>
          </p:cNvPicPr>
          <p:nvPr/>
        </p:nvPicPr>
        <p:blipFill>
          <a:blip r:embed="rId3"/>
          <a:stretch>
            <a:fillRect/>
          </a:stretch>
        </p:blipFill>
        <p:spPr>
          <a:xfrm>
            <a:off x="8173865" y="2426328"/>
            <a:ext cx="472102" cy="426597"/>
          </a:xfrm>
          <a:prstGeom prst="rect">
            <a:avLst/>
          </a:prstGeom>
        </p:spPr>
      </p:pic>
      <p:pic>
        <p:nvPicPr>
          <p:cNvPr id="38" name="Picture 37">
            <a:extLst>
              <a:ext uri="{FF2B5EF4-FFF2-40B4-BE49-F238E27FC236}">
                <a16:creationId xmlns:a16="http://schemas.microsoft.com/office/drawing/2014/main" id="{9CA11938-9DCB-974E-AB65-2F084D827A15}"/>
              </a:ext>
            </a:extLst>
          </p:cNvPr>
          <p:cNvPicPr>
            <a:picLocks noChangeAspect="1"/>
          </p:cNvPicPr>
          <p:nvPr/>
        </p:nvPicPr>
        <p:blipFill>
          <a:blip r:embed="rId3"/>
          <a:stretch>
            <a:fillRect/>
          </a:stretch>
        </p:blipFill>
        <p:spPr>
          <a:xfrm>
            <a:off x="8173865" y="3183911"/>
            <a:ext cx="472102" cy="426597"/>
          </a:xfrm>
          <a:prstGeom prst="rect">
            <a:avLst/>
          </a:prstGeom>
        </p:spPr>
      </p:pic>
      <p:pic>
        <p:nvPicPr>
          <p:cNvPr id="39" name="Picture 38">
            <a:extLst>
              <a:ext uri="{FF2B5EF4-FFF2-40B4-BE49-F238E27FC236}">
                <a16:creationId xmlns:a16="http://schemas.microsoft.com/office/drawing/2014/main" id="{E6C6E737-381B-8F44-8233-C6B64EB4E84C}"/>
              </a:ext>
            </a:extLst>
          </p:cNvPr>
          <p:cNvPicPr>
            <a:picLocks noChangeAspect="1"/>
          </p:cNvPicPr>
          <p:nvPr/>
        </p:nvPicPr>
        <p:blipFill>
          <a:blip r:embed="rId3"/>
          <a:stretch>
            <a:fillRect/>
          </a:stretch>
        </p:blipFill>
        <p:spPr>
          <a:xfrm>
            <a:off x="8173865" y="3941494"/>
            <a:ext cx="472102" cy="426597"/>
          </a:xfrm>
          <a:prstGeom prst="rect">
            <a:avLst/>
          </a:prstGeom>
        </p:spPr>
      </p:pic>
      <p:pic>
        <p:nvPicPr>
          <p:cNvPr id="40" name="Picture 39">
            <a:extLst>
              <a:ext uri="{FF2B5EF4-FFF2-40B4-BE49-F238E27FC236}">
                <a16:creationId xmlns:a16="http://schemas.microsoft.com/office/drawing/2014/main" id="{F0CF6DFD-091A-154A-9040-B5D2623BBD64}"/>
              </a:ext>
            </a:extLst>
          </p:cNvPr>
          <p:cNvPicPr>
            <a:picLocks noChangeAspect="1"/>
          </p:cNvPicPr>
          <p:nvPr/>
        </p:nvPicPr>
        <p:blipFill>
          <a:blip r:embed="rId3"/>
          <a:stretch>
            <a:fillRect/>
          </a:stretch>
        </p:blipFill>
        <p:spPr>
          <a:xfrm>
            <a:off x="8173865" y="4699077"/>
            <a:ext cx="472102" cy="426597"/>
          </a:xfrm>
          <a:prstGeom prst="rect">
            <a:avLst/>
          </a:prstGeom>
        </p:spPr>
      </p:pic>
      <p:pic>
        <p:nvPicPr>
          <p:cNvPr id="41" name="Picture 40">
            <a:extLst>
              <a:ext uri="{FF2B5EF4-FFF2-40B4-BE49-F238E27FC236}">
                <a16:creationId xmlns:a16="http://schemas.microsoft.com/office/drawing/2014/main" id="{054A6CB5-B28D-9141-9B2C-64EECCE8FD0D}"/>
              </a:ext>
            </a:extLst>
          </p:cNvPr>
          <p:cNvPicPr>
            <a:picLocks noChangeAspect="1"/>
          </p:cNvPicPr>
          <p:nvPr/>
        </p:nvPicPr>
        <p:blipFill>
          <a:blip r:embed="rId3"/>
          <a:stretch>
            <a:fillRect/>
          </a:stretch>
        </p:blipFill>
        <p:spPr>
          <a:xfrm>
            <a:off x="8173865" y="5456661"/>
            <a:ext cx="472102" cy="426597"/>
          </a:xfrm>
          <a:prstGeom prst="rect">
            <a:avLst/>
          </a:prstGeom>
        </p:spPr>
      </p:pic>
    </p:spTree>
    <p:extLst>
      <p:ext uri="{BB962C8B-B14F-4D97-AF65-F5344CB8AC3E}">
        <p14:creationId xmlns:p14="http://schemas.microsoft.com/office/powerpoint/2010/main" val="1082082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0-#ppt_w/2"/>
                                          </p:val>
                                        </p:tav>
                                        <p:tav tm="100000">
                                          <p:val>
                                            <p:strVal val="#ppt_x"/>
                                          </p:val>
                                        </p:tav>
                                      </p:tavLst>
                                    </p:anim>
                                    <p:anim calcmode="lin" valueType="num">
                                      <p:cBhvr additive="base">
                                        <p:cTn id="14" dur="500" fill="hold"/>
                                        <p:tgtEl>
                                          <p:spTgt spid="23"/>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37"/>
                                        </p:tgtEl>
                                        <p:attrNameLst>
                                          <p:attrName>style.visibility</p:attrName>
                                        </p:attrNameLst>
                                      </p:cBhvr>
                                      <p:to>
                                        <p:strVal val="visible"/>
                                      </p:to>
                                    </p:set>
                                    <p:anim calcmode="lin" valueType="num">
                                      <p:cBhvr additive="base">
                                        <p:cTn id="17" dur="500" fill="hold"/>
                                        <p:tgtEl>
                                          <p:spTgt spid="37"/>
                                        </p:tgtEl>
                                        <p:attrNameLst>
                                          <p:attrName>ppt_x</p:attrName>
                                        </p:attrNameLst>
                                      </p:cBhvr>
                                      <p:tavLst>
                                        <p:tav tm="0">
                                          <p:val>
                                            <p:strVal val="0-#ppt_w/2"/>
                                          </p:val>
                                        </p:tav>
                                        <p:tav tm="100000">
                                          <p:val>
                                            <p:strVal val="#ppt_x"/>
                                          </p:val>
                                        </p:tav>
                                      </p:tavLst>
                                    </p:anim>
                                    <p:anim calcmode="lin" valueType="num">
                                      <p:cBhvr additive="base">
                                        <p:cTn id="18"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500" fill="hold"/>
                                        <p:tgtEl>
                                          <p:spTgt spid="26"/>
                                        </p:tgtEl>
                                        <p:attrNameLst>
                                          <p:attrName>ppt_x</p:attrName>
                                        </p:attrNameLst>
                                      </p:cBhvr>
                                      <p:tavLst>
                                        <p:tav tm="0">
                                          <p:val>
                                            <p:strVal val="0-#ppt_w/2"/>
                                          </p:val>
                                        </p:tav>
                                        <p:tav tm="100000">
                                          <p:val>
                                            <p:strVal val="#ppt_x"/>
                                          </p:val>
                                        </p:tav>
                                      </p:tavLst>
                                    </p:anim>
                                    <p:anim calcmode="lin" valueType="num">
                                      <p:cBhvr additive="base">
                                        <p:cTn id="24" dur="500" fill="hold"/>
                                        <p:tgtEl>
                                          <p:spTgt spid="26"/>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38"/>
                                        </p:tgtEl>
                                        <p:attrNameLst>
                                          <p:attrName>style.visibility</p:attrName>
                                        </p:attrNameLst>
                                      </p:cBhvr>
                                      <p:to>
                                        <p:strVal val="visible"/>
                                      </p:to>
                                    </p:set>
                                    <p:anim calcmode="lin" valueType="num">
                                      <p:cBhvr additive="base">
                                        <p:cTn id="27" dur="500" fill="hold"/>
                                        <p:tgtEl>
                                          <p:spTgt spid="38"/>
                                        </p:tgtEl>
                                        <p:attrNameLst>
                                          <p:attrName>ppt_x</p:attrName>
                                        </p:attrNameLst>
                                      </p:cBhvr>
                                      <p:tavLst>
                                        <p:tav tm="0">
                                          <p:val>
                                            <p:strVal val="0-#ppt_w/2"/>
                                          </p:val>
                                        </p:tav>
                                        <p:tav tm="100000">
                                          <p:val>
                                            <p:strVal val="#ppt_x"/>
                                          </p:val>
                                        </p:tav>
                                      </p:tavLst>
                                    </p:anim>
                                    <p:anim calcmode="lin" valueType="num">
                                      <p:cBhvr additive="base">
                                        <p:cTn id="28" dur="500" fill="hold"/>
                                        <p:tgtEl>
                                          <p:spTgt spid="38"/>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anim calcmode="lin" valueType="num">
                                      <p:cBhvr additive="base">
                                        <p:cTn id="33" dur="500" fill="hold"/>
                                        <p:tgtEl>
                                          <p:spTgt spid="29"/>
                                        </p:tgtEl>
                                        <p:attrNameLst>
                                          <p:attrName>ppt_x</p:attrName>
                                        </p:attrNameLst>
                                      </p:cBhvr>
                                      <p:tavLst>
                                        <p:tav tm="0">
                                          <p:val>
                                            <p:strVal val="0-#ppt_w/2"/>
                                          </p:val>
                                        </p:tav>
                                        <p:tav tm="100000">
                                          <p:val>
                                            <p:strVal val="#ppt_x"/>
                                          </p:val>
                                        </p:tav>
                                      </p:tavLst>
                                    </p:anim>
                                    <p:anim calcmode="lin" valueType="num">
                                      <p:cBhvr additive="base">
                                        <p:cTn id="34" dur="500" fill="hold"/>
                                        <p:tgtEl>
                                          <p:spTgt spid="29"/>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stCondLst>
                                    <p:cond delay="0"/>
                                  </p:stCondLst>
                                  <p:childTnLst>
                                    <p:set>
                                      <p:cBhvr>
                                        <p:cTn id="36" dur="1" fill="hold">
                                          <p:stCondLst>
                                            <p:cond delay="0"/>
                                          </p:stCondLst>
                                        </p:cTn>
                                        <p:tgtEl>
                                          <p:spTgt spid="39"/>
                                        </p:tgtEl>
                                        <p:attrNameLst>
                                          <p:attrName>style.visibility</p:attrName>
                                        </p:attrNameLst>
                                      </p:cBhvr>
                                      <p:to>
                                        <p:strVal val="visible"/>
                                      </p:to>
                                    </p:set>
                                    <p:anim calcmode="lin" valueType="num">
                                      <p:cBhvr additive="base">
                                        <p:cTn id="37" dur="500" fill="hold"/>
                                        <p:tgtEl>
                                          <p:spTgt spid="39"/>
                                        </p:tgtEl>
                                        <p:attrNameLst>
                                          <p:attrName>ppt_x</p:attrName>
                                        </p:attrNameLst>
                                      </p:cBhvr>
                                      <p:tavLst>
                                        <p:tav tm="0">
                                          <p:val>
                                            <p:strVal val="0-#ppt_w/2"/>
                                          </p:val>
                                        </p:tav>
                                        <p:tav tm="100000">
                                          <p:val>
                                            <p:strVal val="#ppt_x"/>
                                          </p:val>
                                        </p:tav>
                                      </p:tavLst>
                                    </p:anim>
                                    <p:anim calcmode="lin" valueType="num">
                                      <p:cBhvr additive="base">
                                        <p:cTn id="38" dur="500" fill="hold"/>
                                        <p:tgtEl>
                                          <p:spTgt spid="39"/>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40"/>
                                        </p:tgtEl>
                                        <p:attrNameLst>
                                          <p:attrName>style.visibility</p:attrName>
                                        </p:attrNameLst>
                                      </p:cBhvr>
                                      <p:to>
                                        <p:strVal val="visible"/>
                                      </p:to>
                                    </p:set>
                                    <p:anim calcmode="lin" valueType="num">
                                      <p:cBhvr additive="base">
                                        <p:cTn id="43" dur="500" fill="hold"/>
                                        <p:tgtEl>
                                          <p:spTgt spid="40"/>
                                        </p:tgtEl>
                                        <p:attrNameLst>
                                          <p:attrName>ppt_x</p:attrName>
                                        </p:attrNameLst>
                                      </p:cBhvr>
                                      <p:tavLst>
                                        <p:tav tm="0">
                                          <p:val>
                                            <p:strVal val="0-#ppt_w/2"/>
                                          </p:val>
                                        </p:tav>
                                        <p:tav tm="100000">
                                          <p:val>
                                            <p:strVal val="#ppt_x"/>
                                          </p:val>
                                        </p:tav>
                                      </p:tavLst>
                                    </p:anim>
                                    <p:anim calcmode="lin" valueType="num">
                                      <p:cBhvr additive="base">
                                        <p:cTn id="44" dur="500" fill="hold"/>
                                        <p:tgtEl>
                                          <p:spTgt spid="40"/>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anim calcmode="lin" valueType="num">
                                      <p:cBhvr additive="base">
                                        <p:cTn id="47" dur="500" fill="hold"/>
                                        <p:tgtEl>
                                          <p:spTgt spid="32"/>
                                        </p:tgtEl>
                                        <p:attrNameLst>
                                          <p:attrName>ppt_x</p:attrName>
                                        </p:attrNameLst>
                                      </p:cBhvr>
                                      <p:tavLst>
                                        <p:tav tm="0">
                                          <p:val>
                                            <p:strVal val="0-#ppt_w/2"/>
                                          </p:val>
                                        </p:tav>
                                        <p:tav tm="100000">
                                          <p:val>
                                            <p:strVal val="#ppt_x"/>
                                          </p:val>
                                        </p:tav>
                                      </p:tavLst>
                                    </p:anim>
                                    <p:anim calcmode="lin" valueType="num">
                                      <p:cBhvr additive="base">
                                        <p:cTn id="48"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nodeType="clickEffect">
                                  <p:stCondLst>
                                    <p:cond delay="0"/>
                                  </p:stCondLst>
                                  <p:childTnLst>
                                    <p:set>
                                      <p:cBhvr>
                                        <p:cTn id="52" dur="1" fill="hold">
                                          <p:stCondLst>
                                            <p:cond delay="0"/>
                                          </p:stCondLst>
                                        </p:cTn>
                                        <p:tgtEl>
                                          <p:spTgt spid="41"/>
                                        </p:tgtEl>
                                        <p:attrNameLst>
                                          <p:attrName>style.visibility</p:attrName>
                                        </p:attrNameLst>
                                      </p:cBhvr>
                                      <p:to>
                                        <p:strVal val="visible"/>
                                      </p:to>
                                    </p:set>
                                    <p:anim calcmode="lin" valueType="num">
                                      <p:cBhvr additive="base">
                                        <p:cTn id="53" dur="500" fill="hold"/>
                                        <p:tgtEl>
                                          <p:spTgt spid="41"/>
                                        </p:tgtEl>
                                        <p:attrNameLst>
                                          <p:attrName>ppt_x</p:attrName>
                                        </p:attrNameLst>
                                      </p:cBhvr>
                                      <p:tavLst>
                                        <p:tav tm="0">
                                          <p:val>
                                            <p:strVal val="0-#ppt_w/2"/>
                                          </p:val>
                                        </p:tav>
                                        <p:tav tm="100000">
                                          <p:val>
                                            <p:strVal val="#ppt_x"/>
                                          </p:val>
                                        </p:tav>
                                      </p:tavLst>
                                    </p:anim>
                                    <p:anim calcmode="lin" valueType="num">
                                      <p:cBhvr additive="base">
                                        <p:cTn id="54" dur="500" fill="hold"/>
                                        <p:tgtEl>
                                          <p:spTgt spid="41"/>
                                        </p:tgtEl>
                                        <p:attrNameLst>
                                          <p:attrName>ppt_y</p:attrName>
                                        </p:attrNameLst>
                                      </p:cBhvr>
                                      <p:tavLst>
                                        <p:tav tm="0">
                                          <p:val>
                                            <p:strVal val="#ppt_y"/>
                                          </p:val>
                                        </p:tav>
                                        <p:tav tm="100000">
                                          <p:val>
                                            <p:strVal val="#ppt_y"/>
                                          </p:val>
                                        </p:tav>
                                      </p:tavLst>
                                    </p:anim>
                                  </p:childTnLst>
                                </p:cTn>
                              </p:par>
                              <p:par>
                                <p:cTn id="55" presetID="2" presetClass="entr" presetSubtype="8"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anim calcmode="lin" valueType="num">
                                      <p:cBhvr additive="base">
                                        <p:cTn id="57" dur="500" fill="hold"/>
                                        <p:tgtEl>
                                          <p:spTgt spid="35"/>
                                        </p:tgtEl>
                                        <p:attrNameLst>
                                          <p:attrName>ppt_x</p:attrName>
                                        </p:attrNameLst>
                                      </p:cBhvr>
                                      <p:tavLst>
                                        <p:tav tm="0">
                                          <p:val>
                                            <p:strVal val="0-#ppt_w/2"/>
                                          </p:val>
                                        </p:tav>
                                        <p:tav tm="100000">
                                          <p:val>
                                            <p:strVal val="#ppt_x"/>
                                          </p:val>
                                        </p:tav>
                                      </p:tavLst>
                                    </p:anim>
                                    <p:anim calcmode="lin" valueType="num">
                                      <p:cBhvr additive="base">
                                        <p:cTn id="5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6" grpId="0" animBg="1"/>
      <p:bldP spid="29" grpId="0" animBg="1"/>
      <p:bldP spid="32" grpId="0" animBg="1"/>
      <p:bldP spid="3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3" name="Shape 683"/>
          <p:cNvSpPr txBox="1">
            <a:spLocks noGrp="1"/>
          </p:cNvSpPr>
          <p:nvPr>
            <p:ph type="title"/>
          </p:nvPr>
        </p:nvSpPr>
        <p:spPr>
          <a:xfrm>
            <a:off x="593724" y="676275"/>
            <a:ext cx="10042319" cy="571500"/>
          </a:xfrm>
          <a:prstGeom prst="rect">
            <a:avLst/>
          </a:prstGeom>
          <a:noFill/>
          <a:ln>
            <a:noFill/>
          </a:ln>
        </p:spPr>
        <p:txBody>
          <a:bodyPr spcFirstLastPara="1" wrap="square" lIns="91425" tIns="0" rIns="91425" bIns="0" anchor="b" anchorCtr="0">
            <a:noAutofit/>
          </a:bodyPr>
          <a:lstStyle/>
          <a:p>
            <a:pPr lvl="0"/>
            <a:r>
              <a:rPr lang="en-US" dirty="0"/>
              <a:t>RESOURCES</a:t>
            </a:r>
            <a:endParaRPr sz="3000" b="1" i="0" u="none" strike="noStrike" cap="none" dirty="0">
              <a:solidFill>
                <a:schemeClr val="dk2"/>
              </a:solidFill>
              <a:latin typeface="Arial"/>
              <a:ea typeface="Arial"/>
              <a:cs typeface="Arial"/>
              <a:sym typeface="Arial"/>
            </a:endParaRPr>
          </a:p>
        </p:txBody>
      </p:sp>
      <p:sp>
        <p:nvSpPr>
          <p:cNvPr id="3" name="Text Placeholder 2">
            <a:extLst>
              <a:ext uri="{FF2B5EF4-FFF2-40B4-BE49-F238E27FC236}">
                <a16:creationId xmlns:a16="http://schemas.microsoft.com/office/drawing/2014/main" id="{84008D1B-2380-0B4D-B37D-C52B0D2247FE}"/>
              </a:ext>
            </a:extLst>
          </p:cNvPr>
          <p:cNvSpPr>
            <a:spLocks noGrp="1"/>
          </p:cNvSpPr>
          <p:nvPr>
            <p:ph type="body" idx="1"/>
          </p:nvPr>
        </p:nvSpPr>
        <p:spPr>
          <a:xfrm>
            <a:off x="9690426" y="3654881"/>
            <a:ext cx="10045443" cy="4278156"/>
          </a:xfrm>
        </p:spPr>
        <p:txBody>
          <a:bodyPr/>
          <a:lstStyle/>
          <a:p>
            <a:pPr marL="228600" indent="0"/>
            <a:endParaRPr lang="en-US" sz="2400" b="0" dirty="0">
              <a:solidFill>
                <a:schemeClr val="tx1"/>
              </a:solidFill>
            </a:endParaRPr>
          </a:p>
          <a:p>
            <a:pPr marL="1028700" lvl="1" indent="-342900">
              <a:buFont typeface="Arial" panose="020B0604020202020204" pitchFamily="34" charset="0"/>
              <a:buChar char="•"/>
            </a:pPr>
            <a:endParaRPr lang="en-US" b="0" dirty="0"/>
          </a:p>
          <a:p>
            <a:pPr marL="971550" lvl="1" indent="-285750">
              <a:buFont typeface="Wingdings" pitchFamily="2" charset="2"/>
              <a:buChar char="Ø"/>
            </a:pPr>
            <a:endParaRPr lang="en-US" sz="3200" dirty="0">
              <a:solidFill>
                <a:schemeClr val="tx1"/>
              </a:solidFill>
            </a:endParaRPr>
          </a:p>
          <a:p>
            <a:pPr marL="514350" indent="-285750">
              <a:buFont typeface="Wingdings" pitchFamily="2" charset="2"/>
              <a:buChar char="Ø"/>
            </a:pPr>
            <a:endParaRPr lang="en-US" sz="1800" dirty="0">
              <a:solidFill>
                <a:schemeClr val="tx1"/>
              </a:solidFill>
            </a:endParaRPr>
          </a:p>
        </p:txBody>
      </p:sp>
      <p:sp>
        <p:nvSpPr>
          <p:cNvPr id="9" name="TextBox 8">
            <a:extLst>
              <a:ext uri="{FF2B5EF4-FFF2-40B4-BE49-F238E27FC236}">
                <a16:creationId xmlns:a16="http://schemas.microsoft.com/office/drawing/2014/main" id="{E1CEE5C1-1EBE-3640-B9B8-23D85E2F1551}"/>
              </a:ext>
            </a:extLst>
          </p:cNvPr>
          <p:cNvSpPr txBox="1"/>
          <p:nvPr/>
        </p:nvSpPr>
        <p:spPr>
          <a:xfrm>
            <a:off x="572850" y="1562218"/>
            <a:ext cx="8339575" cy="3631763"/>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400" dirty="0">
                <a:solidFill>
                  <a:schemeClr val="tx1"/>
                </a:solidFill>
                <a:sym typeface="Calibri"/>
                <a:hlinkClick r:id="rId3"/>
              </a:rPr>
              <a:t>React v16.0</a:t>
            </a:r>
            <a:endParaRPr lang="en-US" sz="2400" dirty="0">
              <a:solidFill>
                <a:schemeClr val="tx1"/>
              </a:solidFill>
              <a:sym typeface="Calibri"/>
            </a:endParaRPr>
          </a:p>
          <a:p>
            <a:pPr marL="285750" indent="-285750">
              <a:lnSpc>
                <a:spcPct val="200000"/>
              </a:lnSpc>
              <a:buFont typeface="Arial" panose="020B0604020202020204" pitchFamily="34" charset="0"/>
              <a:buChar char="•"/>
            </a:pPr>
            <a:r>
              <a:rPr lang="en-US" sz="2400" dirty="0">
                <a:hlinkClick r:id="rId4"/>
              </a:rPr>
              <a:t>React v16.2.0: Improved Support for Fragments</a:t>
            </a:r>
            <a:endParaRPr lang="en-US" sz="2400" dirty="0"/>
          </a:p>
          <a:p>
            <a:pPr marL="285750" indent="-285750">
              <a:lnSpc>
                <a:spcPct val="200000"/>
              </a:lnSpc>
              <a:buFont typeface="Arial" panose="020B0604020202020204" pitchFamily="34" charset="0"/>
              <a:buChar char="•"/>
            </a:pPr>
            <a:r>
              <a:rPr lang="en-US" sz="2400" dirty="0">
                <a:hlinkClick r:id="rId5"/>
              </a:rPr>
              <a:t>DOM Attributes in React 16</a:t>
            </a:r>
            <a:endParaRPr lang="en-US" sz="2400" dirty="0"/>
          </a:p>
          <a:p>
            <a:pPr marL="285750" indent="-285750">
              <a:lnSpc>
                <a:spcPct val="200000"/>
              </a:lnSpc>
              <a:buFont typeface="Arial" panose="020B0604020202020204" pitchFamily="34" charset="0"/>
              <a:buChar char="•"/>
            </a:pPr>
            <a:r>
              <a:rPr lang="en-US" sz="2400" dirty="0">
                <a:hlinkClick r:id="rId6"/>
              </a:rPr>
              <a:t>What’s New With Server-Side Rendering in React 16</a:t>
            </a:r>
            <a:endParaRPr lang="en-US" sz="2400" dirty="0"/>
          </a:p>
          <a:p>
            <a:pPr marL="685800" lvl="1"/>
            <a:endParaRPr lang="en-US" sz="1800" b="1" dirty="0">
              <a:solidFill>
                <a:schemeClr val="tx1"/>
              </a:solidFill>
            </a:endParaRPr>
          </a:p>
          <a:p>
            <a:endParaRPr lang="en-US" sz="2000" dirty="0">
              <a:solidFill>
                <a:schemeClr val="tx1"/>
              </a:solidFill>
            </a:endParaRPr>
          </a:p>
        </p:txBody>
      </p:sp>
    </p:spTree>
    <p:extLst>
      <p:ext uri="{BB962C8B-B14F-4D97-AF65-F5344CB8AC3E}">
        <p14:creationId xmlns:p14="http://schemas.microsoft.com/office/powerpoint/2010/main" val="3369770566"/>
      </p:ext>
    </p:extLst>
  </p:cSld>
  <p:clrMapOvr>
    <a:masterClrMapping/>
  </p:clrMapOvr>
</p:sld>
</file>

<file path=ppt/theme/theme1.xml><?xml version="1.0" encoding="utf-8"?>
<a:theme xmlns:a="http://schemas.openxmlformats.org/drawingml/2006/main" name="Nielsen Standard Texture 1">
  <a:themeElements>
    <a:clrScheme name="Custom 2">
      <a:dk1>
        <a:srgbClr val="000000"/>
      </a:dk1>
      <a:lt1>
        <a:srgbClr val="FFFFFF"/>
      </a:lt1>
      <a:dk2>
        <a:srgbClr val="000000"/>
      </a:dk2>
      <a:lt2>
        <a:srgbClr val="707276"/>
      </a:lt2>
      <a:accent1>
        <a:srgbClr val="00AEEF"/>
      </a:accent1>
      <a:accent2>
        <a:srgbClr val="B21DAC"/>
      </a:accent2>
      <a:accent3>
        <a:srgbClr val="8DC63F"/>
      </a:accent3>
      <a:accent4>
        <a:srgbClr val="FFB100"/>
      </a:accent4>
      <a:accent5>
        <a:srgbClr val="DC0015"/>
      </a:accent5>
      <a:accent6>
        <a:srgbClr val="000000"/>
      </a:accent6>
      <a:hlink>
        <a:srgbClr val="B21DAC"/>
      </a:hlink>
      <a:folHlink>
        <a:srgbClr val="DC00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3101</TotalTime>
  <Words>537</Words>
  <Application>Microsoft Macintosh PowerPoint</Application>
  <PresentationFormat>On-screen Show (4:3)</PresentationFormat>
  <Paragraphs>187</Paragraphs>
  <Slides>10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Wingdings</vt:lpstr>
      <vt:lpstr>Nielsen Standard Texture 1</vt:lpstr>
      <vt:lpstr>What’s new in React 16</vt:lpstr>
      <vt:lpstr>React 16.x Releases</vt:lpstr>
      <vt:lpstr>REDUCED FILE SIZE</vt:lpstr>
      <vt:lpstr>NEW CORE ARCHITECTURE</vt:lpstr>
      <vt:lpstr>REACT FIBER</vt:lpstr>
      <vt:lpstr>REACT FIBER</vt:lpstr>
      <vt:lpstr>REACT FIBER</vt:lpstr>
      <vt:lpstr>REACT 16 FEATURES</vt:lpstr>
      <vt:lpstr>RESOURCES</vt:lpstr>
      <vt:lpstr>PowerPoint Presentation</vt:lpstr>
    </vt:vector>
  </TitlesOfParts>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What’s new in React 16</dc:title>
  <cp:lastModifiedBy>Marianna Etelson</cp:lastModifiedBy>
  <cp:revision>36</cp:revision>
  <dcterms:modified xsi:type="dcterms:W3CDTF">2018-01-31T09:14:01Z</dcterms:modified>
</cp:coreProperties>
</file>