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2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3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0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9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BE08-772D-40F5-84F8-BC9DA4DD21B8}" type="datetimeFigureOut">
              <a:rPr lang="en-IL" smtClean="0"/>
              <a:t>20/02/2022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957989-C152-41C2-9B6E-B1C6D25453F3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6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DDD0-AEE0-4DA2-8B62-1CE51F86D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Dogi</a:t>
            </a:r>
            <a:r>
              <a:rPr lang="en-US" dirty="0"/>
              <a:t> </a:t>
            </a:r>
            <a:r>
              <a:rPr lang="en-US" dirty="0" err="1"/>
              <a:t>MarketPlace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029CD-027B-4360-95FF-CC4D67FC2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Matan Fridlis 318639804	</a:t>
            </a:r>
          </a:p>
          <a:p>
            <a:r>
              <a:rPr lang="en-US" dirty="0"/>
              <a:t>Ben </a:t>
            </a:r>
            <a:r>
              <a:rPr lang="en-US" dirty="0" err="1"/>
              <a:t>bahar</a:t>
            </a:r>
            <a:r>
              <a:rPr lang="en-US" dirty="0"/>
              <a:t> 208008045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111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A82-131A-4A4C-B7BC-1EE6C8A0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NFTMarketPlace.sol</a:t>
            </a:r>
            <a:endParaRPr lang="en-IL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002A80-0B63-41B3-9BF8-DB13EF83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9482"/>
            <a:ext cx="6044058" cy="42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1F59C7D-33F8-422D-8B2A-F93688C2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90" y="1909482"/>
            <a:ext cx="6358878" cy="41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16B-2E8D-43C7-8A8A-7A2CB583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הוראות הרצה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C761-89B4-4829-A8F0-618F5294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AutoNum type="arabicParenR"/>
            </a:pPr>
            <a:r>
              <a:rPr lang="he-IL" dirty="0"/>
              <a:t>נפתח טרמינל ונריץ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נפתח טרמינל נוסף באופן צמוד ונריץ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hardhat node </a:t>
            </a:r>
          </a:p>
          <a:p>
            <a:pPr marL="457200" indent="-457200" algn="r" rtl="1">
              <a:buAutoNum type="arabicParenR"/>
            </a:pP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/>
              <a:t> hardhat test</a:t>
            </a:r>
            <a:endParaRPr lang="en-US" dirty="0"/>
          </a:p>
          <a:p>
            <a:pPr marL="457200" indent="-457200" algn="r" rtl="1">
              <a:buAutoNum type="arabicParenR"/>
            </a:pPr>
            <a:r>
              <a:rPr lang="he-IL" dirty="0"/>
              <a:t>בטרמינל השני נריץ </a:t>
            </a:r>
            <a:r>
              <a:rPr lang="en-US" dirty="0" err="1"/>
              <a:t>npx</a:t>
            </a:r>
            <a:r>
              <a:rPr lang="en-US" dirty="0"/>
              <a:t> hardhat run scripts/deploy.js --network localhost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ניקח את </a:t>
            </a:r>
            <a:r>
              <a:rPr lang="en-US" dirty="0"/>
              <a:t>private key </a:t>
            </a:r>
            <a:r>
              <a:rPr lang="he-IL" dirty="0"/>
              <a:t> של שני ארנקים שונים ונחבר ל </a:t>
            </a:r>
            <a:r>
              <a:rPr lang="en-US" dirty="0"/>
              <a:t>META MASK</a:t>
            </a:r>
            <a:endParaRPr lang="he-IL" dirty="0"/>
          </a:p>
          <a:p>
            <a:pPr marL="457200" indent="-457200" algn="r" rtl="1">
              <a:buAutoNum type="arabicParenR"/>
            </a:pPr>
            <a:r>
              <a:rPr lang="he-IL" dirty="0"/>
              <a:t>לאחר מכן נריץ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נכנס ל </a:t>
            </a:r>
            <a:r>
              <a:rPr lang="en-US" dirty="0">
                <a:hlinkClick r:id="rId2"/>
              </a:rPr>
              <a:t>http://localhost:3000/</a:t>
            </a:r>
            <a:r>
              <a:rPr lang="he-IL" dirty="0"/>
              <a:t> שם האתר </a:t>
            </a:r>
          </a:p>
        </p:txBody>
      </p:sp>
    </p:spTree>
    <p:extLst>
      <p:ext uri="{BB962C8B-B14F-4D97-AF65-F5344CB8AC3E}">
        <p14:creationId xmlns:p14="http://schemas.microsoft.com/office/powerpoint/2010/main" val="335671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D20-9E5A-4607-BB5E-A2419F13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הפעלה עם תמונות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33ACF-CF96-4D3B-B33B-D2582BA5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54" y="2488228"/>
            <a:ext cx="3491452" cy="11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A37F14-631E-42BD-8DCF-DC49A062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3876805"/>
            <a:ext cx="4748213" cy="10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493F9-AF95-40F0-9B2E-0D028FADE43B}"/>
              </a:ext>
            </a:extLst>
          </p:cNvPr>
          <p:cNvSpPr txBox="1"/>
          <p:nvPr/>
        </p:nvSpPr>
        <p:spPr>
          <a:xfrm>
            <a:off x="3570194" y="1938182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נריץ ב2 טרמינלים</a:t>
            </a:r>
            <a:endParaRPr lang="en-I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F5C0F-39DD-4A4E-84B0-D8E9A2AF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72" y="2905255"/>
            <a:ext cx="37623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158A9-6064-4398-91B3-2B64BF7DA453}"/>
              </a:ext>
            </a:extLst>
          </p:cNvPr>
          <p:cNvSpPr txBox="1"/>
          <p:nvPr/>
        </p:nvSpPr>
        <p:spPr>
          <a:xfrm>
            <a:off x="8411135" y="2122848"/>
            <a:ext cx="316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נקח</a:t>
            </a:r>
            <a:r>
              <a:rPr lang="he-IL" dirty="0"/>
              <a:t> את </a:t>
            </a:r>
            <a:r>
              <a:rPr lang="he-IL" dirty="0" err="1"/>
              <a:t>הפרייבט</a:t>
            </a:r>
            <a:r>
              <a:rPr lang="he-IL" dirty="0"/>
              <a:t> קיי ונוסיף לארנק שלנו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914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D20-9E5A-4607-BB5E-A2419F13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הפעלה עם תמונות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AD05-A802-434F-8B91-2A9532E2F0B0}"/>
              </a:ext>
            </a:extLst>
          </p:cNvPr>
          <p:cNvSpPr txBox="1"/>
          <p:nvPr/>
        </p:nvSpPr>
        <p:spPr>
          <a:xfrm>
            <a:off x="237506" y="2683005"/>
            <a:ext cx="283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נלך לעמוד ליצור </a:t>
            </a:r>
            <a:r>
              <a:rPr lang="en-US" dirty="0"/>
              <a:t>NFT</a:t>
            </a:r>
            <a:r>
              <a:rPr lang="he-IL" dirty="0"/>
              <a:t> חדש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93F9-AF95-40F0-9B2E-0D028FADE43B}"/>
              </a:ext>
            </a:extLst>
          </p:cNvPr>
          <p:cNvSpPr txBox="1"/>
          <p:nvPr/>
        </p:nvSpPr>
        <p:spPr>
          <a:xfrm>
            <a:off x="5221724" y="2201266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נריץ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158A9-6064-4398-91B3-2B64BF7DA453}"/>
              </a:ext>
            </a:extLst>
          </p:cNvPr>
          <p:cNvSpPr txBox="1"/>
          <p:nvPr/>
        </p:nvSpPr>
        <p:spPr>
          <a:xfrm>
            <a:off x="8411135" y="2122848"/>
            <a:ext cx="316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נקח</a:t>
            </a:r>
            <a:r>
              <a:rPr lang="he-IL" dirty="0"/>
              <a:t> את </a:t>
            </a:r>
            <a:r>
              <a:rPr lang="he-IL" dirty="0" err="1"/>
              <a:t>הפרייבט</a:t>
            </a:r>
            <a:r>
              <a:rPr lang="he-IL" dirty="0"/>
              <a:t> קיי ונוסיף לארנק שלנו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28D344-726E-4E49-8164-453BDB2A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778" y="2769179"/>
            <a:ext cx="2404222" cy="32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922056-D870-4EC4-B22C-B5CA4A6A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56" y="2769179"/>
            <a:ext cx="2353235" cy="334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B056CF8-43B5-49B9-8C38-381574F8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28" y="2802974"/>
            <a:ext cx="3901328" cy="5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353CD2-E92F-4FF1-A2A1-158576AC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" y="3486383"/>
            <a:ext cx="5262101" cy="25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D20-9E5A-4607-BB5E-A2419F13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הפעלה עם תמונות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AD05-A802-434F-8B91-2A9532E2F0B0}"/>
              </a:ext>
            </a:extLst>
          </p:cNvPr>
          <p:cNvSpPr txBox="1"/>
          <p:nvPr/>
        </p:nvSpPr>
        <p:spPr>
          <a:xfrm>
            <a:off x="267194" y="2477174"/>
            <a:ext cx="283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יופיע בעמוד הבית ה </a:t>
            </a:r>
            <a:r>
              <a:rPr lang="en-US" dirty="0"/>
              <a:t>NFT</a:t>
            </a:r>
            <a:r>
              <a:rPr lang="he-IL" dirty="0"/>
              <a:t> שיצרנו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93F9-AF95-40F0-9B2E-0D028FADE43B}"/>
              </a:ext>
            </a:extLst>
          </p:cNvPr>
          <p:cNvSpPr txBox="1"/>
          <p:nvPr/>
        </p:nvSpPr>
        <p:spPr>
          <a:xfrm>
            <a:off x="5220212" y="2338675"/>
            <a:ext cx="146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נחבר עם </a:t>
            </a:r>
            <a:r>
              <a:rPr lang="he-IL" dirty="0" err="1"/>
              <a:t>המאטא</a:t>
            </a:r>
            <a:r>
              <a:rPr lang="he-IL" dirty="0"/>
              <a:t> </a:t>
            </a:r>
            <a:r>
              <a:rPr lang="he-IL" dirty="0" err="1"/>
              <a:t>מאסק</a:t>
            </a:r>
            <a:r>
              <a:rPr lang="en-US" dirty="0"/>
              <a:t> </a:t>
            </a:r>
            <a:r>
              <a:rPr lang="he-IL" dirty="0"/>
              <a:t>ונאשר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158A9-6064-4398-91B3-2B64BF7DA453}"/>
              </a:ext>
            </a:extLst>
          </p:cNvPr>
          <p:cNvSpPr txBox="1"/>
          <p:nvPr/>
        </p:nvSpPr>
        <p:spPr>
          <a:xfrm>
            <a:off x="8470512" y="2615674"/>
            <a:ext cx="3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נמלא את הפרטים</a:t>
            </a:r>
            <a:endParaRPr lang="en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87BABD-D4DD-416A-997A-03E9C31A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61" y="3201628"/>
            <a:ext cx="4752109" cy="256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A2BE42-7C63-4ECE-A2FF-0645085F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53" y="3296603"/>
            <a:ext cx="1662069" cy="23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7C584F8-4BC4-418E-A1ED-D0723594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99" y="3428591"/>
            <a:ext cx="1767481" cy="2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A65BEF9-B1D8-4464-9415-9E9DC874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1" y="3251969"/>
            <a:ext cx="3412896" cy="280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4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D20-9E5A-4607-BB5E-A2419F13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הפעלה עם תמונות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93F9-AF95-40F0-9B2E-0D028FADE43B}"/>
              </a:ext>
            </a:extLst>
          </p:cNvPr>
          <p:cNvSpPr txBox="1"/>
          <p:nvPr/>
        </p:nvSpPr>
        <p:spPr>
          <a:xfrm>
            <a:off x="3721490" y="2338675"/>
            <a:ext cx="296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כעת נוכל לראות אותו ב</a:t>
            </a:r>
            <a:r>
              <a:rPr lang="en-US" dirty="0"/>
              <a:t> my </a:t>
            </a:r>
            <a:r>
              <a:rPr lang="en-US" dirty="0" err="1"/>
              <a:t>nft</a:t>
            </a:r>
            <a:r>
              <a:rPr lang="en-US" dirty="0"/>
              <a:t>  </a:t>
            </a:r>
            <a:r>
              <a:rPr lang="he-IL" dirty="0"/>
              <a:t> ובעמוד </a:t>
            </a:r>
            <a:r>
              <a:rPr lang="he-IL" dirty="0" err="1"/>
              <a:t>הטרנזקציות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158A9-6064-4398-91B3-2B64BF7DA453}"/>
              </a:ext>
            </a:extLst>
          </p:cNvPr>
          <p:cNvSpPr txBox="1"/>
          <p:nvPr/>
        </p:nvSpPr>
        <p:spPr>
          <a:xfrm>
            <a:off x="8470512" y="2615674"/>
            <a:ext cx="3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נבצע רכישה שלו</a:t>
            </a:r>
            <a:endParaRPr lang="en-I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1300B8-3770-4E2B-B558-DDFD8FB9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2" y="3378530"/>
            <a:ext cx="2340350" cy="29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BEB9D7-72DE-43E4-9396-82C76BE1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64" y="3201980"/>
            <a:ext cx="3903118" cy="26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7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1D7E-97F4-4FE2-A0C0-3188462B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NFT.SOl</a:t>
            </a:r>
            <a:endParaRPr lang="en-IL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BDE40CA-4E81-4F7B-9DFE-9307F94E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2" y="1791132"/>
            <a:ext cx="6620435" cy="47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A82-131A-4A4C-B7BC-1EE6C8A0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NFTMarketPlace.sol</a:t>
            </a:r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9078BB-73C6-497B-B6D1-91F278C5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6193398" cy="473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49ACFF2-45D0-4728-911A-02CE1C12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69" y="1853754"/>
            <a:ext cx="5834458" cy="46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3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A82-131A-4A4C-B7BC-1EE6C8A0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NFTMarketPlace.sol</a:t>
            </a:r>
            <a:endParaRPr lang="en-I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DEC0CE-FA6D-491C-ACAE-7BFC0AD7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151"/>
            <a:ext cx="6044486" cy="39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1144F9D-C04F-4C7B-8FCB-245AEB03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7" y="1513632"/>
            <a:ext cx="6354403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858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148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Dogi MarketPlace</vt:lpstr>
      <vt:lpstr>הוראות הרצה</vt:lpstr>
      <vt:lpstr>הסבר הפעלה עם תמונות</vt:lpstr>
      <vt:lpstr>הסבר הפעלה עם תמונות</vt:lpstr>
      <vt:lpstr>הסבר הפעלה עם תמונות</vt:lpstr>
      <vt:lpstr>הסבר הפעלה עם תמונות</vt:lpstr>
      <vt:lpstr>NFT.SOl</vt:lpstr>
      <vt:lpstr>NFTMarketPlace.sol</vt:lpstr>
      <vt:lpstr>NFTMarketPlace.sol</vt:lpstr>
      <vt:lpstr>NFTMarketPlace.sol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Dogi MarketPlace</dc:title>
  <dc:creator>Fridlis Matan</dc:creator>
  <cp:lastModifiedBy>Fridlis Matan</cp:lastModifiedBy>
  <cp:revision>2</cp:revision>
  <dcterms:created xsi:type="dcterms:W3CDTF">2022-02-20T08:44:33Z</dcterms:created>
  <dcterms:modified xsi:type="dcterms:W3CDTF">2022-02-20T10:02:03Z</dcterms:modified>
</cp:coreProperties>
</file>