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תן גולדנברג" userId="659a9a487c65dd70" providerId="LiveId" clId="{8469D99C-C3F9-4206-BCB4-D3663DB5A186}"/>
    <pc:docChg chg="undo custSel delSld modSld">
      <pc:chgData name="מתן גולדנברג" userId="659a9a487c65dd70" providerId="LiveId" clId="{8469D99C-C3F9-4206-BCB4-D3663DB5A186}" dt="2025-01-28T12:34:51.690" v="407" actId="20577"/>
      <pc:docMkLst>
        <pc:docMk/>
      </pc:docMkLst>
      <pc:sldChg chg="modSp mod">
        <pc:chgData name="מתן גולדנברג" userId="659a9a487c65dd70" providerId="LiveId" clId="{8469D99C-C3F9-4206-BCB4-D3663DB5A186}" dt="2025-01-28T12:03:01.447" v="52" actId="14100"/>
        <pc:sldMkLst>
          <pc:docMk/>
          <pc:sldMk cId="3910325855" sldId="256"/>
        </pc:sldMkLst>
        <pc:spChg chg="mod">
          <ac:chgData name="מתן גולדנברג" userId="659a9a487c65dd70" providerId="LiveId" clId="{8469D99C-C3F9-4206-BCB4-D3663DB5A186}" dt="2025-01-28T12:03:01.447" v="52" actId="14100"/>
          <ac:spMkLst>
            <pc:docMk/>
            <pc:sldMk cId="3910325855" sldId="256"/>
            <ac:spMk id="2" creationId="{84E8CB1E-9F19-FFE7-C117-08C6B7517965}"/>
          </ac:spMkLst>
        </pc:spChg>
      </pc:sldChg>
      <pc:sldChg chg="modSp mod">
        <pc:chgData name="מתן גולדנברג" userId="659a9a487c65dd70" providerId="LiveId" clId="{8469D99C-C3F9-4206-BCB4-D3663DB5A186}" dt="2025-01-28T12:20:03.975" v="64" actId="115"/>
        <pc:sldMkLst>
          <pc:docMk/>
          <pc:sldMk cId="1034765457" sldId="257"/>
        </pc:sldMkLst>
        <pc:spChg chg="mod">
          <ac:chgData name="מתן גולדנברג" userId="659a9a487c65dd70" providerId="LiveId" clId="{8469D99C-C3F9-4206-BCB4-D3663DB5A186}" dt="2025-01-28T12:20:03.975" v="64" actId="115"/>
          <ac:spMkLst>
            <pc:docMk/>
            <pc:sldMk cId="1034765457" sldId="257"/>
            <ac:spMk id="3" creationId="{14D39EC7-95BA-BDD3-4FE9-AC00E3662481}"/>
          </ac:spMkLst>
        </pc:spChg>
      </pc:sldChg>
      <pc:sldChg chg="addSp modSp mod">
        <pc:chgData name="מתן גולדנברג" userId="659a9a487c65dd70" providerId="LiveId" clId="{8469D99C-C3F9-4206-BCB4-D3663DB5A186}" dt="2025-01-28T12:24:03.995" v="300" actId="20577"/>
        <pc:sldMkLst>
          <pc:docMk/>
          <pc:sldMk cId="1375959556" sldId="258"/>
        </pc:sldMkLst>
        <pc:spChg chg="mod">
          <ac:chgData name="מתן גולדנברג" userId="659a9a487c65dd70" providerId="LiveId" clId="{8469D99C-C3F9-4206-BCB4-D3663DB5A186}" dt="2025-01-28T12:24:03.995" v="300" actId="20577"/>
          <ac:spMkLst>
            <pc:docMk/>
            <pc:sldMk cId="1375959556" sldId="258"/>
            <ac:spMk id="3" creationId="{38BEA250-1C8B-A178-999D-B87C6A6AF62F}"/>
          </ac:spMkLst>
        </pc:spChg>
        <pc:spChg chg="add mod">
          <ac:chgData name="מתן גולדנברג" userId="659a9a487c65dd70" providerId="LiveId" clId="{8469D99C-C3F9-4206-BCB4-D3663DB5A186}" dt="2025-01-28T12:20:58.093" v="90" actId="1076"/>
          <ac:spMkLst>
            <pc:docMk/>
            <pc:sldMk cId="1375959556" sldId="258"/>
            <ac:spMk id="4" creationId="{3B8E6E89-3015-90BE-7AF8-E06A3FBCA754}"/>
          </ac:spMkLst>
        </pc:spChg>
        <pc:spChg chg="add">
          <ac:chgData name="מתן גולדנברג" userId="659a9a487c65dd70" providerId="LiveId" clId="{8469D99C-C3F9-4206-BCB4-D3663DB5A186}" dt="2025-01-28T12:21:01.199" v="92"/>
          <ac:spMkLst>
            <pc:docMk/>
            <pc:sldMk cId="1375959556" sldId="258"/>
            <ac:spMk id="5" creationId="{496F254F-48C8-85E1-8604-76402634FB78}"/>
          </ac:spMkLst>
        </pc:spChg>
      </pc:sldChg>
      <pc:sldChg chg="addSp modSp mod">
        <pc:chgData name="מתן גולדנברג" userId="659a9a487c65dd70" providerId="LiveId" clId="{8469D99C-C3F9-4206-BCB4-D3663DB5A186}" dt="2025-01-28T12:34:51.690" v="407" actId="20577"/>
        <pc:sldMkLst>
          <pc:docMk/>
          <pc:sldMk cId="187842474" sldId="259"/>
        </pc:sldMkLst>
        <pc:spChg chg="mod">
          <ac:chgData name="מתן גולדנברג" userId="659a9a487c65dd70" providerId="LiveId" clId="{8469D99C-C3F9-4206-BCB4-D3663DB5A186}" dt="2025-01-28T12:24:36.800" v="315" actId="20577"/>
          <ac:spMkLst>
            <pc:docMk/>
            <pc:sldMk cId="187842474" sldId="259"/>
            <ac:spMk id="2" creationId="{8B291F99-1E92-A12C-DC27-74540E77773B}"/>
          </ac:spMkLst>
        </pc:spChg>
        <pc:spChg chg="mod">
          <ac:chgData name="מתן גולדנברג" userId="659a9a487c65dd70" providerId="LiveId" clId="{8469D99C-C3F9-4206-BCB4-D3663DB5A186}" dt="2025-01-28T12:34:51.690" v="407" actId="20577"/>
          <ac:spMkLst>
            <pc:docMk/>
            <pc:sldMk cId="187842474" sldId="259"/>
            <ac:spMk id="3" creationId="{5966DF3E-DC46-991B-FD14-92FC16A3F744}"/>
          </ac:spMkLst>
        </pc:spChg>
        <pc:spChg chg="add">
          <ac:chgData name="מתן גולדנברג" userId="659a9a487c65dd70" providerId="LiveId" clId="{8469D99C-C3F9-4206-BCB4-D3663DB5A186}" dt="2025-01-28T12:21:59.385" v="124"/>
          <ac:spMkLst>
            <pc:docMk/>
            <pc:sldMk cId="187842474" sldId="259"/>
            <ac:spMk id="4" creationId="{0EC7E601-0D2F-B6AF-200E-9A58DAD4C68A}"/>
          </ac:spMkLst>
        </pc:spChg>
        <pc:spChg chg="add mod">
          <ac:chgData name="מתן גולדנברג" userId="659a9a487c65dd70" providerId="LiveId" clId="{8469D99C-C3F9-4206-BCB4-D3663DB5A186}" dt="2025-01-28T12:22:07.991" v="126"/>
          <ac:spMkLst>
            <pc:docMk/>
            <pc:sldMk cId="187842474" sldId="259"/>
            <ac:spMk id="5" creationId="{9396CBDD-88FF-B422-C911-EC6EB8BA393F}"/>
          </ac:spMkLst>
        </pc:spChg>
      </pc:sldChg>
      <pc:sldChg chg="del">
        <pc:chgData name="מתן גולדנברג" userId="659a9a487c65dd70" providerId="LiveId" clId="{8469D99C-C3F9-4206-BCB4-D3663DB5A186}" dt="2025-01-28T12:32:04.080" v="380" actId="2696"/>
        <pc:sldMkLst>
          <pc:docMk/>
          <pc:sldMk cId="1084831142" sldId="260"/>
        </pc:sldMkLst>
      </pc:sldChg>
      <pc:sldChg chg="del">
        <pc:chgData name="מתן גולדנברג" userId="659a9a487c65dd70" providerId="LiveId" clId="{8469D99C-C3F9-4206-BCB4-D3663DB5A186}" dt="2025-01-28T12:32:23.266" v="381" actId="2696"/>
        <pc:sldMkLst>
          <pc:docMk/>
          <pc:sldMk cId="284453623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5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2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4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61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7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9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59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6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3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2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6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4E8CB1E-9F19-FFE7-C117-08C6B7517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7686" y="640080"/>
            <a:ext cx="7151914" cy="3566160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Neuroscience Spike Detection Project</a:t>
            </a:r>
            <a:br>
              <a:rPr lang="en-US" sz="2000" b="1" dirty="0"/>
            </a:br>
            <a:endParaRPr lang="en-US" sz="96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9C33A90-8E7E-3509-EF56-BC3702565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en-US" i="1" dirty="0"/>
              <a:t>Detecting, Characterizing, and Visualizing Neural Spikes</a:t>
            </a:r>
          </a:p>
          <a:p>
            <a:r>
              <a:rPr lang="en-US" sz="2000" i="1" dirty="0"/>
              <a:t>Matan Goldenberg | 30.1.25</a:t>
            </a:r>
            <a:endParaRPr lang="en-US" sz="2000" dirty="0"/>
          </a:p>
          <a:p>
            <a:endParaRPr lang="en-US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72950"/>
          </a:solidFill>
          <a:ln w="38100" cap="rnd">
            <a:solidFill>
              <a:srgbClr val="E7295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ניאון מעגל תלת-ממדי">
            <a:extLst>
              <a:ext uri="{FF2B5EF4-FFF2-40B4-BE49-F238E27FC236}">
                <a16:creationId xmlns:a16="http://schemas.microsoft.com/office/drawing/2014/main" id="{98D95D73-279B-CAE3-64A4-93A3DBF045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37" r="2450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1032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FF4EA2-FB15-6D3A-D0C2-6FACE5EC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4D39EC7-95BA-BDD3-4FE9-AC00E3662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Analyze neural signals to detect action potentials (spikes).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Objectives</a:t>
            </a:r>
            <a:r>
              <a:rPr lang="en-US" dirty="0"/>
              <a:t>:</a:t>
            </a:r>
            <a:endParaRPr lang="he-IL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i="1" u="sng" dirty="0"/>
              <a:t>Signal Processing</a:t>
            </a:r>
            <a:r>
              <a:rPr lang="en-US" dirty="0"/>
              <a:t>: Band-pass filtering (300 Hz to 10,000 Hz) for noise removal.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u="sng" dirty="0"/>
              <a:t>Spike Detection</a:t>
            </a:r>
            <a:r>
              <a:rPr lang="en-US" dirty="0"/>
              <a:t>: Utilizing FDR-based thresholding for significant spikes.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u="sng" dirty="0"/>
              <a:t>Refractory Period Enforcement</a:t>
            </a:r>
            <a:r>
              <a:rPr lang="en-US" dirty="0"/>
              <a:t>: Applying physiological constraints to minimize false positives.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6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DE118E-B41A-6301-EA15-E111967D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BEA250-1C8B-A178-999D-B87C6A6AF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Band-pass filtering ensures clean data for spike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Spike Detection</a:t>
            </a:r>
          </a:p>
          <a:p>
            <a:r>
              <a:rPr lang="en-US" dirty="0"/>
              <a:t>False Discovery Rate (FDR) thresholding: Alpha = 0.05.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Positive and negative thresholds calculated.</a:t>
            </a:r>
          </a:p>
          <a:p>
            <a:r>
              <a:rPr lang="en-US" b="1" dirty="0"/>
              <a:t>Refinement</a:t>
            </a:r>
            <a:r>
              <a:rPr lang="en-US" dirty="0"/>
              <a:t>:</a:t>
            </a:r>
          </a:p>
          <a:p>
            <a:r>
              <a:rPr lang="en-US" sz="2600" dirty="0"/>
              <a:t>Refractory period to ensure meaningful spikes.</a:t>
            </a:r>
          </a:p>
          <a:p>
            <a:r>
              <a:rPr lang="en-US" sz="2600" dirty="0"/>
              <a:t>Spike characterization: Amplitude and unique patterns.</a:t>
            </a:r>
          </a:p>
        </p:txBody>
      </p:sp>
    </p:spTree>
    <p:extLst>
      <p:ext uri="{BB962C8B-B14F-4D97-AF65-F5344CB8AC3E}">
        <p14:creationId xmlns:p14="http://schemas.microsoft.com/office/powerpoint/2010/main" val="137595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291F99-1E92-A12C-DC27-74540E77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Discussion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66DF3E-DC46-991B-FD14-92FC16A3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Noise Reduction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Band-pass filtering effectively cleaned the signal.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Spike Identification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FDR-based thresholding accurately identified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Visualization:</a:t>
            </a:r>
          </a:p>
          <a:p>
            <a:pPr lvl="1"/>
            <a:r>
              <a:rPr lang="en-US" dirty="0"/>
              <a:t>Enabled detailed exploration of spike dynamics.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Directions:</a:t>
            </a:r>
          </a:p>
          <a:p>
            <a:pPr lvl="1"/>
            <a:r>
              <a:rPr lang="en-US" dirty="0"/>
              <a:t>Apply advanced signal processing (second-order derivatives) for peak detection.</a:t>
            </a:r>
            <a:endParaRPr lang="he-IL" dirty="0"/>
          </a:p>
          <a:p>
            <a:pPr lvl="1"/>
            <a:r>
              <a:rPr lang="en-US" dirty="0"/>
              <a:t> Leverage machine learning for classification and </a:t>
            </a:r>
            <a:r>
              <a:rPr lang="en-US"/>
              <a:t>threshold optimization.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0A0B0C-3095-C054-E5C3-25C56F86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5CDE29-1DFA-A5A4-5DC5-61157BFF8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9225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2">
      <a:majorFont>
        <a:latin typeface="FrankRuehl"/>
        <a:ea typeface=""/>
        <a:cs typeface=""/>
      </a:majorFont>
      <a:minorFont>
        <a:latin typeface="FrankRueh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179</Words>
  <Application>Microsoft Office PowerPoint</Application>
  <PresentationFormat>מסך רחב</PresentationFormat>
  <Paragraphs>30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8" baseType="lpstr">
      <vt:lpstr>Arial</vt:lpstr>
      <vt:lpstr>FrankRuehl</vt:lpstr>
      <vt:lpstr>SketchyVTI</vt:lpstr>
      <vt:lpstr>Neuroscience Spike Detection Project </vt:lpstr>
      <vt:lpstr>Introduction</vt:lpstr>
      <vt:lpstr>Methods</vt:lpstr>
      <vt:lpstr>Results and Discussion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מתן גולדנברג</dc:creator>
  <cp:lastModifiedBy>מתן גולדנברג</cp:lastModifiedBy>
  <cp:revision>1</cp:revision>
  <dcterms:created xsi:type="dcterms:W3CDTF">2025-01-24T11:36:35Z</dcterms:created>
  <dcterms:modified xsi:type="dcterms:W3CDTF">2025-01-28T12:35:06Z</dcterms:modified>
</cp:coreProperties>
</file>