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5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מתן גולדנברג" userId="659a9a487c65dd70" providerId="LiveId" clId="{8469D99C-C3F9-4206-BCB4-D3663DB5A186}"/>
    <pc:docChg chg="undo custSel delSld modSld">
      <pc:chgData name="מתן גולדנברג" userId="659a9a487c65dd70" providerId="LiveId" clId="{8469D99C-C3F9-4206-BCB4-D3663DB5A186}" dt="2025-01-28T12:34:51.690" v="407" actId="20577"/>
      <pc:docMkLst>
        <pc:docMk/>
      </pc:docMkLst>
      <pc:sldChg chg="modSp mod">
        <pc:chgData name="מתן גולדנברג" userId="659a9a487c65dd70" providerId="LiveId" clId="{8469D99C-C3F9-4206-BCB4-D3663DB5A186}" dt="2025-01-28T12:03:01.447" v="52" actId="14100"/>
        <pc:sldMkLst>
          <pc:docMk/>
          <pc:sldMk cId="3910325855" sldId="256"/>
        </pc:sldMkLst>
        <pc:spChg chg="mod">
          <ac:chgData name="מתן גולדנברג" userId="659a9a487c65dd70" providerId="LiveId" clId="{8469D99C-C3F9-4206-BCB4-D3663DB5A186}" dt="2025-01-28T12:03:01.447" v="52" actId="14100"/>
          <ac:spMkLst>
            <pc:docMk/>
            <pc:sldMk cId="3910325855" sldId="256"/>
            <ac:spMk id="2" creationId="{84E8CB1E-9F19-FFE7-C117-08C6B7517965}"/>
          </ac:spMkLst>
        </pc:spChg>
      </pc:sldChg>
      <pc:sldChg chg="modSp mod">
        <pc:chgData name="מתן גולדנברג" userId="659a9a487c65dd70" providerId="LiveId" clId="{8469D99C-C3F9-4206-BCB4-D3663DB5A186}" dt="2025-01-28T12:20:03.975" v="64" actId="115"/>
        <pc:sldMkLst>
          <pc:docMk/>
          <pc:sldMk cId="1034765457" sldId="257"/>
        </pc:sldMkLst>
        <pc:spChg chg="mod">
          <ac:chgData name="מתן גולדנברג" userId="659a9a487c65dd70" providerId="LiveId" clId="{8469D99C-C3F9-4206-BCB4-D3663DB5A186}" dt="2025-01-28T12:20:03.975" v="64" actId="115"/>
          <ac:spMkLst>
            <pc:docMk/>
            <pc:sldMk cId="1034765457" sldId="257"/>
            <ac:spMk id="3" creationId="{14D39EC7-95BA-BDD3-4FE9-AC00E3662481}"/>
          </ac:spMkLst>
        </pc:spChg>
      </pc:sldChg>
      <pc:sldChg chg="addSp modSp mod">
        <pc:chgData name="מתן גולדנברג" userId="659a9a487c65dd70" providerId="LiveId" clId="{8469D99C-C3F9-4206-BCB4-D3663DB5A186}" dt="2025-01-28T12:24:03.995" v="300" actId="20577"/>
        <pc:sldMkLst>
          <pc:docMk/>
          <pc:sldMk cId="1375959556" sldId="258"/>
        </pc:sldMkLst>
        <pc:spChg chg="mod">
          <ac:chgData name="מתן גולדנברג" userId="659a9a487c65dd70" providerId="LiveId" clId="{8469D99C-C3F9-4206-BCB4-D3663DB5A186}" dt="2025-01-28T12:24:03.995" v="300" actId="20577"/>
          <ac:spMkLst>
            <pc:docMk/>
            <pc:sldMk cId="1375959556" sldId="258"/>
            <ac:spMk id="3" creationId="{38BEA250-1C8B-A178-999D-B87C6A6AF62F}"/>
          </ac:spMkLst>
        </pc:spChg>
        <pc:spChg chg="add mod">
          <ac:chgData name="מתן גולדנברג" userId="659a9a487c65dd70" providerId="LiveId" clId="{8469D99C-C3F9-4206-BCB4-D3663DB5A186}" dt="2025-01-28T12:20:58.093" v="90" actId="1076"/>
          <ac:spMkLst>
            <pc:docMk/>
            <pc:sldMk cId="1375959556" sldId="258"/>
            <ac:spMk id="4" creationId="{3B8E6E89-3015-90BE-7AF8-E06A3FBCA754}"/>
          </ac:spMkLst>
        </pc:spChg>
        <pc:spChg chg="add">
          <ac:chgData name="מתן גולדנברג" userId="659a9a487c65dd70" providerId="LiveId" clId="{8469D99C-C3F9-4206-BCB4-D3663DB5A186}" dt="2025-01-28T12:21:01.199" v="92"/>
          <ac:spMkLst>
            <pc:docMk/>
            <pc:sldMk cId="1375959556" sldId="258"/>
            <ac:spMk id="5" creationId="{496F254F-48C8-85E1-8604-76402634FB78}"/>
          </ac:spMkLst>
        </pc:spChg>
      </pc:sldChg>
      <pc:sldChg chg="addSp modSp mod">
        <pc:chgData name="מתן גולדנברג" userId="659a9a487c65dd70" providerId="LiveId" clId="{8469D99C-C3F9-4206-BCB4-D3663DB5A186}" dt="2025-01-28T12:34:51.690" v="407" actId="20577"/>
        <pc:sldMkLst>
          <pc:docMk/>
          <pc:sldMk cId="187842474" sldId="259"/>
        </pc:sldMkLst>
        <pc:spChg chg="mod">
          <ac:chgData name="מתן גולדנברג" userId="659a9a487c65dd70" providerId="LiveId" clId="{8469D99C-C3F9-4206-BCB4-D3663DB5A186}" dt="2025-01-28T12:24:36.800" v="315" actId="20577"/>
          <ac:spMkLst>
            <pc:docMk/>
            <pc:sldMk cId="187842474" sldId="259"/>
            <ac:spMk id="2" creationId="{8B291F99-1E92-A12C-DC27-74540E77773B}"/>
          </ac:spMkLst>
        </pc:spChg>
        <pc:spChg chg="mod">
          <ac:chgData name="מתן גולדנברג" userId="659a9a487c65dd70" providerId="LiveId" clId="{8469D99C-C3F9-4206-BCB4-D3663DB5A186}" dt="2025-01-28T12:34:51.690" v="407" actId="20577"/>
          <ac:spMkLst>
            <pc:docMk/>
            <pc:sldMk cId="187842474" sldId="259"/>
            <ac:spMk id="3" creationId="{5966DF3E-DC46-991B-FD14-92FC16A3F744}"/>
          </ac:spMkLst>
        </pc:spChg>
        <pc:spChg chg="add">
          <ac:chgData name="מתן גולדנברג" userId="659a9a487c65dd70" providerId="LiveId" clId="{8469D99C-C3F9-4206-BCB4-D3663DB5A186}" dt="2025-01-28T12:21:59.385" v="124"/>
          <ac:spMkLst>
            <pc:docMk/>
            <pc:sldMk cId="187842474" sldId="259"/>
            <ac:spMk id="4" creationId="{0EC7E601-0D2F-B6AF-200E-9A58DAD4C68A}"/>
          </ac:spMkLst>
        </pc:spChg>
        <pc:spChg chg="add mod">
          <ac:chgData name="מתן גולדנברג" userId="659a9a487c65dd70" providerId="LiveId" clId="{8469D99C-C3F9-4206-BCB4-D3663DB5A186}" dt="2025-01-28T12:22:07.991" v="126"/>
          <ac:spMkLst>
            <pc:docMk/>
            <pc:sldMk cId="187842474" sldId="259"/>
            <ac:spMk id="5" creationId="{9396CBDD-88FF-B422-C911-EC6EB8BA393F}"/>
          </ac:spMkLst>
        </pc:spChg>
      </pc:sldChg>
      <pc:sldChg chg="del">
        <pc:chgData name="מתן גולדנברג" userId="659a9a487c65dd70" providerId="LiveId" clId="{8469D99C-C3F9-4206-BCB4-D3663DB5A186}" dt="2025-01-28T12:32:04.080" v="380" actId="2696"/>
        <pc:sldMkLst>
          <pc:docMk/>
          <pc:sldMk cId="1084831142" sldId="260"/>
        </pc:sldMkLst>
      </pc:sldChg>
      <pc:sldChg chg="del">
        <pc:chgData name="מתן גולדנברג" userId="659a9a487c65dd70" providerId="LiveId" clId="{8469D99C-C3F9-4206-BCB4-D3663DB5A186}" dt="2025-01-28T12:32:23.266" v="381" actId="2696"/>
        <pc:sldMkLst>
          <pc:docMk/>
          <pc:sldMk cId="2844536234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8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5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2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74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610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47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69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59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6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3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2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86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8" r:id="rId6"/>
    <p:sldLayoutId id="2147483724" r:id="rId7"/>
    <p:sldLayoutId id="2147483725" r:id="rId8"/>
    <p:sldLayoutId id="2147483726" r:id="rId9"/>
    <p:sldLayoutId id="2147483727" r:id="rId10"/>
    <p:sldLayoutId id="2147483729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4E8CB1E-9F19-FFE7-C117-08C6B7517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7686" y="640080"/>
            <a:ext cx="7151914" cy="3566160"/>
          </a:xfrm>
        </p:spPr>
        <p:txBody>
          <a:bodyPr anchor="b">
            <a:normAutofit/>
          </a:bodyPr>
          <a:lstStyle/>
          <a:p>
            <a:r>
              <a:rPr lang="en-US" sz="3600" b="1" dirty="0"/>
              <a:t>Neuroscience Spike Detection Project</a:t>
            </a:r>
            <a:br>
              <a:rPr lang="en-US" sz="2000" b="1" dirty="0"/>
            </a:br>
            <a:endParaRPr lang="en-US" sz="96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9C33A90-8E7E-3509-EF56-BC3702565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r>
              <a:rPr lang="en-US" i="1" dirty="0"/>
              <a:t>Detecting, Characterizing, and Visualizing Neural Spikes</a:t>
            </a:r>
          </a:p>
          <a:p>
            <a:r>
              <a:rPr lang="en-US" sz="2000" i="1" dirty="0"/>
              <a:t>Matan Goldenberg | 30.1.25</a:t>
            </a:r>
            <a:endParaRPr lang="en-US" sz="2000" dirty="0"/>
          </a:p>
          <a:p>
            <a:endParaRPr lang="en-US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E72950"/>
          </a:solidFill>
          <a:ln w="38100" cap="rnd">
            <a:solidFill>
              <a:srgbClr val="E7295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 descr="ניאון מעגל תלת-ממדי">
            <a:extLst>
              <a:ext uri="{FF2B5EF4-FFF2-40B4-BE49-F238E27FC236}">
                <a16:creationId xmlns:a16="http://schemas.microsoft.com/office/drawing/2014/main" id="{98D95D73-279B-CAE3-64A4-93A3DBF045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937" r="24507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1032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3FF4EA2-FB15-6D3A-D0C2-6FACE5ECC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4D39EC7-95BA-BDD3-4FE9-AC00E3662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</a:t>
            </a:r>
            <a:r>
              <a:rPr lang="en-US" dirty="0"/>
              <a:t>: Analyze neural signals to detect action potentials (spikes).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Objectives</a:t>
            </a:r>
            <a:r>
              <a:rPr lang="en-US" dirty="0"/>
              <a:t>:</a:t>
            </a:r>
            <a:endParaRPr lang="he-IL" dirty="0"/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i="1" u="sng" dirty="0"/>
              <a:t>Signal Processing</a:t>
            </a:r>
            <a:r>
              <a:rPr lang="en-US" dirty="0"/>
              <a:t>: Band-pass filtering (300 Hz to 10,000 Hz) for noise removal.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u="sng" dirty="0"/>
              <a:t>Spike Detection</a:t>
            </a:r>
            <a:r>
              <a:rPr lang="en-US" dirty="0"/>
              <a:t>: Utilizing FDR-based thresholding for significant spikes.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u="sng" dirty="0"/>
              <a:t>Refractory Period Enforcement</a:t>
            </a:r>
            <a:r>
              <a:rPr lang="en-US" dirty="0"/>
              <a:t>: Applying physiological constraints to minimize false positives.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6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AD5AE7-FDA3-3217-20C5-D0A98AD2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</a:t>
            </a: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C916A86C-18B3-5BA0-ED05-245F6D999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8463" y="1928813"/>
            <a:ext cx="7757326" cy="4853824"/>
          </a:xfrm>
        </p:spPr>
      </p:pic>
    </p:spTree>
    <p:extLst>
      <p:ext uri="{BB962C8B-B14F-4D97-AF65-F5344CB8AC3E}">
        <p14:creationId xmlns:p14="http://schemas.microsoft.com/office/powerpoint/2010/main" val="182595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DDE118E-B41A-6301-EA15-E111967D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8BEA250-1C8B-A178-999D-B87C6A6AF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Preprocessing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Band-pass filtering ensures clean data for spike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Spike Detection</a:t>
            </a:r>
          </a:p>
          <a:p>
            <a:r>
              <a:rPr lang="en-US" dirty="0"/>
              <a:t>False Discovery Rate (FDR) thresholding: Alpha = 0.05.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Positive and negative thresholds calculated.</a:t>
            </a:r>
          </a:p>
          <a:p>
            <a:r>
              <a:rPr lang="en-US" b="1" dirty="0"/>
              <a:t>Refinement</a:t>
            </a:r>
            <a:r>
              <a:rPr lang="en-US" dirty="0"/>
              <a:t>:</a:t>
            </a:r>
          </a:p>
          <a:p>
            <a:r>
              <a:rPr lang="en-US" sz="2600" dirty="0"/>
              <a:t>Refractory period to ensure meaningful spikes.</a:t>
            </a:r>
          </a:p>
          <a:p>
            <a:r>
              <a:rPr lang="en-US" sz="2600" dirty="0"/>
              <a:t>Spike characterization: Amplitude and unique patterns.</a:t>
            </a:r>
          </a:p>
        </p:txBody>
      </p:sp>
    </p:spTree>
    <p:extLst>
      <p:ext uri="{BB962C8B-B14F-4D97-AF65-F5344CB8AC3E}">
        <p14:creationId xmlns:p14="http://schemas.microsoft.com/office/powerpoint/2010/main" val="1375959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5FD606-2295-FAF8-2929-875C4A00C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plot</a:t>
            </a:r>
            <a:endParaRPr lang="en-US" dirty="0"/>
          </a:p>
        </p:txBody>
      </p:sp>
      <p:pic>
        <p:nvPicPr>
          <p:cNvPr id="11" name="מציין מיקום תוכן 10">
            <a:extLst>
              <a:ext uri="{FF2B5EF4-FFF2-40B4-BE49-F238E27FC236}">
                <a16:creationId xmlns:a16="http://schemas.microsoft.com/office/drawing/2014/main" id="{966AAEB7-A453-A83C-72C7-8E0BF3E99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5342" y="1828339"/>
            <a:ext cx="10314039" cy="4808435"/>
          </a:xfrm>
        </p:spPr>
      </p:pic>
    </p:spTree>
    <p:extLst>
      <p:ext uri="{BB962C8B-B14F-4D97-AF65-F5344CB8AC3E}">
        <p14:creationId xmlns:p14="http://schemas.microsoft.com/office/powerpoint/2010/main" val="1272263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291F99-1E92-A12C-DC27-74540E77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and Discussion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966DF3E-DC46-991B-FD14-92FC16A3F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Noise Reduction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Band-pass filtering effectively cleaned the signal.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Spike Identification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FDR-based thresholding accurately identified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Interactive Visualization:</a:t>
            </a:r>
          </a:p>
          <a:p>
            <a:pPr lvl="1"/>
            <a:r>
              <a:rPr lang="en-US" dirty="0"/>
              <a:t>Enabled detailed exploration of spike dynamics.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Future Directions:</a:t>
            </a:r>
          </a:p>
          <a:p>
            <a:pPr lvl="1"/>
            <a:r>
              <a:rPr lang="en-US" dirty="0"/>
              <a:t>Apply advanced signal processing (second-order derivatives) for peak detection.</a:t>
            </a:r>
            <a:endParaRPr lang="he-IL" dirty="0"/>
          </a:p>
          <a:p>
            <a:pPr lvl="1"/>
            <a:r>
              <a:rPr lang="en-US" dirty="0"/>
              <a:t> Leverage machine learning for classification and </a:t>
            </a:r>
            <a:r>
              <a:rPr lang="en-US"/>
              <a:t>threshold optimization.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2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70A0B0C-3095-C054-E5C3-25C56F863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6600" b="1"/>
              <a:t>Thank You</a:t>
            </a:r>
            <a:endParaRPr lang="en-US" sz="660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E72950"/>
          </a:solidFill>
          <a:ln w="38100" cap="rnd">
            <a:solidFill>
              <a:srgbClr val="E7295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35CDE29-1DFA-A5A4-5DC5-61157BFF8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dirty="0"/>
              <a:t>Questions?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פתקים נדבקים עם סימני שאלה">
            <a:extLst>
              <a:ext uri="{FF2B5EF4-FFF2-40B4-BE49-F238E27FC236}">
                <a16:creationId xmlns:a16="http://schemas.microsoft.com/office/drawing/2014/main" id="{10B1060F-06DB-F5CA-3148-3C94D56A40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745" r="1530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8779225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Custom 2">
      <a:majorFont>
        <a:latin typeface="FrankRuehl"/>
        <a:ea typeface=""/>
        <a:cs typeface=""/>
      </a:majorFont>
      <a:minorFont>
        <a:latin typeface="FrankRueh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182</Words>
  <Application>Microsoft Office PowerPoint</Application>
  <PresentationFormat>מסך רחב</PresentationFormat>
  <Paragraphs>32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0" baseType="lpstr">
      <vt:lpstr>Arial</vt:lpstr>
      <vt:lpstr>FrankRuehl</vt:lpstr>
      <vt:lpstr>SketchyVTI</vt:lpstr>
      <vt:lpstr>Neuroscience Spike Detection Project </vt:lpstr>
      <vt:lpstr>Introduction</vt:lpstr>
      <vt:lpstr>Descriptive statistic</vt:lpstr>
      <vt:lpstr>Methods</vt:lpstr>
      <vt:lpstr>plot</vt:lpstr>
      <vt:lpstr>Results and Discussion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מתן גולדנברג</dc:creator>
  <cp:lastModifiedBy>מתן גולדנברג</cp:lastModifiedBy>
  <cp:revision>3</cp:revision>
  <dcterms:created xsi:type="dcterms:W3CDTF">2025-01-24T11:36:35Z</dcterms:created>
  <dcterms:modified xsi:type="dcterms:W3CDTF">2025-01-30T06:26:54Z</dcterms:modified>
</cp:coreProperties>
</file>