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5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9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1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9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1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11CD-94F2-422A-B27B-CEDAEB90D278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B28B05-834A-490A-A4FD-F76E3CB55A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AA83-BF39-49CE-8407-0C32EF1C7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to Predict the Temperature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3A6FC-30DF-42F0-B0D1-15090DCE6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1355464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submitters:</a:t>
            </a:r>
          </a:p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sadan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- 316018456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Matan malki - 208427419</a:t>
            </a:r>
          </a:p>
        </p:txBody>
      </p:sp>
    </p:spTree>
    <p:extLst>
      <p:ext uri="{BB962C8B-B14F-4D97-AF65-F5344CB8AC3E}">
        <p14:creationId xmlns:p14="http://schemas.microsoft.com/office/powerpoint/2010/main" val="428001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0FA1-A9C5-44B0-A7C7-C13A926B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Stage3 3: Train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6B04-48AE-46C3-828F-1CF13E26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Encoded city as it is a category variable</a:t>
            </a:r>
          </a:p>
          <a:p>
            <a:r>
              <a:rPr lang="en-US" dirty="0"/>
              <a:t>Before:	After: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6B3DF-F13D-416D-A4D1-BD8D648D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83" y="3023126"/>
            <a:ext cx="539544" cy="2443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F3B38-3FE0-40D9-88C9-8C4440031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85" y="2999026"/>
            <a:ext cx="635406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6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847A-DB89-40B7-BCAB-1F020E99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Train and 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6ADD2-5E67-4F50-94D9-3A0225AF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Splitted</a:t>
            </a:r>
            <a:r>
              <a:rPr lang="en-US" dirty="0"/>
              <a:t> the data into train and testing with 80% - 20% respectively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A3F69-05EF-4FE9-BB76-C0E19C5E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59" y="2575024"/>
            <a:ext cx="8822362" cy="23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3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7543-F0B9-4FD7-8DED-F1AB3623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E66D-97C9-454B-8AD1-48E5B964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Establishing Baseline Mean Absolute Error which my model is supposed to beat using the mean of the target variable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C0F19-5057-4F54-A761-3DE5EB4C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90" y="3195475"/>
            <a:ext cx="6629419" cy="12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0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919C-6843-4452-84F7-706D5E0F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D46C-5309-4CE2-93FF-BDC6599F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Fitting the data into Linear Regression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62C35-E92E-42F9-8C61-D927FBF9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219" y="2744736"/>
            <a:ext cx="5335429" cy="27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3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B91F-C3B3-418F-8738-73F622AE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7CE8-03F5-464C-B7E4-1DC9A362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absolute error generated by model is 0.104 which is better than the baseline mean absolute error</a:t>
            </a:r>
          </a:p>
          <a:p>
            <a:r>
              <a:rPr lang="en-US" dirty="0"/>
              <a:t>The model provides excellent result and can be further used to predict Temperature based on relevant features.</a:t>
            </a:r>
          </a:p>
          <a:p>
            <a:r>
              <a:rPr lang="en-US" dirty="0"/>
              <a:t>The model will predict the temperature with a slight margin of error of plus or minus 0.104 </a:t>
            </a:r>
          </a:p>
        </p:txBody>
      </p:sp>
    </p:spTree>
    <p:extLst>
      <p:ext uri="{BB962C8B-B14F-4D97-AF65-F5344CB8AC3E}">
        <p14:creationId xmlns:p14="http://schemas.microsoft.com/office/powerpoint/2010/main" val="194741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56C58-FE38-4639-B242-294FDB17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3241515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9AE2-5BEE-466B-ACF2-8A7B8D80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2572-9AC8-44D0-A41C-56F44507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Can we predict the temperature based on relevant features?</a:t>
            </a:r>
          </a:p>
        </p:txBody>
      </p:sp>
    </p:spTree>
    <p:extLst>
      <p:ext uri="{BB962C8B-B14F-4D97-AF65-F5344CB8AC3E}">
        <p14:creationId xmlns:p14="http://schemas.microsoft.com/office/powerpoint/2010/main" val="346924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B920-A187-4A41-8ADB-ED23F39B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6C16-5148-4E93-83DD-C225F01F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Requests (for API)</a:t>
            </a:r>
          </a:p>
          <a:p>
            <a:r>
              <a:rPr lang="en-US" dirty="0"/>
              <a:t>Json</a:t>
            </a:r>
          </a:p>
          <a:p>
            <a:r>
              <a:rPr lang="en-US" dirty="0" err="1"/>
              <a:t>Sklean</a:t>
            </a:r>
            <a:endParaRPr lang="en-US" dirty="0"/>
          </a:p>
          <a:p>
            <a:r>
              <a:rPr lang="en-US" dirty="0"/>
              <a:t>Category Encoder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49900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20BD-FF6D-4038-8C15-AC635D1A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D35A-2F2B-4A03-B769-EF56C9C2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1: Read the Data</a:t>
            </a:r>
          </a:p>
          <a:p>
            <a:r>
              <a:rPr lang="en-US" dirty="0"/>
              <a:t>Stage 2: Data Preparation</a:t>
            </a:r>
          </a:p>
          <a:p>
            <a:r>
              <a:rPr lang="en-US" dirty="0"/>
              <a:t>Stage 3: Split the data into Train and Test</a:t>
            </a:r>
          </a:p>
          <a:p>
            <a:r>
              <a:rPr lang="en-US" dirty="0"/>
              <a:t>Stage 4: Implement the Model</a:t>
            </a:r>
          </a:p>
        </p:txBody>
      </p:sp>
    </p:spTree>
    <p:extLst>
      <p:ext uri="{BB962C8B-B14F-4D97-AF65-F5344CB8AC3E}">
        <p14:creationId xmlns:p14="http://schemas.microsoft.com/office/powerpoint/2010/main" val="225797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8B4-C47F-4745-B9B3-2D7A59D8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Reading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34EA-F7E9-45C5-88E3-FFD9C46B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through data from a website through API</a:t>
            </a:r>
          </a:p>
          <a:p>
            <a:r>
              <a:rPr lang="en-US" dirty="0"/>
              <a:t>Website : </a:t>
            </a:r>
            <a:r>
              <a:rPr lang="en-US" dirty="0">
                <a:hlinkClick r:id="rId2"/>
              </a:rPr>
              <a:t>https://openweathermap.org/</a:t>
            </a:r>
            <a:endParaRPr lang="en-US" dirty="0"/>
          </a:p>
          <a:p>
            <a:r>
              <a:rPr lang="en-US" dirty="0"/>
              <a:t>Made a student account and got a personal key to call the API</a:t>
            </a:r>
          </a:p>
          <a:p>
            <a:r>
              <a:rPr lang="en-US" dirty="0"/>
              <a:t>Convert JSON Format data into a Pandas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7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F719-0348-47EF-B61F-2A03C7D7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Reading the Data from the following </a:t>
            </a:r>
            <a:r>
              <a:rPr lang="en-US" dirty="0" err="1"/>
              <a:t>citties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30D1-299E-484E-B8BF-45959AD0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Tel Aviv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Timrat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Yavne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Eilat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Haifa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Shelomi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Jerusalem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Dolev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Jaffa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8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7E81-D0C2-4E7B-82B4-8C4AEFCE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99692"/>
          </a:xfrm>
        </p:spPr>
        <p:txBody>
          <a:bodyPr/>
          <a:lstStyle/>
          <a:p>
            <a:r>
              <a:rPr lang="en-US" dirty="0"/>
              <a:t>Stage 2: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67308-51B2-4A10-AD99-B7DBFE80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75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Prepared and combined the data into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Features in the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Pressure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Humidity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Minimum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Maximum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Wind Speed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Wind Degree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Temperature (Target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2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960-4FA7-4C9B-8F91-6FF1AB66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Data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1A29-D734-4EEE-AE95-AE0B564D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Preview: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CF4E9-BD0D-4105-93F9-3C48040A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3" y="2257261"/>
            <a:ext cx="6178549" cy="293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A2E-8FCE-43DF-8EDD-D2C5558D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Stage3 3: Train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5898-7103-47D7-8E05-3B7AEF7D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Verified the Co relation between Features: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C7FA3-C6D7-4E60-9C7B-E3B94BCB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08" y="2639708"/>
            <a:ext cx="3981184" cy="29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32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330</Words>
  <Application>Microsoft Office PowerPoint</Application>
  <PresentationFormat>מסך רחב</PresentationFormat>
  <Paragraphs>64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Project to Predict the Temperature</vt:lpstr>
      <vt:lpstr>Research Question?</vt:lpstr>
      <vt:lpstr>Libraries Used</vt:lpstr>
      <vt:lpstr>Stages of the project</vt:lpstr>
      <vt:lpstr>Stage 1: Reading the data</vt:lpstr>
      <vt:lpstr>Stage 1: Reading the Data from the following citties</vt:lpstr>
      <vt:lpstr>Stage 2: Data Preparation</vt:lpstr>
      <vt:lpstr>Stage 2: Data Preparation:</vt:lpstr>
      <vt:lpstr>Stage3 3: Train and Test Data</vt:lpstr>
      <vt:lpstr>Stage3 3: Train and Test Data</vt:lpstr>
      <vt:lpstr>Stage 3: Train and Test Split</vt:lpstr>
      <vt:lpstr>Stage 4: Fitting the Model</vt:lpstr>
      <vt:lpstr>Stage 4: Fitting the model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 Predict the Temperature</dc:title>
  <dc:creator>Shoaib Maqbool</dc:creator>
  <cp:lastModifiedBy>Matan Malki</cp:lastModifiedBy>
  <cp:revision>8</cp:revision>
  <dcterms:created xsi:type="dcterms:W3CDTF">2021-06-01T13:46:56Z</dcterms:created>
  <dcterms:modified xsi:type="dcterms:W3CDTF">2021-06-21T18:13:31Z</dcterms:modified>
</cp:coreProperties>
</file>