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73" r:id="rId7"/>
    <p:sldId id="260" r:id="rId8"/>
    <p:sldId id="261" r:id="rId9"/>
    <p:sldId id="262" r:id="rId10"/>
    <p:sldId id="264" r:id="rId11"/>
    <p:sldId id="274" r:id="rId12"/>
    <p:sldId id="265" r:id="rId13"/>
    <p:sldId id="266" r:id="rId14"/>
    <p:sldId id="267" r:id="rId15"/>
    <p:sldId id="268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9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1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11CD-94F2-422A-B27B-CEDAEB90D27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A83-BF39-49CE-8407-0C32EF1C7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to Predict the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A6FC-30DF-42F0-B0D1-15090DCE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5"/>
            <a:ext cx="6096000" cy="2003858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submitters: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Dor sadan - 316018456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Matan malki - 208427419</a:t>
            </a:r>
          </a:p>
        </p:txBody>
      </p:sp>
    </p:spTree>
    <p:extLst>
      <p:ext uri="{BB962C8B-B14F-4D97-AF65-F5344CB8AC3E}">
        <p14:creationId xmlns:p14="http://schemas.microsoft.com/office/powerpoint/2010/main" val="428001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A2E-8FCE-43DF-8EDD-D2C5558D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Stage3 3: Train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5898-7103-47D7-8E05-3B7AEF7D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the Co relation between Features via “</a:t>
            </a:r>
            <a:r>
              <a:rPr lang="en-US" dirty="0" err="1"/>
              <a:t>HeatMap</a:t>
            </a:r>
            <a:r>
              <a:rPr lang="en-US" dirty="0"/>
              <a:t>”: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C7FA3-C6D7-4E60-9C7B-E3B94BCB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08" y="2639708"/>
            <a:ext cx="3981184" cy="29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A2E-8FCE-43DF-8EDD-D2C5558D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Stage3 3: “heat map”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5898-7103-47D7-8E05-3B7AEF7D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we can see that when the maximum temperature is higher’ the minimum temperature is higher, so their Co relation close to 1.  </a:t>
            </a:r>
          </a:p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FDC3AAE-33AC-4D10-8712-6BEE4D67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06" y="2957262"/>
            <a:ext cx="4121654" cy="30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FA1-A9C5-44B0-A7C7-C13A926B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Stage3 3: Train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6B04-48AE-46C3-828F-1CF13E26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Encoded city as it is a category variable</a:t>
            </a:r>
          </a:p>
          <a:p>
            <a:r>
              <a:rPr lang="en-US" dirty="0"/>
              <a:t>Before:	After: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6B3DF-F13D-416D-A4D1-BD8D648D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83" y="3023126"/>
            <a:ext cx="539544" cy="2443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F3B38-3FE0-40D9-88C9-8C444003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85" y="2999026"/>
            <a:ext cx="63540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847A-DB89-40B7-BCAB-1F020E9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Train and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ADD2-5E67-4F50-94D9-3A0225AF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train and testing with 80% - 20% respectively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3F69-05EF-4FE9-BB76-C0E19C5E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59" y="2575024"/>
            <a:ext cx="8822362" cy="23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3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7543-F0B9-4FD7-8DED-F1AB36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E66D-97C9-454B-8AD1-48E5B964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Baseline Mean Absolute Error which my model is supposed to beat using the mean of the target variable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C0F19-5057-4F54-A761-3DE5EB4C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0" y="3195475"/>
            <a:ext cx="6629419" cy="12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19C-6843-4452-84F7-706D5E0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D46C-5309-4CE2-93FF-BDC6599F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the data into Linear Regression because our values are numeric and not categorical.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62C35-E92E-42F9-8C61-D927FBF9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19" y="2852803"/>
            <a:ext cx="5335429" cy="2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F20A-D9C3-4BE7-BE53-917ED3AC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E1E2-76E6-486A-8440-D91ACF8D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capacity in the begging was 14,000 – we add more cities to get 29,000 .</a:t>
            </a:r>
          </a:p>
          <a:p>
            <a:r>
              <a:rPr lang="en-US" dirty="0"/>
              <a:t>The temperature was in “Kelvin” – if we want in “Celsius” we need to pay to the website for this kind of data.</a:t>
            </a:r>
          </a:p>
          <a:p>
            <a:r>
              <a:rPr lang="en-US" dirty="0"/>
              <a:t>Picking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values fo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 the</a:t>
            </a:r>
            <a:r>
              <a:rPr lang="en-US" sz="2000" b="1" dirty="0"/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predict the temperature and get a good result.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Machin learning test – we don’t get good result because the data was listed by names of the cities, so we need to random all the data to get a good result.</a:t>
            </a:r>
          </a:p>
        </p:txBody>
      </p:sp>
    </p:spTree>
    <p:extLst>
      <p:ext uri="{BB962C8B-B14F-4D97-AF65-F5344CB8AC3E}">
        <p14:creationId xmlns:p14="http://schemas.microsoft.com/office/powerpoint/2010/main" val="172422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91F-C3B3-418F-8738-73F622AE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7CE8-03F5-464C-B7E4-1DC9A3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absolute error generated by model is 0.104 which is better than the baseline mean absolute error</a:t>
            </a:r>
          </a:p>
          <a:p>
            <a:r>
              <a:rPr lang="en-US" dirty="0"/>
              <a:t>The model provides excellent result and can be further used to predict Temperature based on relevant features.</a:t>
            </a:r>
          </a:p>
          <a:p>
            <a:r>
              <a:rPr lang="en-US" dirty="0"/>
              <a:t>The model will predict the temperature with a slight margin of error of plus or minus 0.104 </a:t>
            </a:r>
          </a:p>
        </p:txBody>
      </p:sp>
    </p:spTree>
    <p:extLst>
      <p:ext uri="{BB962C8B-B14F-4D97-AF65-F5344CB8AC3E}">
        <p14:creationId xmlns:p14="http://schemas.microsoft.com/office/powerpoint/2010/main" val="194741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56C58-FE38-4639-B242-294FDB17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9AE2-5BEE-466B-ACF2-8A7B8D80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572-9AC8-44D0-A41C-56F44507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Can we predict the temperature based on relevant features?</a:t>
            </a:r>
          </a:p>
        </p:txBody>
      </p:sp>
    </p:spTree>
    <p:extLst>
      <p:ext uri="{BB962C8B-B14F-4D97-AF65-F5344CB8AC3E}">
        <p14:creationId xmlns:p14="http://schemas.microsoft.com/office/powerpoint/2010/main" val="34692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B920-A187-4A41-8ADB-ED23F39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6C16-5148-4E93-83DD-C225F01F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Requests (for API)</a:t>
            </a:r>
          </a:p>
          <a:p>
            <a:r>
              <a:rPr lang="en-US" dirty="0"/>
              <a:t>Json</a:t>
            </a:r>
          </a:p>
          <a:p>
            <a:r>
              <a:rPr lang="en-US" dirty="0" err="1"/>
              <a:t>Sklean</a:t>
            </a:r>
            <a:endParaRPr lang="en-US" dirty="0"/>
          </a:p>
          <a:p>
            <a:r>
              <a:rPr lang="en-US" dirty="0"/>
              <a:t>Category Encoder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990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20BD-FF6D-4038-8C15-AC635D1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D35A-2F2B-4A03-B769-EF56C9C2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1: Read the Data</a:t>
            </a:r>
          </a:p>
          <a:p>
            <a:r>
              <a:rPr lang="en-US" dirty="0"/>
              <a:t>Stage 2: Data Preparation</a:t>
            </a:r>
          </a:p>
          <a:p>
            <a:r>
              <a:rPr lang="en-US" dirty="0"/>
              <a:t>Stage 3: Split the data into Train and Test</a:t>
            </a:r>
          </a:p>
          <a:p>
            <a:r>
              <a:rPr lang="en-US" dirty="0"/>
              <a:t>Stage 4: Implement the Model</a:t>
            </a:r>
          </a:p>
        </p:txBody>
      </p:sp>
    </p:spTree>
    <p:extLst>
      <p:ext uri="{BB962C8B-B14F-4D97-AF65-F5344CB8AC3E}">
        <p14:creationId xmlns:p14="http://schemas.microsoft.com/office/powerpoint/2010/main" val="22579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8B4-C47F-4745-B9B3-2D7A59D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34EA-F7E9-45C5-88E3-FFD9C46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through data from a website through API</a:t>
            </a:r>
          </a:p>
          <a:p>
            <a:r>
              <a:rPr lang="en-US" dirty="0"/>
              <a:t>Website : </a:t>
            </a:r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r>
              <a:rPr lang="en-US" dirty="0"/>
              <a:t>Made a student account and got a personal key to call the API</a:t>
            </a:r>
          </a:p>
          <a:p>
            <a:r>
              <a:rPr lang="en-US" dirty="0"/>
              <a:t>Convert JSON Format data into a Pandas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D6F6-5B03-4BC3-ACFD-8BB22430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getting a json file with all cities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54D28-AA1C-4D82-A822-4377FFACC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74" y="2676661"/>
            <a:ext cx="4497828" cy="33139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3DC70-B43A-4466-91E1-AD2379E8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For example, cities in Syria and Iran and their city id from the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F719-0348-47EF-B61F-2A03C7D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Reading the Data from the following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30D1-299E-484E-B8BF-45959AD0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Tel Aviv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Timrat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Yavne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Eilat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Haifa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Shelomi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Jerusalem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Dolev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Jaffa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E81-D0C2-4E7B-82B4-8C4AEFCE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9692"/>
          </a:xfrm>
        </p:spPr>
        <p:txBody>
          <a:bodyPr/>
          <a:lstStyle/>
          <a:p>
            <a:r>
              <a:rPr lang="en-US" dirty="0"/>
              <a:t>Stage 2: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7308-51B2-4A10-AD99-B7DBFE80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75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Prepared and combined the data into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Features in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Humidity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Minimum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Maximum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 Degree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Temperature (Target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960-4FA7-4C9B-8F91-6FF1AB66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1A29-D734-4EEE-AE95-AE0B564D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Preview: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CF4E9-BD0D-4105-93F9-3C48040A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3" y="2257261"/>
            <a:ext cx="6178549" cy="29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81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499</Words>
  <Application>Microsoft Office PowerPoint</Application>
  <PresentationFormat>מסך רחב</PresentationFormat>
  <Paragraphs>73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Arial</vt:lpstr>
      <vt:lpstr>Gill Sans MT</vt:lpstr>
      <vt:lpstr>Gallery</vt:lpstr>
      <vt:lpstr>Project to Predict the Temperature</vt:lpstr>
      <vt:lpstr>Research Question?</vt:lpstr>
      <vt:lpstr>Libraries Used</vt:lpstr>
      <vt:lpstr>Stages of the project</vt:lpstr>
      <vt:lpstr>Stage 1: Reading the data</vt:lpstr>
      <vt:lpstr>Stage 1: getting a json file with all cities id</vt:lpstr>
      <vt:lpstr>Stage 1: Reading the Data from the following cities</vt:lpstr>
      <vt:lpstr>Stage 2: Data Preparation</vt:lpstr>
      <vt:lpstr>Stage 2: Data Preparation:</vt:lpstr>
      <vt:lpstr>Stage3 3: Train and Test Data</vt:lpstr>
      <vt:lpstr>Stage3 3: “heat map”</vt:lpstr>
      <vt:lpstr>Stage3 3: Train and Test Data</vt:lpstr>
      <vt:lpstr>Stage 3: Train and Test Split</vt:lpstr>
      <vt:lpstr>Stage 4: Fitting the Model</vt:lpstr>
      <vt:lpstr>Stage 4: Fitting the model</vt:lpstr>
      <vt:lpstr>Limitations and struggles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 Predict the Temperature</dc:title>
  <dc:creator>Shoaib Maqbool</dc:creator>
  <cp:lastModifiedBy>Matan Malki</cp:lastModifiedBy>
  <cp:revision>21</cp:revision>
  <dcterms:created xsi:type="dcterms:W3CDTF">2021-06-01T13:46:56Z</dcterms:created>
  <dcterms:modified xsi:type="dcterms:W3CDTF">2021-06-28T18:07:48Z</dcterms:modified>
</cp:coreProperties>
</file>