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embeddedFontLst>
    <p:embeddedFont>
      <p:font typeface="Century Schoolbook"/>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3" roundtripDataSignature="AMtx7mg2Eer+/qeNPYyC48AV8PazMdwE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Schoolbook-bold.fntdata"/><Relationship Id="rId11" Type="http://schemas.openxmlformats.org/officeDocument/2006/relationships/slide" Target="slides/slide6.xml"/><Relationship Id="rId22" Type="http://schemas.openxmlformats.org/officeDocument/2006/relationships/font" Target="fonts/CenturySchoolbook-boldItalic.fntdata"/><Relationship Id="rId10" Type="http://schemas.openxmlformats.org/officeDocument/2006/relationships/slide" Target="slides/slide5.xml"/><Relationship Id="rId21" Type="http://schemas.openxmlformats.org/officeDocument/2006/relationships/font" Target="fonts/CenturySchoolbook-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enturySchoolbook-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chemeClr val="lt1"/>
        </a:solidFill>
      </p:bgPr>
    </p:bg>
    <p:spTree>
      <p:nvGrpSpPr>
        <p:cNvPr id="17" name="Shape 17"/>
        <p:cNvGrpSpPr/>
        <p:nvPr/>
      </p:nvGrpSpPr>
      <p:grpSpPr>
        <a:xfrm>
          <a:off x="0" y="0"/>
          <a:ext cx="0" cy="0"/>
          <a:chOff x="0" y="0"/>
          <a:chExt cx="0" cy="0"/>
        </a:xfrm>
      </p:grpSpPr>
      <p:sp>
        <p:nvSpPr>
          <p:cNvPr id="18" name="Google Shape;18;p15"/>
          <p:cNvSpPr txBox="1"/>
          <p:nvPr>
            <p:ph type="ctrTitle"/>
          </p:nvPr>
        </p:nvSpPr>
        <p:spPr>
          <a:xfrm>
            <a:off x="2286000" y="3124200"/>
            <a:ext cx="6172200" cy="1894362"/>
          </a:xfrm>
          <a:prstGeom prst="rect">
            <a:avLst/>
          </a:prstGeom>
          <a:noFill/>
          <a:ln>
            <a:noFill/>
          </a:ln>
        </p:spPr>
        <p:txBody>
          <a:bodyPr anchorCtr="0" anchor="b" bIns="45700" lIns="91425" spcFirstLastPara="1" rIns="91425" wrap="square" tIns="45700">
            <a:normAutofit/>
          </a:bodyPr>
          <a:lstStyle>
            <a:lvl1pPr lvl="0" rtl="1" algn="l">
              <a:spcBef>
                <a:spcPts val="0"/>
              </a:spcBef>
              <a:spcAft>
                <a:spcPts val="0"/>
              </a:spcAft>
              <a:buClr>
                <a:schemeClr val="dk2"/>
              </a:buClr>
              <a:buSzPts val="3000"/>
              <a:buFont typeface="Century Schoolboo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5"/>
          <p:cNvSpPr txBox="1"/>
          <p:nvPr>
            <p:ph idx="1" type="subTitle"/>
          </p:nvPr>
        </p:nvSpPr>
        <p:spPr>
          <a:xfrm>
            <a:off x="2286000" y="5003322"/>
            <a:ext cx="6172200" cy="1371600"/>
          </a:xfrm>
          <a:prstGeom prst="rect">
            <a:avLst/>
          </a:prstGeom>
          <a:noFill/>
          <a:ln>
            <a:noFill/>
          </a:ln>
        </p:spPr>
        <p:txBody>
          <a:bodyPr anchorCtr="0" anchor="t" bIns="45700" lIns="91425" spcFirstLastPara="1" rIns="91425" wrap="square" tIns="45700">
            <a:normAutofit/>
          </a:bodyPr>
          <a:lstStyle>
            <a:lvl1pPr lvl="0" rtl="1" algn="l">
              <a:spcBef>
                <a:spcPts val="600"/>
              </a:spcBef>
              <a:spcAft>
                <a:spcPts val="0"/>
              </a:spcAft>
              <a:buSzPts val="1260"/>
              <a:buNone/>
              <a:defRPr b="1" sz="1800">
                <a:solidFill>
                  <a:schemeClr val="dk2"/>
                </a:solidFill>
              </a:defRPr>
            </a:lvl1pPr>
            <a:lvl2pPr lvl="1" rtl="1" algn="ctr">
              <a:spcBef>
                <a:spcPts val="360"/>
              </a:spcBef>
              <a:spcAft>
                <a:spcPts val="0"/>
              </a:spcAft>
              <a:buSzPts val="1440"/>
              <a:buNone/>
              <a:defRPr/>
            </a:lvl2pPr>
            <a:lvl3pPr lvl="2" rtl="1" algn="ctr">
              <a:spcBef>
                <a:spcPts val="360"/>
              </a:spcBef>
              <a:spcAft>
                <a:spcPts val="0"/>
              </a:spcAft>
              <a:buSzPts val="1080"/>
              <a:buNone/>
              <a:defRPr/>
            </a:lvl3pPr>
            <a:lvl4pPr lvl="3" rtl="1" algn="ctr">
              <a:spcBef>
                <a:spcPts val="360"/>
              </a:spcBef>
              <a:spcAft>
                <a:spcPts val="0"/>
              </a:spcAft>
              <a:buSzPts val="1080"/>
              <a:buNone/>
              <a:defRPr/>
            </a:lvl4pPr>
            <a:lvl5pPr lvl="4" rtl="1" algn="ctr">
              <a:spcBef>
                <a:spcPts val="360"/>
              </a:spcBef>
              <a:spcAft>
                <a:spcPts val="0"/>
              </a:spcAft>
              <a:buSzPts val="1224"/>
              <a:buNone/>
              <a:defRPr/>
            </a:lvl5pPr>
            <a:lvl6pPr lvl="5" rtl="1" algn="ctr">
              <a:spcBef>
                <a:spcPts val="360"/>
              </a:spcBef>
              <a:spcAft>
                <a:spcPts val="0"/>
              </a:spcAft>
              <a:buSzPts val="1800"/>
              <a:buNone/>
              <a:defRPr/>
            </a:lvl6pPr>
            <a:lvl7pPr lvl="6" rtl="1" algn="ctr">
              <a:spcBef>
                <a:spcPts val="360"/>
              </a:spcBef>
              <a:spcAft>
                <a:spcPts val="0"/>
              </a:spcAft>
              <a:buSzPts val="1080"/>
              <a:buNone/>
              <a:defRPr/>
            </a:lvl7pPr>
            <a:lvl8pPr lvl="7" rtl="1" algn="ctr">
              <a:spcBef>
                <a:spcPts val="360"/>
              </a:spcBef>
              <a:spcAft>
                <a:spcPts val="0"/>
              </a:spcAft>
              <a:buSzPts val="1800"/>
              <a:buNone/>
              <a:defRPr/>
            </a:lvl8pPr>
            <a:lvl9pPr lvl="8" rtl="1" algn="ctr">
              <a:spcBef>
                <a:spcPts val="360"/>
              </a:spcBef>
              <a:spcAft>
                <a:spcPts val="0"/>
              </a:spcAft>
              <a:buSzPts val="1800"/>
              <a:buNone/>
              <a:defRPr/>
            </a:lvl9pPr>
          </a:lstStyle>
          <a:p/>
        </p:txBody>
      </p:sp>
      <p:sp>
        <p:nvSpPr>
          <p:cNvPr id="20" name="Google Shape;20;p15"/>
          <p:cNvSpPr txBox="1"/>
          <p:nvPr>
            <p:ph idx="10" type="dt"/>
          </p:nvPr>
        </p:nvSpPr>
        <p:spPr>
          <a:xfrm rot="5400000">
            <a:off x="7764621" y="1174097"/>
            <a:ext cx="2286000" cy="381000"/>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1" name="Google Shape;21;p15"/>
          <p:cNvSpPr txBox="1"/>
          <p:nvPr>
            <p:ph idx="11" type="ftr"/>
          </p:nvPr>
        </p:nvSpPr>
        <p:spPr>
          <a:xfrm rot="5400000">
            <a:off x="7077269" y="4181669"/>
            <a:ext cx="3657600" cy="384048"/>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2" name="Google Shape;22;p15"/>
          <p:cNvSpPr/>
          <p:nvPr/>
        </p:nvSpPr>
        <p:spPr>
          <a:xfrm>
            <a:off x="381000" y="0"/>
            <a:ext cx="609600" cy="6858000"/>
          </a:xfrm>
          <a:prstGeom prst="rect">
            <a:avLst/>
          </a:prstGeom>
          <a:solidFill>
            <a:srgbClr val="B0B7E0">
              <a:alpha val="53725"/>
            </a:srgbClr>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3" name="Google Shape;23;p15"/>
          <p:cNvSpPr/>
          <p:nvPr/>
        </p:nvSpPr>
        <p:spPr>
          <a:xfrm>
            <a:off x="276336" y="0"/>
            <a:ext cx="104664" cy="6858000"/>
          </a:xfrm>
          <a:prstGeom prst="rect">
            <a:avLst/>
          </a:prstGeom>
          <a:solidFill>
            <a:srgbClr val="CFD2EB">
              <a:alpha val="35686"/>
            </a:srgbClr>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4" name="Google Shape;24;p15"/>
          <p:cNvSpPr/>
          <p:nvPr/>
        </p:nvSpPr>
        <p:spPr>
          <a:xfrm>
            <a:off x="990600" y="0"/>
            <a:ext cx="181872" cy="6858000"/>
          </a:xfrm>
          <a:prstGeom prst="rect">
            <a:avLst/>
          </a:prstGeom>
          <a:solidFill>
            <a:srgbClr val="CFD2EB">
              <a:alpha val="69803"/>
            </a:srgbClr>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5" name="Google Shape;25;p15"/>
          <p:cNvSpPr/>
          <p:nvPr/>
        </p:nvSpPr>
        <p:spPr>
          <a:xfrm>
            <a:off x="1141320" y="0"/>
            <a:ext cx="230280" cy="6858000"/>
          </a:xfrm>
          <a:prstGeom prst="rect">
            <a:avLst/>
          </a:prstGeom>
          <a:solidFill>
            <a:srgbClr val="E8EAF5">
              <a:alpha val="70980"/>
            </a:srgbClr>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26" name="Google Shape;26;p15"/>
          <p:cNvCxnSpPr/>
          <p:nvPr/>
        </p:nvCxnSpPr>
        <p:spPr>
          <a:xfrm>
            <a:off x="106344" y="0"/>
            <a:ext cx="0" cy="6858000"/>
          </a:xfrm>
          <a:prstGeom prst="straightConnector1">
            <a:avLst/>
          </a:prstGeom>
          <a:noFill/>
          <a:ln cap="flat" cmpd="sng" w="57150">
            <a:solidFill>
              <a:srgbClr val="B0B7E0">
                <a:alpha val="72941"/>
              </a:srgbClr>
            </a:solidFill>
            <a:prstDash val="solid"/>
            <a:round/>
            <a:headEnd len="sm" w="sm" type="none"/>
            <a:tailEnd len="sm" w="sm" type="none"/>
          </a:ln>
        </p:spPr>
      </p:cxnSp>
      <p:cxnSp>
        <p:nvCxnSpPr>
          <p:cNvPr id="27" name="Google Shape;27;p15"/>
          <p:cNvCxnSpPr/>
          <p:nvPr/>
        </p:nvCxnSpPr>
        <p:spPr>
          <a:xfrm>
            <a:off x="914400" y="0"/>
            <a:ext cx="0" cy="6858000"/>
          </a:xfrm>
          <a:prstGeom prst="straightConnector1">
            <a:avLst/>
          </a:prstGeom>
          <a:noFill/>
          <a:ln cap="flat" cmpd="sng" w="57150">
            <a:solidFill>
              <a:srgbClr val="E8EAF5">
                <a:alpha val="82745"/>
              </a:srgbClr>
            </a:solidFill>
            <a:prstDash val="solid"/>
            <a:round/>
            <a:headEnd len="sm" w="sm" type="none"/>
            <a:tailEnd len="sm" w="sm" type="none"/>
          </a:ln>
        </p:spPr>
      </p:cxnSp>
      <p:cxnSp>
        <p:nvCxnSpPr>
          <p:cNvPr id="28" name="Google Shape;28;p15"/>
          <p:cNvCxnSpPr/>
          <p:nvPr/>
        </p:nvCxnSpPr>
        <p:spPr>
          <a:xfrm>
            <a:off x="854112" y="0"/>
            <a:ext cx="0" cy="6858000"/>
          </a:xfrm>
          <a:prstGeom prst="straightConnector1">
            <a:avLst/>
          </a:prstGeom>
          <a:noFill/>
          <a:ln cap="flat" cmpd="sng" w="57150">
            <a:solidFill>
              <a:srgbClr val="B0B7E0"/>
            </a:solidFill>
            <a:prstDash val="solid"/>
            <a:round/>
            <a:headEnd len="sm" w="sm" type="none"/>
            <a:tailEnd len="sm" w="sm" type="none"/>
          </a:ln>
        </p:spPr>
      </p:cxnSp>
      <p:cxnSp>
        <p:nvCxnSpPr>
          <p:cNvPr id="29" name="Google Shape;29;p15"/>
          <p:cNvCxnSpPr/>
          <p:nvPr/>
        </p:nvCxnSpPr>
        <p:spPr>
          <a:xfrm>
            <a:off x="1726640" y="0"/>
            <a:ext cx="0" cy="6858000"/>
          </a:xfrm>
          <a:prstGeom prst="straightConnector1">
            <a:avLst/>
          </a:prstGeom>
          <a:noFill/>
          <a:ln cap="flat" cmpd="sng" w="28575">
            <a:solidFill>
              <a:srgbClr val="B0B7E0">
                <a:alpha val="81960"/>
              </a:srgbClr>
            </a:solidFill>
            <a:prstDash val="solid"/>
            <a:round/>
            <a:headEnd len="sm" w="sm" type="none"/>
            <a:tailEnd len="sm" w="sm" type="none"/>
          </a:ln>
        </p:spPr>
      </p:cxnSp>
      <p:cxnSp>
        <p:nvCxnSpPr>
          <p:cNvPr id="30" name="Google Shape;30;p15"/>
          <p:cNvCxnSpPr/>
          <p:nvPr/>
        </p:nvCxnSpPr>
        <p:spPr>
          <a:xfrm>
            <a:off x="1066800" y="0"/>
            <a:ext cx="0" cy="6858000"/>
          </a:xfrm>
          <a:prstGeom prst="straightConnector1">
            <a:avLst/>
          </a:prstGeom>
          <a:noFill/>
          <a:ln cap="flat" cmpd="sng" w="9525">
            <a:solidFill>
              <a:srgbClr val="B0B7E0"/>
            </a:solidFill>
            <a:prstDash val="solid"/>
            <a:round/>
            <a:headEnd len="sm" w="sm" type="none"/>
            <a:tailEnd len="sm" w="sm" type="none"/>
          </a:ln>
        </p:spPr>
      </p:cxnSp>
      <p:cxnSp>
        <p:nvCxnSpPr>
          <p:cNvPr id="31" name="Google Shape;31;p15"/>
          <p:cNvCxnSpPr/>
          <p:nvPr/>
        </p:nvCxnSpPr>
        <p:spPr>
          <a:xfrm>
            <a:off x="9113856" y="0"/>
            <a:ext cx="0" cy="6858000"/>
          </a:xfrm>
          <a:prstGeom prst="straightConnector1">
            <a:avLst/>
          </a:prstGeom>
          <a:noFill/>
          <a:ln cap="flat" cmpd="thickThin" w="57150">
            <a:solidFill>
              <a:srgbClr val="B0B7E0"/>
            </a:solidFill>
            <a:prstDash val="solid"/>
            <a:round/>
            <a:headEnd len="sm" w="sm" type="none"/>
            <a:tailEnd len="sm" w="sm" type="none"/>
          </a:ln>
        </p:spPr>
      </p:cxnSp>
      <p:sp>
        <p:nvSpPr>
          <p:cNvPr id="32" name="Google Shape;32;p15"/>
          <p:cNvSpPr/>
          <p:nvPr/>
        </p:nvSpPr>
        <p:spPr>
          <a:xfrm>
            <a:off x="1219200" y="0"/>
            <a:ext cx="76200" cy="6858000"/>
          </a:xfrm>
          <a:prstGeom prst="rect">
            <a:avLst/>
          </a:prstGeom>
          <a:solidFill>
            <a:srgbClr val="B0B7E0">
              <a:alpha val="50980"/>
            </a:srgbClr>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3" name="Google Shape;33;p15"/>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4" name="Google Shape;34;p15"/>
          <p:cNvSpPr/>
          <p:nvPr/>
        </p:nvSpPr>
        <p:spPr>
          <a:xfrm>
            <a:off x="1309632"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5" name="Google Shape;35;p15"/>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6" name="Google Shape;36;p15"/>
          <p:cNvSpPr/>
          <p:nvPr/>
        </p:nvSpPr>
        <p:spPr>
          <a:xfrm>
            <a:off x="1664208" y="5788152"/>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7" name="Google Shape;37;p15"/>
          <p:cNvSpPr/>
          <p:nvPr/>
        </p:nvSpPr>
        <p:spPr>
          <a:xfrm>
            <a:off x="1905000" y="4495800"/>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8" name="Google Shape;38;p15"/>
          <p:cNvSpPr txBox="1"/>
          <p:nvPr>
            <p:ph idx="12" type="sldNum"/>
          </p:nvPr>
        </p:nvSpPr>
        <p:spPr>
          <a:xfrm>
            <a:off x="1325544" y="4928702"/>
            <a:ext cx="609600" cy="517524"/>
          </a:xfrm>
          <a:prstGeom prst="rect">
            <a:avLst/>
          </a:prstGeom>
          <a:noFill/>
          <a:ln>
            <a:noFill/>
          </a:ln>
        </p:spPr>
        <p:txBody>
          <a:bodyPr anchorCtr="0" anchor="ctr" bIns="45700" lIns="91425" spcFirstLastPara="1" rIns="91425" wrap="square" tIns="45700">
            <a:noAutofit/>
          </a:bodyPr>
          <a:lstStyle>
            <a:lvl1pPr indent="0" lvl="0" marL="0" rtl="1" algn="ctr">
              <a:spcBef>
                <a:spcPts val="0"/>
              </a:spcBef>
              <a:buNone/>
              <a:defRPr/>
            </a:lvl1pPr>
            <a:lvl2pPr indent="0" lvl="1" marL="0" rtl="1" algn="ctr">
              <a:spcBef>
                <a:spcPts val="0"/>
              </a:spcBef>
              <a:buNone/>
              <a:defRPr/>
            </a:lvl2pPr>
            <a:lvl3pPr indent="0" lvl="2" marL="0" rtl="1" algn="ctr">
              <a:spcBef>
                <a:spcPts val="0"/>
              </a:spcBef>
              <a:buNone/>
              <a:defRPr/>
            </a:lvl3pPr>
            <a:lvl4pPr indent="0" lvl="3" marL="0" rtl="1" algn="ctr">
              <a:spcBef>
                <a:spcPts val="0"/>
              </a:spcBef>
              <a:buNone/>
              <a:defRPr/>
            </a:lvl4pPr>
            <a:lvl5pPr indent="0" lvl="4" marL="0" rtl="1" algn="ctr">
              <a:spcBef>
                <a:spcPts val="0"/>
              </a:spcBef>
              <a:buNone/>
              <a:defRPr/>
            </a:lvl5pPr>
            <a:lvl6pPr indent="0" lvl="5" marL="0" rtl="1" algn="ctr">
              <a:spcBef>
                <a:spcPts val="0"/>
              </a:spcBef>
              <a:buNone/>
              <a:defRPr/>
            </a:lvl6pPr>
            <a:lvl7pPr indent="0" lvl="6" marL="0" rtl="1" algn="ctr">
              <a:spcBef>
                <a:spcPts val="0"/>
              </a:spcBef>
              <a:buNone/>
              <a:defRPr/>
            </a:lvl7pPr>
            <a:lvl8pPr indent="0" lvl="7" marL="0" rtl="1" algn="ctr">
              <a:spcBef>
                <a:spcPts val="0"/>
              </a:spcBef>
              <a:buNone/>
              <a:defRPr/>
            </a:lvl8pPr>
            <a:lvl9pPr indent="0" lvl="8" marL="0" rtl="1" algn="ctr">
              <a:spcBef>
                <a:spcPts val="0"/>
              </a:spcBef>
              <a:buNone/>
              <a:defRPr/>
            </a:lvl9pPr>
          </a:lstStyle>
          <a:p>
            <a:pPr indent="0" lvl="0" marL="0" rtl="1" algn="ct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0" name="Shape 120"/>
        <p:cNvGrpSpPr/>
        <p:nvPr/>
      </p:nvGrpSpPr>
      <p:grpSpPr>
        <a:xfrm>
          <a:off x="0" y="0"/>
          <a:ext cx="0" cy="0"/>
          <a:chOff x="0" y="0"/>
          <a:chExt cx="0" cy="0"/>
        </a:xfrm>
      </p:grpSpPr>
      <p:sp>
        <p:nvSpPr>
          <p:cNvPr id="121" name="Google Shape;121;p2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rtl="1"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24"/>
          <p:cNvSpPr txBox="1"/>
          <p:nvPr>
            <p:ph idx="1" type="body"/>
          </p:nvPr>
        </p:nvSpPr>
        <p:spPr>
          <a:xfrm rot="5400000">
            <a:off x="1754124" y="303276"/>
            <a:ext cx="4873752" cy="7467600"/>
          </a:xfrm>
          <a:prstGeom prst="rect">
            <a:avLst/>
          </a:prstGeom>
          <a:noFill/>
          <a:ln>
            <a:noFill/>
          </a:ln>
        </p:spPr>
        <p:txBody>
          <a:bodyPr anchorCtr="0" anchor="t" bIns="45700" lIns="91425" spcFirstLastPara="1" rIns="91425" wrap="square" tIns="45700">
            <a:normAutofit/>
          </a:bodyPr>
          <a:lstStyle>
            <a:lvl1pPr indent="-308610" lvl="0" marL="457200" rtl="1" algn="r">
              <a:spcBef>
                <a:spcPts val="600"/>
              </a:spcBef>
              <a:spcAft>
                <a:spcPts val="0"/>
              </a:spcAft>
              <a:buSzPts val="1260"/>
              <a:buChar char="🞆"/>
              <a:defRPr/>
            </a:lvl1pPr>
            <a:lvl2pPr indent="-320040" lvl="1" marL="914400" rtl="1" algn="r">
              <a:spcBef>
                <a:spcPts val="360"/>
              </a:spcBef>
              <a:spcAft>
                <a:spcPts val="0"/>
              </a:spcAft>
              <a:buSzPts val="1440"/>
              <a:buChar char="⚫"/>
              <a:defRPr/>
            </a:lvl2pPr>
            <a:lvl3pPr indent="-297180" lvl="2" marL="1371600" rtl="1" algn="r">
              <a:spcBef>
                <a:spcPts val="360"/>
              </a:spcBef>
              <a:spcAft>
                <a:spcPts val="0"/>
              </a:spcAft>
              <a:buSzPts val="1080"/>
              <a:buChar char="🞆"/>
              <a:defRPr/>
            </a:lvl3pPr>
            <a:lvl4pPr indent="-297180" lvl="3" marL="1828800" rtl="1" algn="r">
              <a:spcBef>
                <a:spcPts val="360"/>
              </a:spcBef>
              <a:spcAft>
                <a:spcPts val="0"/>
              </a:spcAft>
              <a:buSzPts val="1080"/>
              <a:buChar char="🞆"/>
              <a:defRPr/>
            </a:lvl4pPr>
            <a:lvl5pPr indent="-306323" lvl="4" marL="2286000" rtl="1" algn="r">
              <a:spcBef>
                <a:spcPts val="360"/>
              </a:spcBef>
              <a:spcAft>
                <a:spcPts val="0"/>
              </a:spcAft>
              <a:buSzPts val="1224"/>
              <a:buChar char="⚫"/>
              <a:defRPr/>
            </a:lvl5pPr>
            <a:lvl6pPr indent="-342900" lvl="5" marL="2743200" rtl="1" algn="r">
              <a:spcBef>
                <a:spcPts val="360"/>
              </a:spcBef>
              <a:spcAft>
                <a:spcPts val="0"/>
              </a:spcAft>
              <a:buSzPts val="1800"/>
              <a:buChar char="•"/>
              <a:defRPr/>
            </a:lvl6pPr>
            <a:lvl7pPr indent="-297179" lvl="6" marL="3200400" rtl="1" algn="r">
              <a:spcBef>
                <a:spcPts val="360"/>
              </a:spcBef>
              <a:spcAft>
                <a:spcPts val="0"/>
              </a:spcAft>
              <a:buSzPts val="1080"/>
              <a:buChar char="⚪"/>
              <a:defRPr/>
            </a:lvl7pPr>
            <a:lvl8pPr indent="-342900" lvl="7" marL="3657600" rtl="1" algn="r">
              <a:spcBef>
                <a:spcPts val="360"/>
              </a:spcBef>
              <a:spcAft>
                <a:spcPts val="0"/>
              </a:spcAft>
              <a:buSzPts val="1800"/>
              <a:buChar char="•"/>
              <a:defRPr/>
            </a:lvl8pPr>
            <a:lvl9pPr indent="-342900" lvl="8" marL="4114800" rtl="1" algn="r">
              <a:spcBef>
                <a:spcPts val="360"/>
              </a:spcBef>
              <a:spcAft>
                <a:spcPts val="0"/>
              </a:spcAft>
              <a:buSzPts val="1800"/>
              <a:buChar char="•"/>
              <a:defRPr/>
            </a:lvl9pPr>
          </a:lstStyle>
          <a:p/>
        </p:txBody>
      </p:sp>
      <p:sp>
        <p:nvSpPr>
          <p:cNvPr id="123" name="Google Shape;123;p24"/>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124" name="Google Shape;124;p24"/>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125" name="Google Shape;125;p24"/>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rtl="1" algn="ctr">
              <a:spcBef>
                <a:spcPts val="0"/>
              </a:spcBef>
              <a:buNone/>
              <a:defRPr/>
            </a:lvl1pPr>
            <a:lvl2pPr indent="0" lvl="1" marL="0" rtl="1" algn="ctr">
              <a:spcBef>
                <a:spcPts val="0"/>
              </a:spcBef>
              <a:buNone/>
              <a:defRPr/>
            </a:lvl2pPr>
            <a:lvl3pPr indent="0" lvl="2" marL="0" rtl="1" algn="ctr">
              <a:spcBef>
                <a:spcPts val="0"/>
              </a:spcBef>
              <a:buNone/>
              <a:defRPr/>
            </a:lvl3pPr>
            <a:lvl4pPr indent="0" lvl="3" marL="0" rtl="1" algn="ctr">
              <a:spcBef>
                <a:spcPts val="0"/>
              </a:spcBef>
              <a:buNone/>
              <a:defRPr/>
            </a:lvl4pPr>
            <a:lvl5pPr indent="0" lvl="4" marL="0" rtl="1" algn="ctr">
              <a:spcBef>
                <a:spcPts val="0"/>
              </a:spcBef>
              <a:buNone/>
              <a:defRPr/>
            </a:lvl5pPr>
            <a:lvl6pPr indent="0" lvl="5" marL="0" rtl="1" algn="ctr">
              <a:spcBef>
                <a:spcPts val="0"/>
              </a:spcBef>
              <a:buNone/>
              <a:defRPr/>
            </a:lvl6pPr>
            <a:lvl7pPr indent="0" lvl="6" marL="0" rtl="1" algn="ctr">
              <a:spcBef>
                <a:spcPts val="0"/>
              </a:spcBef>
              <a:buNone/>
              <a:defRPr/>
            </a:lvl7pPr>
            <a:lvl8pPr indent="0" lvl="7" marL="0" rtl="1" algn="ctr">
              <a:spcBef>
                <a:spcPts val="0"/>
              </a:spcBef>
              <a:buNone/>
              <a:defRPr/>
            </a:lvl8pPr>
            <a:lvl9pPr indent="0" lvl="8" marL="0" rtl="1" algn="ctr">
              <a:spcBef>
                <a:spcPts val="0"/>
              </a:spcBef>
              <a:buNone/>
              <a:defRPr/>
            </a:lvl9pPr>
          </a:lstStyle>
          <a:p>
            <a:pPr indent="0" lvl="0" marL="0" rtl="1" algn="ct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26" name="Shape 126"/>
        <p:cNvGrpSpPr/>
        <p:nvPr/>
      </p:nvGrpSpPr>
      <p:grpSpPr>
        <a:xfrm>
          <a:off x="0" y="0"/>
          <a:ext cx="0" cy="0"/>
          <a:chOff x="0" y="0"/>
          <a:chExt cx="0" cy="0"/>
        </a:xfrm>
      </p:grpSpPr>
      <p:sp>
        <p:nvSpPr>
          <p:cNvPr id="127" name="Google Shape;127;p25"/>
          <p:cNvSpPr txBox="1"/>
          <p:nvPr>
            <p:ph type="title"/>
          </p:nvPr>
        </p:nvSpPr>
        <p:spPr>
          <a:xfrm rot="5400000">
            <a:off x="4541837" y="2362202"/>
            <a:ext cx="5851525" cy="1676400"/>
          </a:xfrm>
          <a:prstGeom prst="rect">
            <a:avLst/>
          </a:prstGeom>
          <a:noFill/>
          <a:ln>
            <a:noFill/>
          </a:ln>
        </p:spPr>
        <p:txBody>
          <a:bodyPr anchorCtr="0" anchor="b" bIns="45700" lIns="91425" spcFirstLastPara="1" rIns="91425" wrap="square" tIns="45700">
            <a:normAutofit/>
          </a:bodyPr>
          <a:lstStyle>
            <a:lvl1pPr lvl="0" rtl="1"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25"/>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08610" lvl="0" marL="457200" rtl="1" algn="r">
              <a:spcBef>
                <a:spcPts val="600"/>
              </a:spcBef>
              <a:spcAft>
                <a:spcPts val="0"/>
              </a:spcAft>
              <a:buSzPts val="1260"/>
              <a:buChar char="🞆"/>
              <a:defRPr/>
            </a:lvl1pPr>
            <a:lvl2pPr indent="-320040" lvl="1" marL="914400" rtl="1" algn="r">
              <a:spcBef>
                <a:spcPts val="360"/>
              </a:spcBef>
              <a:spcAft>
                <a:spcPts val="0"/>
              </a:spcAft>
              <a:buSzPts val="1440"/>
              <a:buChar char="⚫"/>
              <a:defRPr/>
            </a:lvl2pPr>
            <a:lvl3pPr indent="-297180" lvl="2" marL="1371600" rtl="1" algn="r">
              <a:spcBef>
                <a:spcPts val="360"/>
              </a:spcBef>
              <a:spcAft>
                <a:spcPts val="0"/>
              </a:spcAft>
              <a:buSzPts val="1080"/>
              <a:buChar char="🞆"/>
              <a:defRPr/>
            </a:lvl3pPr>
            <a:lvl4pPr indent="-297180" lvl="3" marL="1828800" rtl="1" algn="r">
              <a:spcBef>
                <a:spcPts val="360"/>
              </a:spcBef>
              <a:spcAft>
                <a:spcPts val="0"/>
              </a:spcAft>
              <a:buSzPts val="1080"/>
              <a:buChar char="🞆"/>
              <a:defRPr/>
            </a:lvl4pPr>
            <a:lvl5pPr indent="-306323" lvl="4" marL="2286000" rtl="1" algn="r">
              <a:spcBef>
                <a:spcPts val="360"/>
              </a:spcBef>
              <a:spcAft>
                <a:spcPts val="0"/>
              </a:spcAft>
              <a:buSzPts val="1224"/>
              <a:buChar char="⚫"/>
              <a:defRPr/>
            </a:lvl5pPr>
            <a:lvl6pPr indent="-342900" lvl="5" marL="2743200" rtl="1" algn="r">
              <a:spcBef>
                <a:spcPts val="360"/>
              </a:spcBef>
              <a:spcAft>
                <a:spcPts val="0"/>
              </a:spcAft>
              <a:buSzPts val="1800"/>
              <a:buChar char="•"/>
              <a:defRPr/>
            </a:lvl6pPr>
            <a:lvl7pPr indent="-297179" lvl="6" marL="3200400" rtl="1" algn="r">
              <a:spcBef>
                <a:spcPts val="360"/>
              </a:spcBef>
              <a:spcAft>
                <a:spcPts val="0"/>
              </a:spcAft>
              <a:buSzPts val="1080"/>
              <a:buChar char="⚪"/>
              <a:defRPr/>
            </a:lvl7pPr>
            <a:lvl8pPr indent="-342900" lvl="7" marL="3657600" rtl="1" algn="r">
              <a:spcBef>
                <a:spcPts val="360"/>
              </a:spcBef>
              <a:spcAft>
                <a:spcPts val="0"/>
              </a:spcAft>
              <a:buSzPts val="1800"/>
              <a:buChar char="•"/>
              <a:defRPr/>
            </a:lvl8pPr>
            <a:lvl9pPr indent="-342900" lvl="8" marL="4114800" rtl="1" algn="r">
              <a:spcBef>
                <a:spcPts val="360"/>
              </a:spcBef>
              <a:spcAft>
                <a:spcPts val="0"/>
              </a:spcAft>
              <a:buSzPts val="1800"/>
              <a:buChar char="•"/>
              <a:defRPr/>
            </a:lvl9pPr>
          </a:lstStyle>
          <a:p/>
        </p:txBody>
      </p:sp>
      <p:sp>
        <p:nvSpPr>
          <p:cNvPr id="129" name="Google Shape;129;p25"/>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130" name="Google Shape;130;p25"/>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131" name="Google Shape;131;p25"/>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rtl="1" algn="ctr">
              <a:spcBef>
                <a:spcPts val="0"/>
              </a:spcBef>
              <a:buNone/>
              <a:defRPr/>
            </a:lvl1pPr>
            <a:lvl2pPr indent="0" lvl="1" marL="0" rtl="1" algn="ctr">
              <a:spcBef>
                <a:spcPts val="0"/>
              </a:spcBef>
              <a:buNone/>
              <a:defRPr/>
            </a:lvl2pPr>
            <a:lvl3pPr indent="0" lvl="2" marL="0" rtl="1" algn="ctr">
              <a:spcBef>
                <a:spcPts val="0"/>
              </a:spcBef>
              <a:buNone/>
              <a:defRPr/>
            </a:lvl3pPr>
            <a:lvl4pPr indent="0" lvl="3" marL="0" rtl="1" algn="ctr">
              <a:spcBef>
                <a:spcPts val="0"/>
              </a:spcBef>
              <a:buNone/>
              <a:defRPr/>
            </a:lvl4pPr>
            <a:lvl5pPr indent="0" lvl="4" marL="0" rtl="1" algn="ctr">
              <a:spcBef>
                <a:spcPts val="0"/>
              </a:spcBef>
              <a:buNone/>
              <a:defRPr/>
            </a:lvl5pPr>
            <a:lvl6pPr indent="0" lvl="5" marL="0" rtl="1" algn="ctr">
              <a:spcBef>
                <a:spcPts val="0"/>
              </a:spcBef>
              <a:buNone/>
              <a:defRPr/>
            </a:lvl6pPr>
            <a:lvl7pPr indent="0" lvl="6" marL="0" rtl="1" algn="ctr">
              <a:spcBef>
                <a:spcPts val="0"/>
              </a:spcBef>
              <a:buNone/>
              <a:defRPr/>
            </a:lvl7pPr>
            <a:lvl8pPr indent="0" lvl="7" marL="0" rtl="1" algn="ctr">
              <a:spcBef>
                <a:spcPts val="0"/>
              </a:spcBef>
              <a:buNone/>
              <a:defRPr/>
            </a:lvl8pPr>
            <a:lvl9pPr indent="0" lvl="8" marL="0" rtl="1" algn="ctr">
              <a:spcBef>
                <a:spcPts val="0"/>
              </a:spcBef>
              <a:buNone/>
              <a:defRPr/>
            </a:lvl9pPr>
          </a:lstStyle>
          <a:p>
            <a:pPr indent="0" lvl="0" marL="0" rtl="1" algn="ct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9" name="Shape 39"/>
        <p:cNvGrpSpPr/>
        <p:nvPr/>
      </p:nvGrpSpPr>
      <p:grpSpPr>
        <a:xfrm>
          <a:off x="0" y="0"/>
          <a:ext cx="0" cy="0"/>
          <a:chOff x="0" y="0"/>
          <a:chExt cx="0" cy="0"/>
        </a:xfrm>
      </p:grpSpPr>
      <p:sp>
        <p:nvSpPr>
          <p:cNvPr id="40" name="Google Shape;40;p1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rtl="1"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6"/>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lvl1pPr indent="-308610" lvl="0" marL="457200" rtl="1" algn="r">
              <a:spcBef>
                <a:spcPts val="600"/>
              </a:spcBef>
              <a:spcAft>
                <a:spcPts val="0"/>
              </a:spcAft>
              <a:buSzPts val="1260"/>
              <a:buChar char="🞆"/>
              <a:defRPr/>
            </a:lvl1pPr>
            <a:lvl2pPr indent="-320040" lvl="1" marL="914400" rtl="1" algn="r">
              <a:spcBef>
                <a:spcPts val="360"/>
              </a:spcBef>
              <a:spcAft>
                <a:spcPts val="0"/>
              </a:spcAft>
              <a:buSzPts val="1440"/>
              <a:buChar char="⚫"/>
              <a:defRPr/>
            </a:lvl2pPr>
            <a:lvl3pPr indent="-297180" lvl="2" marL="1371600" rtl="1" algn="r">
              <a:spcBef>
                <a:spcPts val="360"/>
              </a:spcBef>
              <a:spcAft>
                <a:spcPts val="0"/>
              </a:spcAft>
              <a:buSzPts val="1080"/>
              <a:buChar char="🞆"/>
              <a:defRPr/>
            </a:lvl3pPr>
            <a:lvl4pPr indent="-297180" lvl="3" marL="1828800" rtl="1" algn="r">
              <a:spcBef>
                <a:spcPts val="360"/>
              </a:spcBef>
              <a:spcAft>
                <a:spcPts val="0"/>
              </a:spcAft>
              <a:buSzPts val="1080"/>
              <a:buChar char="🞆"/>
              <a:defRPr/>
            </a:lvl4pPr>
            <a:lvl5pPr indent="-306323" lvl="4" marL="2286000" rtl="1" algn="r">
              <a:spcBef>
                <a:spcPts val="360"/>
              </a:spcBef>
              <a:spcAft>
                <a:spcPts val="0"/>
              </a:spcAft>
              <a:buSzPts val="1224"/>
              <a:buChar char="⚫"/>
              <a:defRPr/>
            </a:lvl5pPr>
            <a:lvl6pPr indent="-342900" lvl="5" marL="2743200" rtl="1" algn="r">
              <a:spcBef>
                <a:spcPts val="360"/>
              </a:spcBef>
              <a:spcAft>
                <a:spcPts val="0"/>
              </a:spcAft>
              <a:buSzPts val="1800"/>
              <a:buChar char="•"/>
              <a:defRPr/>
            </a:lvl6pPr>
            <a:lvl7pPr indent="-297179" lvl="6" marL="3200400" rtl="1" algn="r">
              <a:spcBef>
                <a:spcPts val="360"/>
              </a:spcBef>
              <a:spcAft>
                <a:spcPts val="0"/>
              </a:spcAft>
              <a:buSzPts val="1080"/>
              <a:buChar char="⚪"/>
              <a:defRPr/>
            </a:lvl7pPr>
            <a:lvl8pPr indent="-342900" lvl="7" marL="3657600" rtl="1" algn="r">
              <a:spcBef>
                <a:spcPts val="360"/>
              </a:spcBef>
              <a:spcAft>
                <a:spcPts val="0"/>
              </a:spcAft>
              <a:buSzPts val="1800"/>
              <a:buChar char="•"/>
              <a:defRPr/>
            </a:lvl8pPr>
            <a:lvl9pPr indent="-342900" lvl="8" marL="4114800" rtl="1" algn="r">
              <a:spcBef>
                <a:spcPts val="360"/>
              </a:spcBef>
              <a:spcAft>
                <a:spcPts val="0"/>
              </a:spcAft>
              <a:buSzPts val="1800"/>
              <a:buChar char="•"/>
              <a:defRPr/>
            </a:lvl9pPr>
          </a:lstStyle>
          <a:p/>
        </p:txBody>
      </p:sp>
      <p:sp>
        <p:nvSpPr>
          <p:cNvPr id="42" name="Google Shape;42;p16"/>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43" name="Google Shape;43;p16"/>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rtl="1" algn="ctr">
              <a:spcBef>
                <a:spcPts val="0"/>
              </a:spcBef>
              <a:buNone/>
              <a:defRPr/>
            </a:lvl1pPr>
            <a:lvl2pPr indent="0" lvl="1" marL="0" rtl="1" algn="ctr">
              <a:spcBef>
                <a:spcPts val="0"/>
              </a:spcBef>
              <a:buNone/>
              <a:defRPr/>
            </a:lvl2pPr>
            <a:lvl3pPr indent="0" lvl="2" marL="0" rtl="1" algn="ctr">
              <a:spcBef>
                <a:spcPts val="0"/>
              </a:spcBef>
              <a:buNone/>
              <a:defRPr/>
            </a:lvl3pPr>
            <a:lvl4pPr indent="0" lvl="3" marL="0" rtl="1" algn="ctr">
              <a:spcBef>
                <a:spcPts val="0"/>
              </a:spcBef>
              <a:buNone/>
              <a:defRPr/>
            </a:lvl4pPr>
            <a:lvl5pPr indent="0" lvl="4" marL="0" rtl="1" algn="ctr">
              <a:spcBef>
                <a:spcPts val="0"/>
              </a:spcBef>
              <a:buNone/>
              <a:defRPr/>
            </a:lvl5pPr>
            <a:lvl6pPr indent="0" lvl="5" marL="0" rtl="1" algn="ctr">
              <a:spcBef>
                <a:spcPts val="0"/>
              </a:spcBef>
              <a:buNone/>
              <a:defRPr/>
            </a:lvl6pPr>
            <a:lvl7pPr indent="0" lvl="6" marL="0" rtl="1" algn="ctr">
              <a:spcBef>
                <a:spcPts val="0"/>
              </a:spcBef>
              <a:buNone/>
              <a:defRPr/>
            </a:lvl7pPr>
            <a:lvl8pPr indent="0" lvl="7" marL="0" rtl="1" algn="ctr">
              <a:spcBef>
                <a:spcPts val="0"/>
              </a:spcBef>
              <a:buNone/>
              <a:defRPr/>
            </a:lvl8pPr>
            <a:lvl9pPr indent="0" lvl="8" marL="0" rtl="1" algn="ctr">
              <a:spcBef>
                <a:spcPts val="0"/>
              </a:spcBef>
              <a:buNone/>
              <a:defRPr/>
            </a:lvl9pPr>
          </a:lstStyle>
          <a:p>
            <a:pPr indent="0" lvl="0" marL="0" rtl="1" algn="ctr">
              <a:spcBef>
                <a:spcPts val="0"/>
              </a:spcBef>
              <a:spcAft>
                <a:spcPts val="0"/>
              </a:spcAft>
              <a:buNone/>
            </a:pPr>
            <a:fld id="{00000000-1234-1234-1234-123412341234}" type="slidenum">
              <a:rPr lang="iw-IL"/>
              <a:t>‹#›</a:t>
            </a:fld>
            <a:endParaRPr/>
          </a:p>
        </p:txBody>
      </p:sp>
      <p:sp>
        <p:nvSpPr>
          <p:cNvPr id="44" name="Google Shape;44;p16"/>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dk2"/>
        </a:solidFill>
      </p:bgPr>
    </p:bg>
    <p:spTree>
      <p:nvGrpSpPr>
        <p:cNvPr id="45" name="Shape 45"/>
        <p:cNvGrpSpPr/>
        <p:nvPr/>
      </p:nvGrpSpPr>
      <p:grpSpPr>
        <a:xfrm>
          <a:off x="0" y="0"/>
          <a:ext cx="0" cy="0"/>
          <a:chOff x="0" y="0"/>
          <a:chExt cx="0" cy="0"/>
        </a:xfrm>
      </p:grpSpPr>
      <p:sp>
        <p:nvSpPr>
          <p:cNvPr id="46" name="Google Shape;46;p17"/>
          <p:cNvSpPr txBox="1"/>
          <p:nvPr>
            <p:ph type="title"/>
          </p:nvPr>
        </p:nvSpPr>
        <p:spPr>
          <a:xfrm>
            <a:off x="2286000" y="2895600"/>
            <a:ext cx="6172200" cy="2053590"/>
          </a:xfrm>
          <a:prstGeom prst="rect">
            <a:avLst/>
          </a:prstGeom>
          <a:noFill/>
          <a:ln>
            <a:noFill/>
          </a:ln>
        </p:spPr>
        <p:txBody>
          <a:bodyPr anchorCtr="0" anchor="b" bIns="45700" lIns="91425" spcFirstLastPara="1" rIns="91425" wrap="square" tIns="45700">
            <a:normAutofit/>
          </a:bodyPr>
          <a:lstStyle>
            <a:lvl1pPr lvl="0" rtl="1" algn="l">
              <a:spcBef>
                <a:spcPts val="0"/>
              </a:spcBef>
              <a:spcAft>
                <a:spcPts val="0"/>
              </a:spcAft>
              <a:buClr>
                <a:schemeClr val="lt2"/>
              </a:buClr>
              <a:buSzPts val="3000"/>
              <a:buFont typeface="Century Schoolbook"/>
              <a:buNone/>
              <a:defRPr b="1" sz="3000"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7"/>
          <p:cNvSpPr txBox="1"/>
          <p:nvPr>
            <p:ph idx="1" type="body"/>
          </p:nvPr>
        </p:nvSpPr>
        <p:spPr>
          <a:xfrm>
            <a:off x="2286000" y="5010150"/>
            <a:ext cx="6172200" cy="1371600"/>
          </a:xfrm>
          <a:prstGeom prst="rect">
            <a:avLst/>
          </a:prstGeom>
          <a:noFill/>
          <a:ln>
            <a:noFill/>
          </a:ln>
        </p:spPr>
        <p:txBody>
          <a:bodyPr anchorCtr="0" anchor="t" bIns="45700" lIns="91425" spcFirstLastPara="1" rIns="91425" wrap="square" tIns="45700">
            <a:normAutofit/>
          </a:bodyPr>
          <a:lstStyle>
            <a:lvl1pPr indent="-228600" lvl="0" marL="457200" rtl="1" algn="r">
              <a:spcBef>
                <a:spcPts val="600"/>
              </a:spcBef>
              <a:spcAft>
                <a:spcPts val="0"/>
              </a:spcAft>
              <a:buSzPts val="1260"/>
              <a:buNone/>
              <a:defRPr b="1" sz="1800">
                <a:solidFill>
                  <a:schemeClr val="lt2"/>
                </a:solidFill>
              </a:defRPr>
            </a:lvl1pPr>
            <a:lvl2pPr indent="-228600" lvl="1" marL="914400" rtl="1" algn="r">
              <a:spcBef>
                <a:spcPts val="360"/>
              </a:spcBef>
              <a:spcAft>
                <a:spcPts val="0"/>
              </a:spcAft>
              <a:buSzPts val="1440"/>
              <a:buNone/>
              <a:defRPr sz="1800">
                <a:solidFill>
                  <a:schemeClr val="lt1"/>
                </a:solidFill>
              </a:defRPr>
            </a:lvl2pPr>
            <a:lvl3pPr indent="-228600" lvl="2" marL="1371600" rtl="1" algn="r">
              <a:spcBef>
                <a:spcPts val="320"/>
              </a:spcBef>
              <a:spcAft>
                <a:spcPts val="0"/>
              </a:spcAft>
              <a:buSzPts val="960"/>
              <a:buNone/>
              <a:defRPr sz="1600">
                <a:solidFill>
                  <a:schemeClr val="lt1"/>
                </a:solidFill>
              </a:defRPr>
            </a:lvl3pPr>
            <a:lvl4pPr indent="-228600" lvl="3" marL="1828800" rtl="1" algn="r">
              <a:spcBef>
                <a:spcPts val="280"/>
              </a:spcBef>
              <a:spcAft>
                <a:spcPts val="0"/>
              </a:spcAft>
              <a:buSzPts val="840"/>
              <a:buNone/>
              <a:defRPr sz="1400">
                <a:solidFill>
                  <a:schemeClr val="lt1"/>
                </a:solidFill>
              </a:defRPr>
            </a:lvl4pPr>
            <a:lvl5pPr indent="-228600" lvl="4" marL="2286000" rtl="1" algn="r">
              <a:spcBef>
                <a:spcPts val="280"/>
              </a:spcBef>
              <a:spcAft>
                <a:spcPts val="0"/>
              </a:spcAft>
              <a:buSzPts val="952"/>
              <a:buNone/>
              <a:defRPr sz="1400">
                <a:solidFill>
                  <a:schemeClr val="lt1"/>
                </a:solidFill>
              </a:defRPr>
            </a:lvl5pPr>
            <a:lvl6pPr indent="-342900" lvl="5" marL="2743200" rtl="1" algn="r">
              <a:spcBef>
                <a:spcPts val="360"/>
              </a:spcBef>
              <a:spcAft>
                <a:spcPts val="0"/>
              </a:spcAft>
              <a:buSzPts val="1800"/>
              <a:buChar char="•"/>
              <a:defRPr/>
            </a:lvl6pPr>
            <a:lvl7pPr indent="-297179" lvl="6" marL="3200400" rtl="1" algn="r">
              <a:spcBef>
                <a:spcPts val="360"/>
              </a:spcBef>
              <a:spcAft>
                <a:spcPts val="0"/>
              </a:spcAft>
              <a:buSzPts val="1080"/>
              <a:buChar char="⚪"/>
              <a:defRPr/>
            </a:lvl7pPr>
            <a:lvl8pPr indent="-342900" lvl="7" marL="3657600" rtl="1" algn="r">
              <a:spcBef>
                <a:spcPts val="360"/>
              </a:spcBef>
              <a:spcAft>
                <a:spcPts val="0"/>
              </a:spcAft>
              <a:buSzPts val="1800"/>
              <a:buChar char="•"/>
              <a:defRPr/>
            </a:lvl8pPr>
            <a:lvl9pPr indent="-342900" lvl="8" marL="4114800" rtl="1" algn="r">
              <a:spcBef>
                <a:spcPts val="360"/>
              </a:spcBef>
              <a:spcAft>
                <a:spcPts val="0"/>
              </a:spcAft>
              <a:buSzPts val="1800"/>
              <a:buChar char="•"/>
              <a:defRPr/>
            </a:lvl9pPr>
          </a:lstStyle>
          <a:p/>
        </p:txBody>
      </p:sp>
      <p:sp>
        <p:nvSpPr>
          <p:cNvPr id="48" name="Google Shape;48;p17"/>
          <p:cNvSpPr txBox="1"/>
          <p:nvPr>
            <p:ph idx="10" type="dt"/>
          </p:nvPr>
        </p:nvSpPr>
        <p:spPr>
          <a:xfrm rot="5400000">
            <a:off x="7763256" y="1170432"/>
            <a:ext cx="2286000" cy="381000"/>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49" name="Google Shape;49;p17"/>
          <p:cNvSpPr txBox="1"/>
          <p:nvPr>
            <p:ph idx="11" type="ftr"/>
          </p:nvPr>
        </p:nvSpPr>
        <p:spPr>
          <a:xfrm rot="5400000">
            <a:off x="7077456" y="4178808"/>
            <a:ext cx="3657600" cy="384048"/>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0" name="Google Shape;50;p17"/>
          <p:cNvSpPr/>
          <p:nvPr/>
        </p:nvSpPr>
        <p:spPr>
          <a:xfrm>
            <a:off x="381000" y="0"/>
            <a:ext cx="609600" cy="6858000"/>
          </a:xfrm>
          <a:prstGeom prst="rect">
            <a:avLst/>
          </a:prstGeom>
          <a:solidFill>
            <a:srgbClr val="B0B7E0">
              <a:alpha val="53725"/>
            </a:srgbClr>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51" name="Google Shape;51;p17"/>
          <p:cNvSpPr/>
          <p:nvPr/>
        </p:nvSpPr>
        <p:spPr>
          <a:xfrm>
            <a:off x="276336" y="0"/>
            <a:ext cx="104664" cy="6858000"/>
          </a:xfrm>
          <a:prstGeom prst="rect">
            <a:avLst/>
          </a:prstGeom>
          <a:solidFill>
            <a:srgbClr val="CFD2EB">
              <a:alpha val="35686"/>
            </a:srgbClr>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52" name="Google Shape;52;p17"/>
          <p:cNvSpPr/>
          <p:nvPr/>
        </p:nvSpPr>
        <p:spPr>
          <a:xfrm>
            <a:off x="990600" y="0"/>
            <a:ext cx="181872" cy="6858000"/>
          </a:xfrm>
          <a:prstGeom prst="rect">
            <a:avLst/>
          </a:prstGeom>
          <a:solidFill>
            <a:srgbClr val="CFD2EB">
              <a:alpha val="69803"/>
            </a:srgbClr>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53" name="Google Shape;53;p17"/>
          <p:cNvSpPr/>
          <p:nvPr/>
        </p:nvSpPr>
        <p:spPr>
          <a:xfrm>
            <a:off x="1141320" y="0"/>
            <a:ext cx="230280" cy="6858000"/>
          </a:xfrm>
          <a:prstGeom prst="rect">
            <a:avLst/>
          </a:prstGeom>
          <a:solidFill>
            <a:srgbClr val="E8EAF5">
              <a:alpha val="70980"/>
            </a:srgbClr>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54" name="Google Shape;54;p17"/>
          <p:cNvCxnSpPr/>
          <p:nvPr/>
        </p:nvCxnSpPr>
        <p:spPr>
          <a:xfrm>
            <a:off x="106344" y="0"/>
            <a:ext cx="0" cy="6858000"/>
          </a:xfrm>
          <a:prstGeom prst="straightConnector1">
            <a:avLst/>
          </a:prstGeom>
          <a:noFill/>
          <a:ln cap="flat" cmpd="sng" w="57150">
            <a:solidFill>
              <a:srgbClr val="B0B7E0">
                <a:alpha val="72941"/>
              </a:srgbClr>
            </a:solidFill>
            <a:prstDash val="solid"/>
            <a:round/>
            <a:headEnd len="sm" w="sm" type="none"/>
            <a:tailEnd len="sm" w="sm" type="none"/>
          </a:ln>
        </p:spPr>
      </p:cxnSp>
      <p:cxnSp>
        <p:nvCxnSpPr>
          <p:cNvPr id="55" name="Google Shape;55;p17"/>
          <p:cNvCxnSpPr/>
          <p:nvPr/>
        </p:nvCxnSpPr>
        <p:spPr>
          <a:xfrm>
            <a:off x="914400" y="0"/>
            <a:ext cx="0" cy="6858000"/>
          </a:xfrm>
          <a:prstGeom prst="straightConnector1">
            <a:avLst/>
          </a:prstGeom>
          <a:noFill/>
          <a:ln cap="flat" cmpd="sng" w="57150">
            <a:solidFill>
              <a:srgbClr val="E8EAF5">
                <a:alpha val="82745"/>
              </a:srgbClr>
            </a:solidFill>
            <a:prstDash val="solid"/>
            <a:round/>
            <a:headEnd len="sm" w="sm" type="none"/>
            <a:tailEnd len="sm" w="sm" type="none"/>
          </a:ln>
        </p:spPr>
      </p:cxnSp>
      <p:cxnSp>
        <p:nvCxnSpPr>
          <p:cNvPr id="56" name="Google Shape;56;p17"/>
          <p:cNvCxnSpPr/>
          <p:nvPr/>
        </p:nvCxnSpPr>
        <p:spPr>
          <a:xfrm>
            <a:off x="854112" y="0"/>
            <a:ext cx="0" cy="6858000"/>
          </a:xfrm>
          <a:prstGeom prst="straightConnector1">
            <a:avLst/>
          </a:prstGeom>
          <a:noFill/>
          <a:ln cap="flat" cmpd="sng" w="57150">
            <a:solidFill>
              <a:srgbClr val="B0B7E0"/>
            </a:solidFill>
            <a:prstDash val="solid"/>
            <a:round/>
            <a:headEnd len="sm" w="sm" type="none"/>
            <a:tailEnd len="sm" w="sm" type="none"/>
          </a:ln>
        </p:spPr>
      </p:cxnSp>
      <p:cxnSp>
        <p:nvCxnSpPr>
          <p:cNvPr id="57" name="Google Shape;57;p17"/>
          <p:cNvCxnSpPr/>
          <p:nvPr/>
        </p:nvCxnSpPr>
        <p:spPr>
          <a:xfrm>
            <a:off x="1726640" y="0"/>
            <a:ext cx="0" cy="6858000"/>
          </a:xfrm>
          <a:prstGeom prst="straightConnector1">
            <a:avLst/>
          </a:prstGeom>
          <a:noFill/>
          <a:ln cap="flat" cmpd="sng" w="28575">
            <a:solidFill>
              <a:srgbClr val="B0B7E0">
                <a:alpha val="81960"/>
              </a:srgbClr>
            </a:solidFill>
            <a:prstDash val="solid"/>
            <a:round/>
            <a:headEnd len="sm" w="sm" type="none"/>
            <a:tailEnd len="sm" w="sm" type="none"/>
          </a:ln>
        </p:spPr>
      </p:cxnSp>
      <p:cxnSp>
        <p:nvCxnSpPr>
          <p:cNvPr id="58" name="Google Shape;58;p17"/>
          <p:cNvCxnSpPr/>
          <p:nvPr/>
        </p:nvCxnSpPr>
        <p:spPr>
          <a:xfrm>
            <a:off x="1066800" y="0"/>
            <a:ext cx="0" cy="6858000"/>
          </a:xfrm>
          <a:prstGeom prst="straightConnector1">
            <a:avLst/>
          </a:prstGeom>
          <a:noFill/>
          <a:ln cap="flat" cmpd="sng" w="9525">
            <a:solidFill>
              <a:srgbClr val="B0B7E0"/>
            </a:solidFill>
            <a:prstDash val="solid"/>
            <a:round/>
            <a:headEnd len="sm" w="sm" type="none"/>
            <a:tailEnd len="sm" w="sm" type="none"/>
          </a:ln>
        </p:spPr>
      </p:cxnSp>
      <p:sp>
        <p:nvSpPr>
          <p:cNvPr id="59" name="Google Shape;59;p17"/>
          <p:cNvSpPr/>
          <p:nvPr/>
        </p:nvSpPr>
        <p:spPr>
          <a:xfrm>
            <a:off x="1219200" y="0"/>
            <a:ext cx="76200" cy="6858000"/>
          </a:xfrm>
          <a:prstGeom prst="rect">
            <a:avLst/>
          </a:prstGeom>
          <a:solidFill>
            <a:srgbClr val="B0B7E0">
              <a:alpha val="50980"/>
            </a:srgbClr>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0" name="Google Shape;60;p17"/>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1" name="Google Shape;61;p17"/>
          <p:cNvSpPr/>
          <p:nvPr/>
        </p:nvSpPr>
        <p:spPr>
          <a:xfrm>
            <a:off x="1324704"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2" name="Google Shape;62;p17"/>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3" name="Google Shape;63;p17"/>
          <p:cNvSpPr/>
          <p:nvPr/>
        </p:nvSpPr>
        <p:spPr>
          <a:xfrm>
            <a:off x="1664208" y="5791200"/>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4" name="Google Shape;64;p17"/>
          <p:cNvSpPr/>
          <p:nvPr/>
        </p:nvSpPr>
        <p:spPr>
          <a:xfrm>
            <a:off x="1879040" y="4479888"/>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65" name="Google Shape;65;p17"/>
          <p:cNvCxnSpPr/>
          <p:nvPr/>
        </p:nvCxnSpPr>
        <p:spPr>
          <a:xfrm>
            <a:off x="9097944" y="0"/>
            <a:ext cx="0" cy="6858000"/>
          </a:xfrm>
          <a:prstGeom prst="straightConnector1">
            <a:avLst/>
          </a:prstGeom>
          <a:noFill/>
          <a:ln cap="flat" cmpd="thickThin" w="57150">
            <a:solidFill>
              <a:srgbClr val="B0B7E0"/>
            </a:solidFill>
            <a:prstDash val="solid"/>
            <a:round/>
            <a:headEnd len="sm" w="sm" type="none"/>
            <a:tailEnd len="sm" w="sm" type="none"/>
          </a:ln>
        </p:spPr>
      </p:cxnSp>
      <p:sp>
        <p:nvSpPr>
          <p:cNvPr id="66" name="Google Shape;66;p17"/>
          <p:cNvSpPr txBox="1"/>
          <p:nvPr>
            <p:ph idx="12" type="sldNum"/>
          </p:nvPr>
        </p:nvSpPr>
        <p:spPr>
          <a:xfrm>
            <a:off x="1340616" y="4928702"/>
            <a:ext cx="609600" cy="517524"/>
          </a:xfrm>
          <a:prstGeom prst="rect">
            <a:avLst/>
          </a:prstGeom>
          <a:noFill/>
          <a:ln>
            <a:noFill/>
          </a:ln>
        </p:spPr>
        <p:txBody>
          <a:bodyPr anchorCtr="0" anchor="ctr" bIns="45700" lIns="91425" spcFirstLastPara="1" rIns="91425" wrap="square" tIns="45700">
            <a:noAutofit/>
          </a:bodyPr>
          <a:lstStyle>
            <a:lvl1pPr indent="0" lvl="0" marL="0" rtl="1" algn="ctr">
              <a:spcBef>
                <a:spcPts val="0"/>
              </a:spcBef>
              <a:buNone/>
              <a:defRPr/>
            </a:lvl1pPr>
            <a:lvl2pPr indent="0" lvl="1" marL="0" rtl="1" algn="ctr">
              <a:spcBef>
                <a:spcPts val="0"/>
              </a:spcBef>
              <a:buNone/>
              <a:defRPr/>
            </a:lvl2pPr>
            <a:lvl3pPr indent="0" lvl="2" marL="0" rtl="1" algn="ctr">
              <a:spcBef>
                <a:spcPts val="0"/>
              </a:spcBef>
              <a:buNone/>
              <a:defRPr/>
            </a:lvl3pPr>
            <a:lvl4pPr indent="0" lvl="3" marL="0" rtl="1" algn="ctr">
              <a:spcBef>
                <a:spcPts val="0"/>
              </a:spcBef>
              <a:buNone/>
              <a:defRPr/>
            </a:lvl4pPr>
            <a:lvl5pPr indent="0" lvl="4" marL="0" rtl="1" algn="ctr">
              <a:spcBef>
                <a:spcPts val="0"/>
              </a:spcBef>
              <a:buNone/>
              <a:defRPr/>
            </a:lvl5pPr>
            <a:lvl6pPr indent="0" lvl="5" marL="0" rtl="1" algn="ctr">
              <a:spcBef>
                <a:spcPts val="0"/>
              </a:spcBef>
              <a:buNone/>
              <a:defRPr/>
            </a:lvl6pPr>
            <a:lvl7pPr indent="0" lvl="6" marL="0" rtl="1" algn="ctr">
              <a:spcBef>
                <a:spcPts val="0"/>
              </a:spcBef>
              <a:buNone/>
              <a:defRPr/>
            </a:lvl7pPr>
            <a:lvl8pPr indent="0" lvl="7" marL="0" rtl="1" algn="ctr">
              <a:spcBef>
                <a:spcPts val="0"/>
              </a:spcBef>
              <a:buNone/>
              <a:defRPr/>
            </a:lvl8pPr>
            <a:lvl9pPr indent="0" lvl="8" marL="0" rtl="1" algn="ctr">
              <a:spcBef>
                <a:spcPts val="0"/>
              </a:spcBef>
              <a:buNone/>
              <a:defRPr/>
            </a:lvl9pPr>
          </a:lstStyle>
          <a:p>
            <a:pPr indent="0" lvl="0" marL="0" rtl="1" algn="ct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7" name="Shape 67"/>
        <p:cNvGrpSpPr/>
        <p:nvPr/>
      </p:nvGrpSpPr>
      <p:grpSpPr>
        <a:xfrm>
          <a:off x="0" y="0"/>
          <a:ext cx="0" cy="0"/>
          <a:chOff x="0" y="0"/>
          <a:chExt cx="0" cy="0"/>
        </a:xfrm>
      </p:grpSpPr>
      <p:sp>
        <p:nvSpPr>
          <p:cNvPr id="68" name="Google Shape;68;p18"/>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rtl="1"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8"/>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0" name="Google Shape;70;p18"/>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1" name="Google Shape;71;p18"/>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rtl="1" algn="ctr">
              <a:spcBef>
                <a:spcPts val="0"/>
              </a:spcBef>
              <a:buNone/>
              <a:defRPr/>
            </a:lvl1pPr>
            <a:lvl2pPr indent="0" lvl="1" marL="0" rtl="1" algn="ctr">
              <a:spcBef>
                <a:spcPts val="0"/>
              </a:spcBef>
              <a:buNone/>
              <a:defRPr/>
            </a:lvl2pPr>
            <a:lvl3pPr indent="0" lvl="2" marL="0" rtl="1" algn="ctr">
              <a:spcBef>
                <a:spcPts val="0"/>
              </a:spcBef>
              <a:buNone/>
              <a:defRPr/>
            </a:lvl3pPr>
            <a:lvl4pPr indent="0" lvl="3" marL="0" rtl="1" algn="ctr">
              <a:spcBef>
                <a:spcPts val="0"/>
              </a:spcBef>
              <a:buNone/>
              <a:defRPr/>
            </a:lvl4pPr>
            <a:lvl5pPr indent="0" lvl="4" marL="0" rtl="1" algn="ctr">
              <a:spcBef>
                <a:spcPts val="0"/>
              </a:spcBef>
              <a:buNone/>
              <a:defRPr/>
            </a:lvl5pPr>
            <a:lvl6pPr indent="0" lvl="5" marL="0" rtl="1" algn="ctr">
              <a:spcBef>
                <a:spcPts val="0"/>
              </a:spcBef>
              <a:buNone/>
              <a:defRPr/>
            </a:lvl6pPr>
            <a:lvl7pPr indent="0" lvl="6" marL="0" rtl="1" algn="ctr">
              <a:spcBef>
                <a:spcPts val="0"/>
              </a:spcBef>
              <a:buNone/>
              <a:defRPr/>
            </a:lvl7pPr>
            <a:lvl8pPr indent="0" lvl="7" marL="0" rtl="1" algn="ctr">
              <a:spcBef>
                <a:spcPts val="0"/>
              </a:spcBef>
              <a:buNone/>
              <a:defRPr/>
            </a:lvl8pPr>
            <a:lvl9pPr indent="0" lvl="8" marL="0" rtl="1" algn="ctr">
              <a:spcBef>
                <a:spcPts val="0"/>
              </a:spcBef>
              <a:buNone/>
              <a:defRPr/>
            </a:lvl9pPr>
          </a:lstStyle>
          <a:p>
            <a:pPr indent="0" lvl="0" marL="0" rtl="1" algn="ctr">
              <a:spcBef>
                <a:spcPts val="0"/>
              </a:spcBef>
              <a:spcAft>
                <a:spcPts val="0"/>
              </a:spcAft>
              <a:buNone/>
            </a:pPr>
            <a:fld id="{00000000-1234-1234-1234-123412341234}" type="slidenum">
              <a:rPr lang="iw-IL"/>
              <a:t>‹#›</a:t>
            </a:fld>
            <a:endParaRPr/>
          </a:p>
        </p:txBody>
      </p:sp>
      <p:sp>
        <p:nvSpPr>
          <p:cNvPr id="72" name="Google Shape;72;p18"/>
          <p:cNvSpPr txBox="1"/>
          <p:nvPr>
            <p:ph idx="1" type="body"/>
          </p:nvPr>
        </p:nvSpPr>
        <p:spPr>
          <a:xfrm>
            <a:off x="457200" y="1600200"/>
            <a:ext cx="3657600" cy="4572000"/>
          </a:xfrm>
          <a:prstGeom prst="rect">
            <a:avLst/>
          </a:prstGeom>
          <a:noFill/>
          <a:ln>
            <a:noFill/>
          </a:ln>
        </p:spPr>
        <p:txBody>
          <a:bodyPr anchorCtr="0" anchor="t" bIns="45700" lIns="91425" spcFirstLastPara="1" rIns="91425" wrap="square" tIns="45700">
            <a:normAutofit/>
          </a:bodyPr>
          <a:lstStyle>
            <a:lvl1pPr indent="-308610" lvl="0" marL="457200" rtl="1" algn="r">
              <a:spcBef>
                <a:spcPts val="600"/>
              </a:spcBef>
              <a:spcAft>
                <a:spcPts val="0"/>
              </a:spcAft>
              <a:buSzPts val="1260"/>
              <a:buChar char="🞆"/>
              <a:defRPr/>
            </a:lvl1pPr>
            <a:lvl2pPr indent="-320040" lvl="1" marL="914400" rtl="1" algn="r">
              <a:spcBef>
                <a:spcPts val="360"/>
              </a:spcBef>
              <a:spcAft>
                <a:spcPts val="0"/>
              </a:spcAft>
              <a:buSzPts val="1440"/>
              <a:buChar char="⚫"/>
              <a:defRPr/>
            </a:lvl2pPr>
            <a:lvl3pPr indent="-297180" lvl="2" marL="1371600" rtl="1" algn="r">
              <a:spcBef>
                <a:spcPts val="360"/>
              </a:spcBef>
              <a:spcAft>
                <a:spcPts val="0"/>
              </a:spcAft>
              <a:buSzPts val="1080"/>
              <a:buChar char="🞆"/>
              <a:defRPr/>
            </a:lvl3pPr>
            <a:lvl4pPr indent="-297180" lvl="3" marL="1828800" rtl="1" algn="r">
              <a:spcBef>
                <a:spcPts val="360"/>
              </a:spcBef>
              <a:spcAft>
                <a:spcPts val="0"/>
              </a:spcAft>
              <a:buSzPts val="1080"/>
              <a:buChar char="🞆"/>
              <a:defRPr/>
            </a:lvl4pPr>
            <a:lvl5pPr indent="-306323" lvl="4" marL="2286000" rtl="1" algn="r">
              <a:spcBef>
                <a:spcPts val="360"/>
              </a:spcBef>
              <a:spcAft>
                <a:spcPts val="0"/>
              </a:spcAft>
              <a:buSzPts val="1224"/>
              <a:buChar char="⚫"/>
              <a:defRPr/>
            </a:lvl5pPr>
            <a:lvl6pPr indent="-342900" lvl="5" marL="2743200" rtl="1" algn="r">
              <a:spcBef>
                <a:spcPts val="360"/>
              </a:spcBef>
              <a:spcAft>
                <a:spcPts val="0"/>
              </a:spcAft>
              <a:buSzPts val="1800"/>
              <a:buChar char="•"/>
              <a:defRPr/>
            </a:lvl6pPr>
            <a:lvl7pPr indent="-297179" lvl="6" marL="3200400" rtl="1" algn="r">
              <a:spcBef>
                <a:spcPts val="360"/>
              </a:spcBef>
              <a:spcAft>
                <a:spcPts val="0"/>
              </a:spcAft>
              <a:buSzPts val="1080"/>
              <a:buChar char="⚪"/>
              <a:defRPr/>
            </a:lvl7pPr>
            <a:lvl8pPr indent="-342900" lvl="7" marL="3657600" rtl="1" algn="r">
              <a:spcBef>
                <a:spcPts val="360"/>
              </a:spcBef>
              <a:spcAft>
                <a:spcPts val="0"/>
              </a:spcAft>
              <a:buSzPts val="1800"/>
              <a:buChar char="•"/>
              <a:defRPr/>
            </a:lvl8pPr>
            <a:lvl9pPr indent="-342900" lvl="8" marL="4114800" rtl="1" algn="r">
              <a:spcBef>
                <a:spcPts val="360"/>
              </a:spcBef>
              <a:spcAft>
                <a:spcPts val="0"/>
              </a:spcAft>
              <a:buSzPts val="1800"/>
              <a:buChar char="•"/>
              <a:defRPr/>
            </a:lvl9pPr>
          </a:lstStyle>
          <a:p/>
        </p:txBody>
      </p:sp>
      <p:sp>
        <p:nvSpPr>
          <p:cNvPr id="73" name="Google Shape;73;p18"/>
          <p:cNvSpPr txBox="1"/>
          <p:nvPr>
            <p:ph idx="2" type="body"/>
          </p:nvPr>
        </p:nvSpPr>
        <p:spPr>
          <a:xfrm>
            <a:off x="4270248" y="1600200"/>
            <a:ext cx="3657600" cy="4572000"/>
          </a:xfrm>
          <a:prstGeom prst="rect">
            <a:avLst/>
          </a:prstGeom>
          <a:noFill/>
          <a:ln>
            <a:noFill/>
          </a:ln>
        </p:spPr>
        <p:txBody>
          <a:bodyPr anchorCtr="0" anchor="t" bIns="45700" lIns="91425" spcFirstLastPara="1" rIns="91425" wrap="square" tIns="45700">
            <a:normAutofit/>
          </a:bodyPr>
          <a:lstStyle>
            <a:lvl1pPr indent="-308610" lvl="0" marL="457200" rtl="1" algn="r">
              <a:spcBef>
                <a:spcPts val="600"/>
              </a:spcBef>
              <a:spcAft>
                <a:spcPts val="0"/>
              </a:spcAft>
              <a:buSzPts val="1260"/>
              <a:buChar char="🞆"/>
              <a:defRPr/>
            </a:lvl1pPr>
            <a:lvl2pPr indent="-320040" lvl="1" marL="914400" rtl="1" algn="r">
              <a:spcBef>
                <a:spcPts val="360"/>
              </a:spcBef>
              <a:spcAft>
                <a:spcPts val="0"/>
              </a:spcAft>
              <a:buSzPts val="1440"/>
              <a:buChar char="⚫"/>
              <a:defRPr/>
            </a:lvl2pPr>
            <a:lvl3pPr indent="-297180" lvl="2" marL="1371600" rtl="1" algn="r">
              <a:spcBef>
                <a:spcPts val="360"/>
              </a:spcBef>
              <a:spcAft>
                <a:spcPts val="0"/>
              </a:spcAft>
              <a:buSzPts val="1080"/>
              <a:buChar char="🞆"/>
              <a:defRPr/>
            </a:lvl3pPr>
            <a:lvl4pPr indent="-297180" lvl="3" marL="1828800" rtl="1" algn="r">
              <a:spcBef>
                <a:spcPts val="360"/>
              </a:spcBef>
              <a:spcAft>
                <a:spcPts val="0"/>
              </a:spcAft>
              <a:buSzPts val="1080"/>
              <a:buChar char="🞆"/>
              <a:defRPr/>
            </a:lvl4pPr>
            <a:lvl5pPr indent="-306323" lvl="4" marL="2286000" rtl="1" algn="r">
              <a:spcBef>
                <a:spcPts val="360"/>
              </a:spcBef>
              <a:spcAft>
                <a:spcPts val="0"/>
              </a:spcAft>
              <a:buSzPts val="1224"/>
              <a:buChar char="⚫"/>
              <a:defRPr/>
            </a:lvl5pPr>
            <a:lvl6pPr indent="-342900" lvl="5" marL="2743200" rtl="1" algn="r">
              <a:spcBef>
                <a:spcPts val="360"/>
              </a:spcBef>
              <a:spcAft>
                <a:spcPts val="0"/>
              </a:spcAft>
              <a:buSzPts val="1800"/>
              <a:buChar char="•"/>
              <a:defRPr/>
            </a:lvl6pPr>
            <a:lvl7pPr indent="-297179" lvl="6" marL="3200400" rtl="1" algn="r">
              <a:spcBef>
                <a:spcPts val="360"/>
              </a:spcBef>
              <a:spcAft>
                <a:spcPts val="0"/>
              </a:spcAft>
              <a:buSzPts val="1080"/>
              <a:buChar char="⚪"/>
              <a:defRPr/>
            </a:lvl7pPr>
            <a:lvl8pPr indent="-342900" lvl="7" marL="3657600" rtl="1" algn="r">
              <a:spcBef>
                <a:spcPts val="360"/>
              </a:spcBef>
              <a:spcAft>
                <a:spcPts val="0"/>
              </a:spcAft>
              <a:buSzPts val="1800"/>
              <a:buChar char="•"/>
              <a:defRPr/>
            </a:lvl8pPr>
            <a:lvl9pPr indent="-342900" lvl="8" marL="4114800" rtl="1" algn="r">
              <a:spcBef>
                <a:spcPts val="36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74" name="Shape 74"/>
        <p:cNvGrpSpPr/>
        <p:nvPr/>
      </p:nvGrpSpPr>
      <p:grpSpPr>
        <a:xfrm>
          <a:off x="0" y="0"/>
          <a:ext cx="0" cy="0"/>
          <a:chOff x="0" y="0"/>
          <a:chExt cx="0" cy="0"/>
        </a:xfrm>
      </p:grpSpPr>
      <p:sp>
        <p:nvSpPr>
          <p:cNvPr id="75" name="Google Shape;75;p19"/>
          <p:cNvSpPr txBox="1"/>
          <p:nvPr>
            <p:ph type="title"/>
          </p:nvPr>
        </p:nvSpPr>
        <p:spPr>
          <a:xfrm>
            <a:off x="457200" y="273050"/>
            <a:ext cx="7543800" cy="1143000"/>
          </a:xfrm>
          <a:prstGeom prst="rect">
            <a:avLst/>
          </a:prstGeom>
          <a:noFill/>
          <a:ln>
            <a:noFill/>
          </a:ln>
        </p:spPr>
        <p:txBody>
          <a:bodyPr anchorCtr="0" anchor="b" bIns="45700" lIns="91425" spcFirstLastPara="1" rIns="91425" wrap="square" tIns="45700">
            <a:normAutofit/>
          </a:bodyPr>
          <a:lstStyle>
            <a:lvl1pPr lvl="0" rtl="1" algn="l">
              <a:spcBef>
                <a:spcPts val="0"/>
              </a:spcBef>
              <a:spcAft>
                <a:spcPts val="0"/>
              </a:spcAft>
              <a:buClr>
                <a:schemeClr val="dk2"/>
              </a:buClr>
              <a:buSzPts val="3000"/>
              <a:buFont typeface="Century Schoolboo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7" name="Google Shape;77;p19"/>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8" name="Google Shape;78;p19"/>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rtl="1" algn="ctr">
              <a:spcBef>
                <a:spcPts val="0"/>
              </a:spcBef>
              <a:buNone/>
              <a:defRPr/>
            </a:lvl1pPr>
            <a:lvl2pPr indent="0" lvl="1" marL="0" rtl="1" algn="ctr">
              <a:spcBef>
                <a:spcPts val="0"/>
              </a:spcBef>
              <a:buNone/>
              <a:defRPr/>
            </a:lvl2pPr>
            <a:lvl3pPr indent="0" lvl="2" marL="0" rtl="1" algn="ctr">
              <a:spcBef>
                <a:spcPts val="0"/>
              </a:spcBef>
              <a:buNone/>
              <a:defRPr/>
            </a:lvl3pPr>
            <a:lvl4pPr indent="0" lvl="3" marL="0" rtl="1" algn="ctr">
              <a:spcBef>
                <a:spcPts val="0"/>
              </a:spcBef>
              <a:buNone/>
              <a:defRPr/>
            </a:lvl4pPr>
            <a:lvl5pPr indent="0" lvl="4" marL="0" rtl="1" algn="ctr">
              <a:spcBef>
                <a:spcPts val="0"/>
              </a:spcBef>
              <a:buNone/>
              <a:defRPr/>
            </a:lvl5pPr>
            <a:lvl6pPr indent="0" lvl="5" marL="0" rtl="1" algn="ctr">
              <a:spcBef>
                <a:spcPts val="0"/>
              </a:spcBef>
              <a:buNone/>
              <a:defRPr/>
            </a:lvl6pPr>
            <a:lvl7pPr indent="0" lvl="6" marL="0" rtl="1" algn="ctr">
              <a:spcBef>
                <a:spcPts val="0"/>
              </a:spcBef>
              <a:buNone/>
              <a:defRPr/>
            </a:lvl7pPr>
            <a:lvl8pPr indent="0" lvl="7" marL="0" rtl="1" algn="ctr">
              <a:spcBef>
                <a:spcPts val="0"/>
              </a:spcBef>
              <a:buNone/>
              <a:defRPr/>
            </a:lvl8pPr>
            <a:lvl9pPr indent="0" lvl="8" marL="0" rtl="1" algn="ctr">
              <a:spcBef>
                <a:spcPts val="0"/>
              </a:spcBef>
              <a:buNone/>
              <a:defRPr/>
            </a:lvl9pPr>
          </a:lstStyle>
          <a:p>
            <a:pPr indent="0" lvl="0" marL="0" rtl="1" algn="ctr">
              <a:spcBef>
                <a:spcPts val="0"/>
              </a:spcBef>
              <a:spcAft>
                <a:spcPts val="0"/>
              </a:spcAft>
              <a:buNone/>
            </a:pPr>
            <a:fld id="{00000000-1234-1234-1234-123412341234}" type="slidenum">
              <a:rPr lang="iw-IL"/>
              <a:t>‹#›</a:t>
            </a:fld>
            <a:endParaRPr/>
          </a:p>
        </p:txBody>
      </p:sp>
      <p:sp>
        <p:nvSpPr>
          <p:cNvPr id="79" name="Google Shape;79;p19"/>
          <p:cNvSpPr txBox="1"/>
          <p:nvPr>
            <p:ph idx="1" type="body"/>
          </p:nvPr>
        </p:nvSpPr>
        <p:spPr>
          <a:xfrm>
            <a:off x="457200" y="2362200"/>
            <a:ext cx="3657600" cy="3886200"/>
          </a:xfrm>
          <a:prstGeom prst="rect">
            <a:avLst/>
          </a:prstGeom>
          <a:noFill/>
          <a:ln>
            <a:noFill/>
          </a:ln>
        </p:spPr>
        <p:txBody>
          <a:bodyPr anchorCtr="0" anchor="t" bIns="45700" lIns="91425" spcFirstLastPara="1" rIns="91425" wrap="square" tIns="45700">
            <a:normAutofit/>
          </a:bodyPr>
          <a:lstStyle>
            <a:lvl1pPr indent="-308610" lvl="0" marL="457200" rtl="1" algn="r">
              <a:spcBef>
                <a:spcPts val="600"/>
              </a:spcBef>
              <a:spcAft>
                <a:spcPts val="0"/>
              </a:spcAft>
              <a:buSzPts val="1260"/>
              <a:buChar char="🞆"/>
              <a:defRPr/>
            </a:lvl1pPr>
            <a:lvl2pPr indent="-320040" lvl="1" marL="914400" rtl="1" algn="r">
              <a:spcBef>
                <a:spcPts val="360"/>
              </a:spcBef>
              <a:spcAft>
                <a:spcPts val="0"/>
              </a:spcAft>
              <a:buSzPts val="1440"/>
              <a:buChar char="⚫"/>
              <a:defRPr/>
            </a:lvl2pPr>
            <a:lvl3pPr indent="-297180" lvl="2" marL="1371600" rtl="1" algn="r">
              <a:spcBef>
                <a:spcPts val="360"/>
              </a:spcBef>
              <a:spcAft>
                <a:spcPts val="0"/>
              </a:spcAft>
              <a:buSzPts val="1080"/>
              <a:buChar char="🞆"/>
              <a:defRPr/>
            </a:lvl3pPr>
            <a:lvl4pPr indent="-297180" lvl="3" marL="1828800" rtl="1" algn="r">
              <a:spcBef>
                <a:spcPts val="360"/>
              </a:spcBef>
              <a:spcAft>
                <a:spcPts val="0"/>
              </a:spcAft>
              <a:buSzPts val="1080"/>
              <a:buChar char="🞆"/>
              <a:defRPr/>
            </a:lvl4pPr>
            <a:lvl5pPr indent="-306323" lvl="4" marL="2286000" rtl="1" algn="r">
              <a:spcBef>
                <a:spcPts val="360"/>
              </a:spcBef>
              <a:spcAft>
                <a:spcPts val="0"/>
              </a:spcAft>
              <a:buSzPts val="1224"/>
              <a:buChar char="⚫"/>
              <a:defRPr/>
            </a:lvl5pPr>
            <a:lvl6pPr indent="-342900" lvl="5" marL="2743200" rtl="1" algn="r">
              <a:spcBef>
                <a:spcPts val="360"/>
              </a:spcBef>
              <a:spcAft>
                <a:spcPts val="0"/>
              </a:spcAft>
              <a:buSzPts val="1800"/>
              <a:buChar char="•"/>
              <a:defRPr/>
            </a:lvl6pPr>
            <a:lvl7pPr indent="-297179" lvl="6" marL="3200400" rtl="1" algn="r">
              <a:spcBef>
                <a:spcPts val="360"/>
              </a:spcBef>
              <a:spcAft>
                <a:spcPts val="0"/>
              </a:spcAft>
              <a:buSzPts val="1080"/>
              <a:buChar char="⚪"/>
              <a:defRPr/>
            </a:lvl7pPr>
            <a:lvl8pPr indent="-342900" lvl="7" marL="3657600" rtl="1" algn="r">
              <a:spcBef>
                <a:spcPts val="360"/>
              </a:spcBef>
              <a:spcAft>
                <a:spcPts val="0"/>
              </a:spcAft>
              <a:buSzPts val="1800"/>
              <a:buChar char="•"/>
              <a:defRPr/>
            </a:lvl8pPr>
            <a:lvl9pPr indent="-342900" lvl="8" marL="4114800" rtl="1" algn="r">
              <a:spcBef>
                <a:spcPts val="360"/>
              </a:spcBef>
              <a:spcAft>
                <a:spcPts val="0"/>
              </a:spcAft>
              <a:buSzPts val="1800"/>
              <a:buChar char="•"/>
              <a:defRPr/>
            </a:lvl9pPr>
          </a:lstStyle>
          <a:p/>
        </p:txBody>
      </p:sp>
      <p:sp>
        <p:nvSpPr>
          <p:cNvPr id="80" name="Google Shape;80;p19"/>
          <p:cNvSpPr txBox="1"/>
          <p:nvPr>
            <p:ph idx="2" type="body"/>
          </p:nvPr>
        </p:nvSpPr>
        <p:spPr>
          <a:xfrm>
            <a:off x="4371975" y="2362200"/>
            <a:ext cx="3657600" cy="3886200"/>
          </a:xfrm>
          <a:prstGeom prst="rect">
            <a:avLst/>
          </a:prstGeom>
          <a:noFill/>
          <a:ln>
            <a:noFill/>
          </a:ln>
        </p:spPr>
        <p:txBody>
          <a:bodyPr anchorCtr="0" anchor="t" bIns="45700" lIns="91425" spcFirstLastPara="1" rIns="91425" wrap="square" tIns="45700">
            <a:normAutofit/>
          </a:bodyPr>
          <a:lstStyle>
            <a:lvl1pPr indent="-308610" lvl="0" marL="457200" rtl="1" algn="r">
              <a:spcBef>
                <a:spcPts val="600"/>
              </a:spcBef>
              <a:spcAft>
                <a:spcPts val="0"/>
              </a:spcAft>
              <a:buSzPts val="1260"/>
              <a:buChar char="🞆"/>
              <a:defRPr/>
            </a:lvl1pPr>
            <a:lvl2pPr indent="-320040" lvl="1" marL="914400" rtl="1" algn="r">
              <a:spcBef>
                <a:spcPts val="360"/>
              </a:spcBef>
              <a:spcAft>
                <a:spcPts val="0"/>
              </a:spcAft>
              <a:buSzPts val="1440"/>
              <a:buChar char="⚫"/>
              <a:defRPr/>
            </a:lvl2pPr>
            <a:lvl3pPr indent="-297180" lvl="2" marL="1371600" rtl="1" algn="r">
              <a:spcBef>
                <a:spcPts val="360"/>
              </a:spcBef>
              <a:spcAft>
                <a:spcPts val="0"/>
              </a:spcAft>
              <a:buSzPts val="1080"/>
              <a:buChar char="🞆"/>
              <a:defRPr/>
            </a:lvl3pPr>
            <a:lvl4pPr indent="-297180" lvl="3" marL="1828800" rtl="1" algn="r">
              <a:spcBef>
                <a:spcPts val="360"/>
              </a:spcBef>
              <a:spcAft>
                <a:spcPts val="0"/>
              </a:spcAft>
              <a:buSzPts val="1080"/>
              <a:buChar char="🞆"/>
              <a:defRPr/>
            </a:lvl4pPr>
            <a:lvl5pPr indent="-306323" lvl="4" marL="2286000" rtl="1" algn="r">
              <a:spcBef>
                <a:spcPts val="360"/>
              </a:spcBef>
              <a:spcAft>
                <a:spcPts val="0"/>
              </a:spcAft>
              <a:buSzPts val="1224"/>
              <a:buChar char="⚫"/>
              <a:defRPr/>
            </a:lvl5pPr>
            <a:lvl6pPr indent="-342900" lvl="5" marL="2743200" rtl="1" algn="r">
              <a:spcBef>
                <a:spcPts val="360"/>
              </a:spcBef>
              <a:spcAft>
                <a:spcPts val="0"/>
              </a:spcAft>
              <a:buSzPts val="1800"/>
              <a:buChar char="•"/>
              <a:defRPr/>
            </a:lvl6pPr>
            <a:lvl7pPr indent="-297179" lvl="6" marL="3200400" rtl="1" algn="r">
              <a:spcBef>
                <a:spcPts val="360"/>
              </a:spcBef>
              <a:spcAft>
                <a:spcPts val="0"/>
              </a:spcAft>
              <a:buSzPts val="1080"/>
              <a:buChar char="⚪"/>
              <a:defRPr/>
            </a:lvl7pPr>
            <a:lvl8pPr indent="-342900" lvl="7" marL="3657600" rtl="1" algn="r">
              <a:spcBef>
                <a:spcPts val="360"/>
              </a:spcBef>
              <a:spcAft>
                <a:spcPts val="0"/>
              </a:spcAft>
              <a:buSzPts val="1800"/>
              <a:buChar char="•"/>
              <a:defRPr/>
            </a:lvl8pPr>
            <a:lvl9pPr indent="-342900" lvl="8" marL="4114800" rtl="1" algn="r">
              <a:spcBef>
                <a:spcPts val="360"/>
              </a:spcBef>
              <a:spcAft>
                <a:spcPts val="0"/>
              </a:spcAft>
              <a:buSzPts val="1800"/>
              <a:buChar char="•"/>
              <a:defRPr/>
            </a:lvl9pPr>
          </a:lstStyle>
          <a:p/>
        </p:txBody>
      </p:sp>
      <p:sp>
        <p:nvSpPr>
          <p:cNvPr id="81" name="Google Shape;81;p19"/>
          <p:cNvSpPr/>
          <p:nvPr>
            <p:ph idx="3" type="body"/>
          </p:nvPr>
        </p:nvSpPr>
        <p:spPr>
          <a:xfrm>
            <a:off x="4572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lvl1pPr indent="-228600" lvl="0" marL="457200" rtl="1" algn="r">
              <a:spcBef>
                <a:spcPts val="600"/>
              </a:spcBef>
              <a:spcAft>
                <a:spcPts val="0"/>
              </a:spcAft>
              <a:buSzPts val="1400"/>
              <a:buFont typeface="Century Schoolbook"/>
              <a:buNone/>
              <a:defRPr b="1" sz="2000">
                <a:solidFill>
                  <a:srgbClr val="FFFFFF"/>
                </a:solidFill>
              </a:defRPr>
            </a:lvl1pPr>
            <a:lvl2pPr indent="-320040" lvl="1" marL="914400" rtl="1" algn="r">
              <a:spcBef>
                <a:spcPts val="360"/>
              </a:spcBef>
              <a:spcAft>
                <a:spcPts val="0"/>
              </a:spcAft>
              <a:buSzPts val="1440"/>
              <a:buChar char="⚫"/>
              <a:defRPr/>
            </a:lvl2pPr>
            <a:lvl3pPr indent="-297180" lvl="2" marL="1371600" rtl="1" algn="r">
              <a:spcBef>
                <a:spcPts val="360"/>
              </a:spcBef>
              <a:spcAft>
                <a:spcPts val="0"/>
              </a:spcAft>
              <a:buSzPts val="1080"/>
              <a:buChar char="🞆"/>
              <a:defRPr/>
            </a:lvl3pPr>
            <a:lvl4pPr indent="-297180" lvl="3" marL="1828800" rtl="1" algn="r">
              <a:spcBef>
                <a:spcPts val="360"/>
              </a:spcBef>
              <a:spcAft>
                <a:spcPts val="0"/>
              </a:spcAft>
              <a:buSzPts val="1080"/>
              <a:buChar char="🞆"/>
              <a:defRPr/>
            </a:lvl4pPr>
            <a:lvl5pPr indent="-306323" lvl="4" marL="2286000" rtl="1" algn="r">
              <a:spcBef>
                <a:spcPts val="360"/>
              </a:spcBef>
              <a:spcAft>
                <a:spcPts val="0"/>
              </a:spcAft>
              <a:buSzPts val="1224"/>
              <a:buChar char="⚫"/>
              <a:defRPr/>
            </a:lvl5pPr>
            <a:lvl6pPr indent="-342900" lvl="5" marL="2743200" rtl="1" algn="r">
              <a:spcBef>
                <a:spcPts val="360"/>
              </a:spcBef>
              <a:spcAft>
                <a:spcPts val="0"/>
              </a:spcAft>
              <a:buSzPts val="1800"/>
              <a:buChar char="•"/>
              <a:defRPr/>
            </a:lvl6pPr>
            <a:lvl7pPr indent="-297179" lvl="6" marL="3200400" rtl="1" algn="r">
              <a:spcBef>
                <a:spcPts val="360"/>
              </a:spcBef>
              <a:spcAft>
                <a:spcPts val="0"/>
              </a:spcAft>
              <a:buSzPts val="1080"/>
              <a:buChar char="⚪"/>
              <a:defRPr/>
            </a:lvl7pPr>
            <a:lvl8pPr indent="-342900" lvl="7" marL="3657600" rtl="1" algn="r">
              <a:spcBef>
                <a:spcPts val="360"/>
              </a:spcBef>
              <a:spcAft>
                <a:spcPts val="0"/>
              </a:spcAft>
              <a:buSzPts val="1800"/>
              <a:buChar char="•"/>
              <a:defRPr/>
            </a:lvl8pPr>
            <a:lvl9pPr indent="-342900" lvl="8" marL="4114800" rtl="1" algn="r">
              <a:spcBef>
                <a:spcPts val="360"/>
              </a:spcBef>
              <a:spcAft>
                <a:spcPts val="0"/>
              </a:spcAft>
              <a:buSzPts val="1800"/>
              <a:buChar char="•"/>
              <a:defRPr/>
            </a:lvl9pPr>
          </a:lstStyle>
          <a:p/>
        </p:txBody>
      </p:sp>
      <p:sp>
        <p:nvSpPr>
          <p:cNvPr id="82" name="Google Shape;82;p19"/>
          <p:cNvSpPr/>
          <p:nvPr>
            <p:ph idx="4" type="body"/>
          </p:nvPr>
        </p:nvSpPr>
        <p:spPr>
          <a:xfrm>
            <a:off x="43434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lvl1pPr indent="-228600" lvl="0" marL="457200" rtl="1" algn="r">
              <a:spcBef>
                <a:spcPts val="600"/>
              </a:spcBef>
              <a:spcAft>
                <a:spcPts val="0"/>
              </a:spcAft>
              <a:buSzPts val="1400"/>
              <a:buFont typeface="Century Schoolbook"/>
              <a:buNone/>
              <a:defRPr b="1" sz="2000">
                <a:solidFill>
                  <a:srgbClr val="FFFFFF"/>
                </a:solidFill>
              </a:defRPr>
            </a:lvl1pPr>
            <a:lvl2pPr indent="-320040" lvl="1" marL="914400" rtl="1" algn="r">
              <a:spcBef>
                <a:spcPts val="360"/>
              </a:spcBef>
              <a:spcAft>
                <a:spcPts val="0"/>
              </a:spcAft>
              <a:buSzPts val="1440"/>
              <a:buChar char="⚫"/>
              <a:defRPr/>
            </a:lvl2pPr>
            <a:lvl3pPr indent="-297180" lvl="2" marL="1371600" rtl="1" algn="r">
              <a:spcBef>
                <a:spcPts val="360"/>
              </a:spcBef>
              <a:spcAft>
                <a:spcPts val="0"/>
              </a:spcAft>
              <a:buSzPts val="1080"/>
              <a:buChar char="🞆"/>
              <a:defRPr/>
            </a:lvl3pPr>
            <a:lvl4pPr indent="-297180" lvl="3" marL="1828800" rtl="1" algn="r">
              <a:spcBef>
                <a:spcPts val="360"/>
              </a:spcBef>
              <a:spcAft>
                <a:spcPts val="0"/>
              </a:spcAft>
              <a:buSzPts val="1080"/>
              <a:buChar char="🞆"/>
              <a:defRPr/>
            </a:lvl4pPr>
            <a:lvl5pPr indent="-306323" lvl="4" marL="2286000" rtl="1" algn="r">
              <a:spcBef>
                <a:spcPts val="360"/>
              </a:spcBef>
              <a:spcAft>
                <a:spcPts val="0"/>
              </a:spcAft>
              <a:buSzPts val="1224"/>
              <a:buChar char="⚫"/>
              <a:defRPr/>
            </a:lvl5pPr>
            <a:lvl6pPr indent="-342900" lvl="5" marL="2743200" rtl="1" algn="r">
              <a:spcBef>
                <a:spcPts val="360"/>
              </a:spcBef>
              <a:spcAft>
                <a:spcPts val="0"/>
              </a:spcAft>
              <a:buSzPts val="1800"/>
              <a:buChar char="•"/>
              <a:defRPr/>
            </a:lvl6pPr>
            <a:lvl7pPr indent="-297179" lvl="6" marL="3200400" rtl="1" algn="r">
              <a:spcBef>
                <a:spcPts val="360"/>
              </a:spcBef>
              <a:spcAft>
                <a:spcPts val="0"/>
              </a:spcAft>
              <a:buSzPts val="1080"/>
              <a:buChar char="⚪"/>
              <a:defRPr/>
            </a:lvl7pPr>
            <a:lvl8pPr indent="-342900" lvl="7" marL="3657600" rtl="1" algn="r">
              <a:spcBef>
                <a:spcPts val="360"/>
              </a:spcBef>
              <a:spcAft>
                <a:spcPts val="0"/>
              </a:spcAft>
              <a:buSzPts val="1800"/>
              <a:buChar char="•"/>
              <a:defRPr/>
            </a:lvl8pPr>
            <a:lvl9pPr indent="-342900" lvl="8" marL="4114800" rtl="1" algn="r">
              <a:spcBef>
                <a:spcPts val="36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3" name="Shape 83"/>
        <p:cNvGrpSpPr/>
        <p:nvPr/>
      </p:nvGrpSpPr>
      <p:grpSpPr>
        <a:xfrm>
          <a:off x="0" y="0"/>
          <a:ext cx="0" cy="0"/>
          <a:chOff x="0" y="0"/>
          <a:chExt cx="0" cy="0"/>
        </a:xfrm>
      </p:grpSpPr>
      <p:sp>
        <p:nvSpPr>
          <p:cNvPr id="84" name="Google Shape;84;p20"/>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rtl="1"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0"/>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86" name="Google Shape;86;p20"/>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rtl="1" algn="ctr">
              <a:spcBef>
                <a:spcPts val="0"/>
              </a:spcBef>
              <a:buNone/>
              <a:defRPr/>
            </a:lvl1pPr>
            <a:lvl2pPr indent="0" lvl="1" marL="0" rtl="1" algn="ctr">
              <a:spcBef>
                <a:spcPts val="0"/>
              </a:spcBef>
              <a:buNone/>
              <a:defRPr/>
            </a:lvl2pPr>
            <a:lvl3pPr indent="0" lvl="2" marL="0" rtl="1" algn="ctr">
              <a:spcBef>
                <a:spcPts val="0"/>
              </a:spcBef>
              <a:buNone/>
              <a:defRPr/>
            </a:lvl3pPr>
            <a:lvl4pPr indent="0" lvl="3" marL="0" rtl="1" algn="ctr">
              <a:spcBef>
                <a:spcPts val="0"/>
              </a:spcBef>
              <a:buNone/>
              <a:defRPr/>
            </a:lvl4pPr>
            <a:lvl5pPr indent="0" lvl="4" marL="0" rtl="1" algn="ctr">
              <a:spcBef>
                <a:spcPts val="0"/>
              </a:spcBef>
              <a:buNone/>
              <a:defRPr/>
            </a:lvl5pPr>
            <a:lvl6pPr indent="0" lvl="5" marL="0" rtl="1" algn="ctr">
              <a:spcBef>
                <a:spcPts val="0"/>
              </a:spcBef>
              <a:buNone/>
              <a:defRPr/>
            </a:lvl6pPr>
            <a:lvl7pPr indent="0" lvl="6" marL="0" rtl="1" algn="ctr">
              <a:spcBef>
                <a:spcPts val="0"/>
              </a:spcBef>
              <a:buNone/>
              <a:defRPr/>
            </a:lvl7pPr>
            <a:lvl8pPr indent="0" lvl="7" marL="0" rtl="1" algn="ctr">
              <a:spcBef>
                <a:spcPts val="0"/>
              </a:spcBef>
              <a:buNone/>
              <a:defRPr/>
            </a:lvl8pPr>
            <a:lvl9pPr indent="0" lvl="8" marL="0" rtl="1" algn="ctr">
              <a:spcBef>
                <a:spcPts val="0"/>
              </a:spcBef>
              <a:buNone/>
              <a:defRPr/>
            </a:lvl9pPr>
          </a:lstStyle>
          <a:p>
            <a:pPr indent="0" lvl="0" marL="0" rtl="1" algn="ctr">
              <a:spcBef>
                <a:spcPts val="0"/>
              </a:spcBef>
              <a:spcAft>
                <a:spcPts val="0"/>
              </a:spcAft>
              <a:buNone/>
            </a:pPr>
            <a:fld id="{00000000-1234-1234-1234-123412341234}" type="slidenum">
              <a:rPr lang="iw-IL"/>
              <a:t>‹#›</a:t>
            </a:fld>
            <a:endParaRPr/>
          </a:p>
        </p:txBody>
      </p:sp>
      <p:sp>
        <p:nvSpPr>
          <p:cNvPr id="87" name="Google Shape;87;p20"/>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8" name="Shape 88"/>
        <p:cNvGrpSpPr/>
        <p:nvPr/>
      </p:nvGrpSpPr>
      <p:grpSpPr>
        <a:xfrm>
          <a:off x="0" y="0"/>
          <a:ext cx="0" cy="0"/>
          <a:chOff x="0" y="0"/>
          <a:chExt cx="0" cy="0"/>
        </a:xfrm>
      </p:grpSpPr>
      <p:sp>
        <p:nvSpPr>
          <p:cNvPr id="89" name="Google Shape;89;p21"/>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90" name="Google Shape;90;p21"/>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91" name="Google Shape;91;p2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rtl="1" algn="ctr">
              <a:spcBef>
                <a:spcPts val="0"/>
              </a:spcBef>
              <a:buNone/>
              <a:defRPr/>
            </a:lvl1pPr>
            <a:lvl2pPr indent="0" lvl="1" marL="0" rtl="1" algn="ctr">
              <a:spcBef>
                <a:spcPts val="0"/>
              </a:spcBef>
              <a:buNone/>
              <a:defRPr/>
            </a:lvl2pPr>
            <a:lvl3pPr indent="0" lvl="2" marL="0" rtl="1" algn="ctr">
              <a:spcBef>
                <a:spcPts val="0"/>
              </a:spcBef>
              <a:buNone/>
              <a:defRPr/>
            </a:lvl3pPr>
            <a:lvl4pPr indent="0" lvl="3" marL="0" rtl="1" algn="ctr">
              <a:spcBef>
                <a:spcPts val="0"/>
              </a:spcBef>
              <a:buNone/>
              <a:defRPr/>
            </a:lvl4pPr>
            <a:lvl5pPr indent="0" lvl="4" marL="0" rtl="1" algn="ctr">
              <a:spcBef>
                <a:spcPts val="0"/>
              </a:spcBef>
              <a:buNone/>
              <a:defRPr/>
            </a:lvl5pPr>
            <a:lvl6pPr indent="0" lvl="5" marL="0" rtl="1" algn="ctr">
              <a:spcBef>
                <a:spcPts val="0"/>
              </a:spcBef>
              <a:buNone/>
              <a:defRPr/>
            </a:lvl6pPr>
            <a:lvl7pPr indent="0" lvl="6" marL="0" rtl="1" algn="ctr">
              <a:spcBef>
                <a:spcPts val="0"/>
              </a:spcBef>
              <a:buNone/>
              <a:defRPr/>
            </a:lvl7pPr>
            <a:lvl8pPr indent="0" lvl="7" marL="0" rtl="1" algn="ctr">
              <a:spcBef>
                <a:spcPts val="0"/>
              </a:spcBef>
              <a:buNone/>
              <a:defRPr/>
            </a:lvl8pPr>
            <a:lvl9pPr indent="0" lvl="8" marL="0" rtl="1" algn="ctr">
              <a:spcBef>
                <a:spcPts val="0"/>
              </a:spcBef>
              <a:buNone/>
              <a:defRPr/>
            </a:lvl9pPr>
          </a:lstStyle>
          <a:p>
            <a:pPr indent="0" lvl="0" marL="0" rtl="1" algn="ct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bg>
      <p:bgPr>
        <a:solidFill>
          <a:schemeClr val="lt1"/>
        </a:solidFill>
      </p:bgPr>
    </p:bg>
    <p:spTree>
      <p:nvGrpSpPr>
        <p:cNvPr id="92" name="Shape 92"/>
        <p:cNvGrpSpPr/>
        <p:nvPr/>
      </p:nvGrpSpPr>
      <p:grpSpPr>
        <a:xfrm>
          <a:off x="0" y="0"/>
          <a:ext cx="0" cy="0"/>
          <a:chOff x="0" y="0"/>
          <a:chExt cx="0" cy="0"/>
        </a:xfrm>
      </p:grpSpPr>
      <p:cxnSp>
        <p:nvCxnSpPr>
          <p:cNvPr id="93" name="Google Shape;93;p22"/>
          <p:cNvCxnSpPr/>
          <p:nvPr/>
        </p:nvCxnSpPr>
        <p:spPr>
          <a:xfrm>
            <a:off x="8763000" y="0"/>
            <a:ext cx="0" cy="6858000"/>
          </a:xfrm>
          <a:prstGeom prst="straightConnector1">
            <a:avLst/>
          </a:prstGeom>
          <a:noFill/>
          <a:ln cap="flat" cmpd="sng" w="38100">
            <a:solidFill>
              <a:srgbClr val="B0B7E0">
                <a:alpha val="92941"/>
              </a:srgbClr>
            </a:solidFill>
            <a:prstDash val="solid"/>
            <a:round/>
            <a:headEnd len="sm" w="sm" type="none"/>
            <a:tailEnd len="sm" w="sm" type="none"/>
          </a:ln>
        </p:spPr>
      </p:cxnSp>
      <p:sp>
        <p:nvSpPr>
          <p:cNvPr id="94" name="Google Shape;94;p22"/>
          <p:cNvSpPr txBox="1"/>
          <p:nvPr>
            <p:ph type="title"/>
          </p:nvPr>
        </p:nvSpPr>
        <p:spPr>
          <a:xfrm rot="5400000">
            <a:off x="3371850" y="3200400"/>
            <a:ext cx="6309360" cy="457200"/>
          </a:xfrm>
          <a:prstGeom prst="rect">
            <a:avLst/>
          </a:prstGeom>
          <a:noFill/>
          <a:ln>
            <a:noFill/>
          </a:ln>
        </p:spPr>
        <p:txBody>
          <a:bodyPr anchorCtr="0" anchor="b" bIns="45700" lIns="91425" spcFirstLastPara="1" rIns="91425" wrap="square" tIns="45700">
            <a:normAutofit/>
          </a:bodyPr>
          <a:lstStyle>
            <a:lvl1pPr lvl="0" rtl="1" algn="l">
              <a:spcBef>
                <a:spcPts val="0"/>
              </a:spcBef>
              <a:spcAft>
                <a:spcPts val="0"/>
              </a:spcAft>
              <a:buClr>
                <a:schemeClr val="dk2"/>
              </a:buClr>
              <a:buSzPts val="2000"/>
              <a:buFont typeface="Century Schoolbook"/>
              <a:buNone/>
              <a:defRPr b="1" sz="2000"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22"/>
          <p:cNvSpPr txBox="1"/>
          <p:nvPr>
            <p:ph idx="1" type="body"/>
          </p:nvPr>
        </p:nvSpPr>
        <p:spPr>
          <a:xfrm>
            <a:off x="6812280" y="274320"/>
            <a:ext cx="1527048" cy="4983480"/>
          </a:xfrm>
          <a:prstGeom prst="rect">
            <a:avLst/>
          </a:prstGeom>
          <a:noFill/>
          <a:ln>
            <a:noFill/>
          </a:ln>
        </p:spPr>
        <p:txBody>
          <a:bodyPr anchorCtr="0" anchor="t" bIns="45700" lIns="91425" spcFirstLastPara="1" rIns="91425" wrap="square" tIns="45700">
            <a:normAutofit/>
          </a:bodyPr>
          <a:lstStyle>
            <a:lvl1pPr indent="-228600" lvl="0" marL="457200" rtl="1" algn="r">
              <a:spcBef>
                <a:spcPts val="400"/>
              </a:spcBef>
              <a:spcAft>
                <a:spcPts val="0"/>
              </a:spcAft>
              <a:buSzPts val="840"/>
              <a:buNone/>
              <a:defRPr sz="1200"/>
            </a:lvl1pPr>
            <a:lvl2pPr indent="-228600" lvl="1" marL="914400" rtl="1" algn="r">
              <a:spcBef>
                <a:spcPts val="1000"/>
              </a:spcBef>
              <a:spcAft>
                <a:spcPts val="0"/>
              </a:spcAft>
              <a:buSzPts val="960"/>
              <a:buNone/>
              <a:defRPr sz="1200"/>
            </a:lvl2pPr>
            <a:lvl3pPr indent="-228600" lvl="2" marL="1371600" rtl="1" algn="r">
              <a:spcBef>
                <a:spcPts val="200"/>
              </a:spcBef>
              <a:spcAft>
                <a:spcPts val="0"/>
              </a:spcAft>
              <a:buSzPts val="600"/>
              <a:buNone/>
              <a:defRPr sz="1000"/>
            </a:lvl3pPr>
            <a:lvl4pPr indent="-228600" lvl="3" marL="1828800" rtl="1" algn="r">
              <a:spcBef>
                <a:spcPts val="180"/>
              </a:spcBef>
              <a:spcAft>
                <a:spcPts val="0"/>
              </a:spcAft>
              <a:buSzPts val="540"/>
              <a:buNone/>
              <a:defRPr sz="900"/>
            </a:lvl4pPr>
            <a:lvl5pPr indent="-228600" lvl="4" marL="2286000" rtl="1" algn="r">
              <a:spcBef>
                <a:spcPts val="180"/>
              </a:spcBef>
              <a:spcAft>
                <a:spcPts val="0"/>
              </a:spcAft>
              <a:buSzPts val="612"/>
              <a:buNone/>
              <a:defRPr sz="900"/>
            </a:lvl5pPr>
            <a:lvl6pPr indent="-342900" lvl="5" marL="2743200" rtl="1" algn="r">
              <a:spcBef>
                <a:spcPts val="360"/>
              </a:spcBef>
              <a:spcAft>
                <a:spcPts val="0"/>
              </a:spcAft>
              <a:buSzPts val="1800"/>
              <a:buChar char="•"/>
              <a:defRPr/>
            </a:lvl6pPr>
            <a:lvl7pPr indent="-297179" lvl="6" marL="3200400" rtl="1" algn="r">
              <a:spcBef>
                <a:spcPts val="360"/>
              </a:spcBef>
              <a:spcAft>
                <a:spcPts val="0"/>
              </a:spcAft>
              <a:buSzPts val="1080"/>
              <a:buChar char="⚪"/>
              <a:defRPr/>
            </a:lvl7pPr>
            <a:lvl8pPr indent="-342900" lvl="7" marL="3657600" rtl="1" algn="r">
              <a:spcBef>
                <a:spcPts val="360"/>
              </a:spcBef>
              <a:spcAft>
                <a:spcPts val="0"/>
              </a:spcAft>
              <a:buSzPts val="1800"/>
              <a:buChar char="•"/>
              <a:defRPr/>
            </a:lvl8pPr>
            <a:lvl9pPr indent="-342900" lvl="8" marL="4114800" rtl="1" algn="r">
              <a:spcBef>
                <a:spcPts val="360"/>
              </a:spcBef>
              <a:spcAft>
                <a:spcPts val="0"/>
              </a:spcAft>
              <a:buSzPts val="1800"/>
              <a:buChar char="•"/>
              <a:defRPr/>
            </a:lvl9pPr>
          </a:lstStyle>
          <a:p/>
        </p:txBody>
      </p:sp>
      <p:cxnSp>
        <p:nvCxnSpPr>
          <p:cNvPr id="96" name="Google Shape;96;p22"/>
          <p:cNvCxnSpPr/>
          <p:nvPr/>
        </p:nvCxnSpPr>
        <p:spPr>
          <a:xfrm>
            <a:off x="6248400" y="0"/>
            <a:ext cx="0" cy="6858000"/>
          </a:xfrm>
          <a:prstGeom prst="straightConnector1">
            <a:avLst/>
          </a:prstGeom>
          <a:noFill/>
          <a:ln cap="flat" cmpd="sng" w="38100">
            <a:solidFill>
              <a:srgbClr val="B0B7E0"/>
            </a:solidFill>
            <a:prstDash val="solid"/>
            <a:round/>
            <a:headEnd len="sm" w="sm" type="none"/>
            <a:tailEnd len="sm" w="sm" type="none"/>
          </a:ln>
        </p:spPr>
      </p:cxnSp>
      <p:cxnSp>
        <p:nvCxnSpPr>
          <p:cNvPr id="97" name="Google Shape;97;p22"/>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cxnSp>
        <p:nvCxnSpPr>
          <p:cNvPr id="98" name="Google Shape;98;p22"/>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99" name="Google Shape;99;p22"/>
          <p:cNvSpPr/>
          <p:nvPr/>
        </p:nvSpPr>
        <p:spPr>
          <a:xfrm>
            <a:off x="8839200" y="0"/>
            <a:ext cx="304800" cy="6858000"/>
          </a:xfrm>
          <a:prstGeom prst="rect">
            <a:avLst/>
          </a:prstGeom>
          <a:solidFill>
            <a:srgbClr val="B0B7E0">
              <a:alpha val="86666"/>
            </a:srgbClr>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100" name="Google Shape;100;p22"/>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01" name="Google Shape;101;p22"/>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02" name="Google Shape;102;p22"/>
          <p:cNvSpPr txBox="1"/>
          <p:nvPr>
            <p:ph idx="2" type="body"/>
          </p:nvPr>
        </p:nvSpPr>
        <p:spPr>
          <a:xfrm>
            <a:off x="304800" y="274320"/>
            <a:ext cx="5638800" cy="6327648"/>
          </a:xfrm>
          <a:prstGeom prst="rect">
            <a:avLst/>
          </a:prstGeom>
          <a:noFill/>
          <a:ln>
            <a:noFill/>
          </a:ln>
        </p:spPr>
        <p:txBody>
          <a:bodyPr anchorCtr="0" anchor="t" bIns="45700" lIns="91425" spcFirstLastPara="1" rIns="91425" wrap="square" tIns="45700">
            <a:normAutofit/>
          </a:bodyPr>
          <a:lstStyle>
            <a:lvl1pPr indent="-308610" lvl="0" marL="457200" rtl="1" algn="r">
              <a:spcBef>
                <a:spcPts val="600"/>
              </a:spcBef>
              <a:spcAft>
                <a:spcPts val="0"/>
              </a:spcAft>
              <a:buSzPts val="1260"/>
              <a:buChar char="🞆"/>
              <a:defRPr/>
            </a:lvl1pPr>
            <a:lvl2pPr indent="-320040" lvl="1" marL="914400" rtl="1" algn="r">
              <a:spcBef>
                <a:spcPts val="360"/>
              </a:spcBef>
              <a:spcAft>
                <a:spcPts val="0"/>
              </a:spcAft>
              <a:buSzPts val="1440"/>
              <a:buChar char="⚫"/>
              <a:defRPr/>
            </a:lvl2pPr>
            <a:lvl3pPr indent="-297180" lvl="2" marL="1371600" rtl="1" algn="r">
              <a:spcBef>
                <a:spcPts val="360"/>
              </a:spcBef>
              <a:spcAft>
                <a:spcPts val="0"/>
              </a:spcAft>
              <a:buSzPts val="1080"/>
              <a:buChar char="🞆"/>
              <a:defRPr/>
            </a:lvl3pPr>
            <a:lvl4pPr indent="-297180" lvl="3" marL="1828800" rtl="1" algn="r">
              <a:spcBef>
                <a:spcPts val="360"/>
              </a:spcBef>
              <a:spcAft>
                <a:spcPts val="0"/>
              </a:spcAft>
              <a:buSzPts val="1080"/>
              <a:buChar char="🞆"/>
              <a:defRPr/>
            </a:lvl4pPr>
            <a:lvl5pPr indent="-306323" lvl="4" marL="2286000" rtl="1" algn="r">
              <a:spcBef>
                <a:spcPts val="360"/>
              </a:spcBef>
              <a:spcAft>
                <a:spcPts val="0"/>
              </a:spcAft>
              <a:buSzPts val="1224"/>
              <a:buChar char="⚫"/>
              <a:defRPr/>
            </a:lvl5pPr>
            <a:lvl6pPr indent="-342900" lvl="5" marL="2743200" rtl="1" algn="r">
              <a:spcBef>
                <a:spcPts val="360"/>
              </a:spcBef>
              <a:spcAft>
                <a:spcPts val="0"/>
              </a:spcAft>
              <a:buSzPts val="1800"/>
              <a:buChar char="•"/>
              <a:defRPr/>
            </a:lvl6pPr>
            <a:lvl7pPr indent="-297179" lvl="6" marL="3200400" rtl="1" algn="r">
              <a:spcBef>
                <a:spcPts val="360"/>
              </a:spcBef>
              <a:spcAft>
                <a:spcPts val="0"/>
              </a:spcAft>
              <a:buSzPts val="1080"/>
              <a:buChar char="⚪"/>
              <a:defRPr/>
            </a:lvl7pPr>
            <a:lvl8pPr indent="-342900" lvl="7" marL="3657600" rtl="1" algn="r">
              <a:spcBef>
                <a:spcPts val="360"/>
              </a:spcBef>
              <a:spcAft>
                <a:spcPts val="0"/>
              </a:spcAft>
              <a:buSzPts val="1800"/>
              <a:buChar char="•"/>
              <a:defRPr/>
            </a:lvl8pPr>
            <a:lvl9pPr indent="-342900" lvl="8" marL="4114800" rtl="1" algn="r">
              <a:spcBef>
                <a:spcPts val="360"/>
              </a:spcBef>
              <a:spcAft>
                <a:spcPts val="0"/>
              </a:spcAft>
              <a:buSzPts val="1800"/>
              <a:buChar char="•"/>
              <a:defRPr/>
            </a:lvl9pPr>
          </a:lstStyle>
          <a:p/>
        </p:txBody>
      </p:sp>
      <p:sp>
        <p:nvSpPr>
          <p:cNvPr id="103" name="Google Shape;103;p22"/>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104" name="Google Shape;104;p2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rtl="1" algn="ctr">
              <a:spcBef>
                <a:spcPts val="0"/>
              </a:spcBef>
              <a:buNone/>
              <a:defRPr/>
            </a:lvl1pPr>
            <a:lvl2pPr indent="0" lvl="1" marL="0" rtl="1" algn="ctr">
              <a:spcBef>
                <a:spcPts val="0"/>
              </a:spcBef>
              <a:buNone/>
              <a:defRPr/>
            </a:lvl2pPr>
            <a:lvl3pPr indent="0" lvl="2" marL="0" rtl="1" algn="ctr">
              <a:spcBef>
                <a:spcPts val="0"/>
              </a:spcBef>
              <a:buNone/>
              <a:defRPr/>
            </a:lvl3pPr>
            <a:lvl4pPr indent="0" lvl="3" marL="0" rtl="1" algn="ctr">
              <a:spcBef>
                <a:spcPts val="0"/>
              </a:spcBef>
              <a:buNone/>
              <a:defRPr/>
            </a:lvl4pPr>
            <a:lvl5pPr indent="0" lvl="4" marL="0" rtl="1" algn="ctr">
              <a:spcBef>
                <a:spcPts val="0"/>
              </a:spcBef>
              <a:buNone/>
              <a:defRPr/>
            </a:lvl5pPr>
            <a:lvl6pPr indent="0" lvl="5" marL="0" rtl="1" algn="ctr">
              <a:spcBef>
                <a:spcPts val="0"/>
              </a:spcBef>
              <a:buNone/>
              <a:defRPr/>
            </a:lvl6pPr>
            <a:lvl7pPr indent="0" lvl="6" marL="0" rtl="1" algn="ctr">
              <a:spcBef>
                <a:spcPts val="0"/>
              </a:spcBef>
              <a:buNone/>
              <a:defRPr/>
            </a:lvl7pPr>
            <a:lvl8pPr indent="0" lvl="7" marL="0" rtl="1" algn="ctr">
              <a:spcBef>
                <a:spcPts val="0"/>
              </a:spcBef>
              <a:buNone/>
              <a:defRPr/>
            </a:lvl8pPr>
            <a:lvl9pPr indent="0" lvl="8" marL="0" rtl="1" algn="ctr">
              <a:spcBef>
                <a:spcPts val="0"/>
              </a:spcBef>
              <a:buNone/>
              <a:defRPr/>
            </a:lvl9pPr>
          </a:lstStyle>
          <a:p>
            <a:pPr indent="0" lvl="0" marL="0" rtl="1" algn="ctr">
              <a:spcBef>
                <a:spcPts val="0"/>
              </a:spcBef>
              <a:spcAft>
                <a:spcPts val="0"/>
              </a:spcAft>
              <a:buNone/>
            </a:pPr>
            <a:fld id="{00000000-1234-1234-1234-123412341234}" type="slidenum">
              <a:rPr lang="iw-IL"/>
              <a:t>‹#›</a:t>
            </a:fld>
            <a:endParaRPr/>
          </a:p>
        </p:txBody>
      </p:sp>
      <p:sp>
        <p:nvSpPr>
          <p:cNvPr id="105" name="Google Shape;105;p22"/>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106" name="Shape 106"/>
        <p:cNvGrpSpPr/>
        <p:nvPr/>
      </p:nvGrpSpPr>
      <p:grpSpPr>
        <a:xfrm>
          <a:off x="0" y="0"/>
          <a:ext cx="0" cy="0"/>
          <a:chOff x="0" y="0"/>
          <a:chExt cx="0" cy="0"/>
        </a:xfrm>
      </p:grpSpPr>
      <p:cxnSp>
        <p:nvCxnSpPr>
          <p:cNvPr id="107" name="Google Shape;107;p23"/>
          <p:cNvCxnSpPr/>
          <p:nvPr/>
        </p:nvCxnSpPr>
        <p:spPr>
          <a:xfrm>
            <a:off x="8763000" y="0"/>
            <a:ext cx="0" cy="6858000"/>
          </a:xfrm>
          <a:prstGeom prst="straightConnector1">
            <a:avLst/>
          </a:prstGeom>
          <a:noFill/>
          <a:ln cap="flat" cmpd="sng" w="38100">
            <a:solidFill>
              <a:srgbClr val="B0B7E0"/>
            </a:solidFill>
            <a:prstDash val="solid"/>
            <a:round/>
            <a:headEnd len="sm" w="sm" type="none"/>
            <a:tailEnd len="sm" w="sm" type="none"/>
          </a:ln>
        </p:spPr>
      </p:cxnSp>
      <p:sp>
        <p:nvSpPr>
          <p:cNvPr id="108" name="Google Shape;108;p23"/>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09" name="Google Shape;109;p23"/>
          <p:cNvSpPr txBox="1"/>
          <p:nvPr>
            <p:ph type="title"/>
          </p:nvPr>
        </p:nvSpPr>
        <p:spPr>
          <a:xfrm rot="5400000">
            <a:off x="3350133" y="3200400"/>
            <a:ext cx="6309360" cy="457200"/>
          </a:xfrm>
          <a:prstGeom prst="rect">
            <a:avLst/>
          </a:prstGeom>
          <a:noFill/>
          <a:ln>
            <a:noFill/>
          </a:ln>
        </p:spPr>
        <p:txBody>
          <a:bodyPr anchorCtr="0" anchor="b" bIns="45700" lIns="91425" spcFirstLastPara="1" rIns="91425" wrap="square" tIns="45700">
            <a:normAutofit/>
          </a:bodyPr>
          <a:lstStyle>
            <a:lvl1pPr lvl="0" rtl="1" algn="l">
              <a:spcBef>
                <a:spcPts val="0"/>
              </a:spcBef>
              <a:spcAft>
                <a:spcPts val="0"/>
              </a:spcAft>
              <a:buClr>
                <a:schemeClr val="dk2"/>
              </a:buClr>
              <a:buSzPts val="2000"/>
              <a:buFont typeface="Century Schoolbook"/>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3"/>
          <p:cNvSpPr/>
          <p:nvPr>
            <p:ph idx="2" type="pic"/>
          </p:nvPr>
        </p:nvSpPr>
        <p:spPr>
          <a:xfrm>
            <a:off x="0" y="0"/>
            <a:ext cx="6172200" cy="6858000"/>
          </a:xfrm>
          <a:prstGeom prst="rect">
            <a:avLst/>
          </a:prstGeom>
          <a:solidFill>
            <a:schemeClr val="lt2"/>
          </a:solidFill>
          <a:ln>
            <a:noFill/>
          </a:ln>
        </p:spPr>
        <p:txBody>
          <a:bodyPr anchorCtr="0" anchor="t" bIns="45700" lIns="91425" spcFirstLastPara="1" rIns="91425" wrap="square" tIns="45700">
            <a:normAutofit/>
          </a:bodyPr>
          <a:lstStyle>
            <a:lvl1pPr lvl="0" marR="0" rtl="1" algn="r">
              <a:spcBef>
                <a:spcPts val="600"/>
              </a:spcBef>
              <a:spcAft>
                <a:spcPts val="0"/>
              </a:spcAft>
              <a:buClr>
                <a:schemeClr val="accent1"/>
              </a:buClr>
              <a:buSzPts val="2240"/>
              <a:buFont typeface="Noto Sans Symbols"/>
              <a:buNone/>
              <a:defRPr b="0" i="0" sz="3200" u="none" cap="none" strike="noStrike">
                <a:solidFill>
                  <a:schemeClr val="dk1"/>
                </a:solidFill>
                <a:latin typeface="Century Schoolbook"/>
                <a:ea typeface="Century Schoolbook"/>
                <a:cs typeface="Century Schoolbook"/>
                <a:sym typeface="Century Schoolbook"/>
              </a:defRPr>
            </a:lvl1pPr>
            <a:lvl2pPr lvl="1" marR="0" rtl="1" algn="r">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lvl="2" marR="0" rtl="1" algn="r">
              <a:spcBef>
                <a:spcPts val="360"/>
              </a:spcBef>
              <a:spcAft>
                <a:spcPts val="0"/>
              </a:spcAft>
              <a:buClr>
                <a:srgbClr val="445AAF"/>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lvl="3" marR="0" rtl="1" algn="r">
              <a:spcBef>
                <a:spcPts val="360"/>
              </a:spcBef>
              <a:spcAft>
                <a:spcPts val="0"/>
              </a:spcAft>
              <a:buClr>
                <a:srgbClr val="B0B7E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lvl="4" marR="0" rtl="1" algn="r">
              <a:spcBef>
                <a:spcPts val="320"/>
              </a:spcBef>
              <a:spcAft>
                <a:spcPts val="0"/>
              </a:spcAft>
              <a:buClr>
                <a:srgbClr val="B4E2F8"/>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lvl="5" marR="0" rtl="1" algn="r">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lvl="6" marR="0" rtl="1" algn="r">
              <a:spcBef>
                <a:spcPts val="280"/>
              </a:spcBef>
              <a:spcAft>
                <a:spcPts val="0"/>
              </a:spcAft>
              <a:buClr>
                <a:srgbClr val="B0B7E0"/>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lvl="7" marR="0" rtl="1" algn="r">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lvl="8" marR="0" rtl="1" algn="r">
              <a:spcBef>
                <a:spcPts val="280"/>
              </a:spcBef>
              <a:spcAft>
                <a:spcPts val="0"/>
              </a:spcAft>
              <a:buClr>
                <a:srgbClr val="445AAF"/>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11" name="Google Shape;111;p23"/>
          <p:cNvSpPr txBox="1"/>
          <p:nvPr>
            <p:ph idx="1" type="body"/>
          </p:nvPr>
        </p:nvSpPr>
        <p:spPr>
          <a:xfrm>
            <a:off x="6765798" y="264795"/>
            <a:ext cx="1524000" cy="4956048"/>
          </a:xfrm>
          <a:prstGeom prst="rect">
            <a:avLst/>
          </a:prstGeom>
          <a:noFill/>
          <a:ln>
            <a:noFill/>
          </a:ln>
        </p:spPr>
        <p:txBody>
          <a:bodyPr anchorCtr="0" anchor="t" bIns="45700" lIns="91425" spcFirstLastPara="1" rIns="91425" wrap="square" tIns="45700">
            <a:normAutofit/>
          </a:bodyPr>
          <a:lstStyle>
            <a:lvl1pPr indent="-228600" lvl="0" marL="457200" rtl="1" algn="r">
              <a:spcBef>
                <a:spcPts val="100"/>
              </a:spcBef>
              <a:spcAft>
                <a:spcPts val="0"/>
              </a:spcAft>
              <a:buSzPts val="840"/>
              <a:buFont typeface="Century Schoolbook"/>
              <a:buNone/>
              <a:defRPr sz="1200"/>
            </a:lvl1pPr>
            <a:lvl2pPr indent="-289560" lvl="1" marL="914400" rtl="1" algn="r">
              <a:spcBef>
                <a:spcPts val="400"/>
              </a:spcBef>
              <a:spcAft>
                <a:spcPts val="0"/>
              </a:spcAft>
              <a:buSzPts val="960"/>
              <a:buChar char="⚫"/>
              <a:defRPr sz="1200"/>
            </a:lvl2pPr>
            <a:lvl3pPr indent="-266700" lvl="2" marL="1371600" rtl="1" algn="r">
              <a:spcBef>
                <a:spcPts val="200"/>
              </a:spcBef>
              <a:spcAft>
                <a:spcPts val="0"/>
              </a:spcAft>
              <a:buSzPts val="600"/>
              <a:buChar char="🞆"/>
              <a:defRPr sz="1000"/>
            </a:lvl3pPr>
            <a:lvl4pPr indent="-262889" lvl="3" marL="1828800" rtl="1" algn="r">
              <a:spcBef>
                <a:spcPts val="180"/>
              </a:spcBef>
              <a:spcAft>
                <a:spcPts val="0"/>
              </a:spcAft>
              <a:buSzPts val="540"/>
              <a:buChar char="🞆"/>
              <a:defRPr sz="900"/>
            </a:lvl4pPr>
            <a:lvl5pPr indent="-267461" lvl="4" marL="2286000" rtl="1" algn="r">
              <a:spcBef>
                <a:spcPts val="180"/>
              </a:spcBef>
              <a:spcAft>
                <a:spcPts val="0"/>
              </a:spcAft>
              <a:buSzPts val="612"/>
              <a:buChar char="⚫"/>
              <a:defRPr sz="900"/>
            </a:lvl5pPr>
            <a:lvl6pPr indent="-342900" lvl="5" marL="2743200" rtl="1" algn="r">
              <a:spcBef>
                <a:spcPts val="360"/>
              </a:spcBef>
              <a:spcAft>
                <a:spcPts val="0"/>
              </a:spcAft>
              <a:buSzPts val="1800"/>
              <a:buChar char="•"/>
              <a:defRPr/>
            </a:lvl6pPr>
            <a:lvl7pPr indent="-297179" lvl="6" marL="3200400" rtl="1" algn="r">
              <a:spcBef>
                <a:spcPts val="360"/>
              </a:spcBef>
              <a:spcAft>
                <a:spcPts val="0"/>
              </a:spcAft>
              <a:buSzPts val="1080"/>
              <a:buChar char="⚪"/>
              <a:defRPr/>
            </a:lvl7pPr>
            <a:lvl8pPr indent="-342900" lvl="7" marL="3657600" rtl="1" algn="r">
              <a:spcBef>
                <a:spcPts val="360"/>
              </a:spcBef>
              <a:spcAft>
                <a:spcPts val="0"/>
              </a:spcAft>
              <a:buSzPts val="1800"/>
              <a:buChar char="•"/>
              <a:defRPr/>
            </a:lvl8pPr>
            <a:lvl9pPr indent="-342900" lvl="8" marL="4114800" rtl="1" algn="r">
              <a:spcBef>
                <a:spcPts val="360"/>
              </a:spcBef>
              <a:spcAft>
                <a:spcPts val="0"/>
              </a:spcAft>
              <a:buSzPts val="1800"/>
              <a:buChar char="•"/>
              <a:defRPr/>
            </a:lvl9pPr>
          </a:lstStyle>
          <a:p/>
        </p:txBody>
      </p:sp>
      <p:cxnSp>
        <p:nvCxnSpPr>
          <p:cNvPr id="112" name="Google Shape;112;p23"/>
          <p:cNvCxnSpPr/>
          <p:nvPr/>
        </p:nvCxnSpPr>
        <p:spPr>
          <a:xfrm>
            <a:off x="8991600" y="0"/>
            <a:ext cx="0" cy="6858000"/>
          </a:xfrm>
          <a:prstGeom prst="straightConnector1">
            <a:avLst/>
          </a:prstGeom>
          <a:noFill/>
          <a:ln cap="flat" cmpd="sng" w="9525">
            <a:solidFill>
              <a:schemeClr val="dk1"/>
            </a:solidFill>
            <a:prstDash val="solid"/>
            <a:round/>
            <a:headEnd len="sm" w="sm" type="none"/>
            <a:tailEnd len="sm" w="sm" type="none"/>
          </a:ln>
        </p:spPr>
      </p:cxnSp>
      <p:sp>
        <p:nvSpPr>
          <p:cNvPr id="113" name="Google Shape;113;p23"/>
          <p:cNvSpPr/>
          <p:nvPr/>
        </p:nvSpPr>
        <p:spPr>
          <a:xfrm>
            <a:off x="8839200" y="0"/>
            <a:ext cx="304800" cy="6858000"/>
          </a:xfrm>
          <a:prstGeom prst="rect">
            <a:avLst/>
          </a:prstGeom>
          <a:solidFill>
            <a:srgbClr val="B0B7E0"/>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114" name="Google Shape;114;p23"/>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cxnSp>
        <p:nvCxnSpPr>
          <p:cNvPr id="115" name="Google Shape;115;p23"/>
          <p:cNvCxnSpPr/>
          <p:nvPr/>
        </p:nvCxnSpPr>
        <p:spPr>
          <a:xfrm>
            <a:off x="6248400" y="0"/>
            <a:ext cx="0" cy="6858000"/>
          </a:xfrm>
          <a:prstGeom prst="straightConnector1">
            <a:avLst/>
          </a:prstGeom>
          <a:noFill/>
          <a:ln cap="flat" cmpd="sng" w="38100">
            <a:solidFill>
              <a:srgbClr val="B0B7E0"/>
            </a:solidFill>
            <a:prstDash val="solid"/>
            <a:round/>
            <a:headEnd len="sm" w="sm" type="none"/>
            <a:tailEnd len="sm" w="sm" type="none"/>
          </a:ln>
        </p:spPr>
      </p:cxnSp>
      <p:cxnSp>
        <p:nvCxnSpPr>
          <p:cNvPr id="116" name="Google Shape;116;p23"/>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sp>
        <p:nvSpPr>
          <p:cNvPr id="117" name="Google Shape;117;p23"/>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118" name="Google Shape;118;p23"/>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rtl="1" algn="ctr">
              <a:spcBef>
                <a:spcPts val="0"/>
              </a:spcBef>
              <a:buNone/>
              <a:defRPr/>
            </a:lvl1pPr>
            <a:lvl2pPr indent="0" lvl="1" marL="0" rtl="1" algn="ctr">
              <a:spcBef>
                <a:spcPts val="0"/>
              </a:spcBef>
              <a:buNone/>
              <a:defRPr/>
            </a:lvl2pPr>
            <a:lvl3pPr indent="0" lvl="2" marL="0" rtl="1" algn="ctr">
              <a:spcBef>
                <a:spcPts val="0"/>
              </a:spcBef>
              <a:buNone/>
              <a:defRPr/>
            </a:lvl3pPr>
            <a:lvl4pPr indent="0" lvl="3" marL="0" rtl="1" algn="ctr">
              <a:spcBef>
                <a:spcPts val="0"/>
              </a:spcBef>
              <a:buNone/>
              <a:defRPr/>
            </a:lvl4pPr>
            <a:lvl5pPr indent="0" lvl="4" marL="0" rtl="1" algn="ctr">
              <a:spcBef>
                <a:spcPts val="0"/>
              </a:spcBef>
              <a:buNone/>
              <a:defRPr/>
            </a:lvl5pPr>
            <a:lvl6pPr indent="0" lvl="5" marL="0" rtl="1" algn="ctr">
              <a:spcBef>
                <a:spcPts val="0"/>
              </a:spcBef>
              <a:buNone/>
              <a:defRPr/>
            </a:lvl6pPr>
            <a:lvl7pPr indent="0" lvl="6" marL="0" rtl="1" algn="ctr">
              <a:spcBef>
                <a:spcPts val="0"/>
              </a:spcBef>
              <a:buNone/>
              <a:defRPr/>
            </a:lvl7pPr>
            <a:lvl8pPr indent="0" lvl="7" marL="0" rtl="1" algn="ctr">
              <a:spcBef>
                <a:spcPts val="0"/>
              </a:spcBef>
              <a:buNone/>
              <a:defRPr/>
            </a:lvl8pPr>
            <a:lvl9pPr indent="0" lvl="8" marL="0" rtl="1" algn="ctr">
              <a:spcBef>
                <a:spcPts val="0"/>
              </a:spcBef>
              <a:buNone/>
              <a:defRPr/>
            </a:lvl9pPr>
          </a:lstStyle>
          <a:p>
            <a:pPr indent="0" lvl="0" marL="0" rtl="1" algn="ctr">
              <a:spcBef>
                <a:spcPts val="0"/>
              </a:spcBef>
              <a:spcAft>
                <a:spcPts val="0"/>
              </a:spcAft>
              <a:buNone/>
            </a:pPr>
            <a:fld id="{00000000-1234-1234-1234-123412341234}" type="slidenum">
              <a:rPr lang="iw-IL"/>
              <a:t>‹#›</a:t>
            </a:fld>
            <a:endParaRPr/>
          </a:p>
        </p:txBody>
      </p:sp>
      <p:sp>
        <p:nvSpPr>
          <p:cNvPr id="119" name="Google Shape;119;p23"/>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cxnSp>
        <p:nvCxnSpPr>
          <p:cNvPr id="6" name="Google Shape;6;p14"/>
          <p:cNvCxnSpPr/>
          <p:nvPr/>
        </p:nvCxnSpPr>
        <p:spPr>
          <a:xfrm>
            <a:off x="8763000" y="0"/>
            <a:ext cx="0" cy="6858000"/>
          </a:xfrm>
          <a:prstGeom prst="straightConnector1">
            <a:avLst/>
          </a:prstGeom>
          <a:noFill/>
          <a:ln cap="flat" cmpd="sng" w="38100">
            <a:solidFill>
              <a:srgbClr val="B0B7E0">
                <a:alpha val="92941"/>
              </a:srgbClr>
            </a:solidFill>
            <a:prstDash val="solid"/>
            <a:round/>
            <a:headEnd len="sm" w="sm" type="none"/>
            <a:tailEnd len="sm" w="sm" type="none"/>
          </a:ln>
        </p:spPr>
      </p:cxnSp>
      <p:sp>
        <p:nvSpPr>
          <p:cNvPr id="7" name="Google Shape;7;p1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marR="0" rtl="1" algn="l">
              <a:spcBef>
                <a:spcPts val="0"/>
              </a:spcBef>
              <a:spcAft>
                <a:spcPts val="0"/>
              </a:spcAft>
              <a:buClr>
                <a:schemeClr val="dk2"/>
              </a:buClr>
              <a:buSzPts val="3000"/>
              <a:buFont typeface="Century Schoolbook"/>
              <a:buNone/>
              <a:defRPr b="0" i="0" sz="3000" u="none" cap="small" strike="noStrike">
                <a:solidFill>
                  <a:schemeClr val="dk2"/>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4"/>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lvl1pPr indent="-335280" lvl="0" marL="457200" marR="0" rtl="1" algn="r">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1" algn="r">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1" algn="r">
              <a:spcBef>
                <a:spcPts val="360"/>
              </a:spcBef>
              <a:spcAft>
                <a:spcPts val="0"/>
              </a:spcAft>
              <a:buClr>
                <a:srgbClr val="445AAF"/>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1" algn="r">
              <a:spcBef>
                <a:spcPts val="360"/>
              </a:spcBef>
              <a:spcAft>
                <a:spcPts val="0"/>
              </a:spcAft>
              <a:buClr>
                <a:srgbClr val="B0B7E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1" algn="r">
              <a:spcBef>
                <a:spcPts val="320"/>
              </a:spcBef>
              <a:spcAft>
                <a:spcPts val="0"/>
              </a:spcAft>
              <a:buClr>
                <a:srgbClr val="B4E2F8"/>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1" algn="r">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1" algn="r">
              <a:spcBef>
                <a:spcPts val="280"/>
              </a:spcBef>
              <a:spcAft>
                <a:spcPts val="0"/>
              </a:spcAft>
              <a:buClr>
                <a:srgbClr val="B0B7E0"/>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1" algn="r">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1" algn="r">
              <a:spcBef>
                <a:spcPts val="280"/>
              </a:spcBef>
              <a:spcAft>
                <a:spcPts val="0"/>
              </a:spcAft>
              <a:buClr>
                <a:srgbClr val="445AAF"/>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9" name="Google Shape;9;p14"/>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marR="0" rtl="1" algn="r">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1" algn="r">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1" algn="r">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1" algn="r">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1" algn="r">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1" algn="r">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1" algn="r">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1" algn="r">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1" algn="r">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10" name="Google Shape;10;p14"/>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marR="0" rtl="1" algn="l">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1" algn="r">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1" algn="r">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1" algn="r">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1" algn="r">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1" algn="r">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1" algn="r">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1" algn="r">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1" algn="r">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cxnSp>
        <p:nvCxnSpPr>
          <p:cNvPr id="11" name="Google Shape;11;p14"/>
          <p:cNvCxnSpPr/>
          <p:nvPr/>
        </p:nvCxnSpPr>
        <p:spPr>
          <a:xfrm>
            <a:off x="76200" y="0"/>
            <a:ext cx="0" cy="6858000"/>
          </a:xfrm>
          <a:prstGeom prst="straightConnector1">
            <a:avLst/>
          </a:prstGeom>
          <a:noFill/>
          <a:ln cap="flat" cmpd="thickThin" w="57150">
            <a:solidFill>
              <a:srgbClr val="B0B7E0"/>
            </a:solidFill>
            <a:prstDash val="solid"/>
            <a:round/>
            <a:headEnd len="sm" w="sm" type="none"/>
            <a:tailEnd len="sm" w="sm" type="none"/>
          </a:ln>
        </p:spPr>
      </p:cxnSp>
      <p:cxnSp>
        <p:nvCxnSpPr>
          <p:cNvPr id="12" name="Google Shape;12;p14"/>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13" name="Google Shape;13;p14"/>
          <p:cNvSpPr/>
          <p:nvPr/>
        </p:nvSpPr>
        <p:spPr>
          <a:xfrm>
            <a:off x="8839200" y="0"/>
            <a:ext cx="304800" cy="6858000"/>
          </a:xfrm>
          <a:prstGeom prst="rect">
            <a:avLst/>
          </a:prstGeom>
          <a:solidFill>
            <a:srgbClr val="B0B7E0">
              <a:alpha val="86666"/>
            </a:srgbClr>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14" name="Google Shape;14;p14"/>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5" name="Google Shape;15;p14"/>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16" name="Google Shape;16;p14"/>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rtl="1" algn="ctr">
              <a:spcBef>
                <a:spcPts val="0"/>
              </a:spcBef>
              <a:buNone/>
              <a:defRPr b="1" i="0" sz="1400" u="none" cap="none" strike="noStrike">
                <a:solidFill>
                  <a:srgbClr val="FFFFFF"/>
                </a:solidFill>
                <a:latin typeface="Century Schoolbook"/>
                <a:ea typeface="Century Schoolbook"/>
                <a:cs typeface="Century Schoolbook"/>
                <a:sym typeface="Century Schoolbook"/>
              </a:defRPr>
            </a:lvl1pPr>
            <a:lvl2pPr indent="0" lvl="1" marL="0" marR="0" rtl="1" algn="ctr">
              <a:spcBef>
                <a:spcPts val="0"/>
              </a:spcBef>
              <a:buNone/>
              <a:defRPr b="1" i="0" sz="1400" u="none" cap="none" strike="noStrike">
                <a:solidFill>
                  <a:srgbClr val="FFFFFF"/>
                </a:solidFill>
                <a:latin typeface="Century Schoolbook"/>
                <a:ea typeface="Century Schoolbook"/>
                <a:cs typeface="Century Schoolbook"/>
                <a:sym typeface="Century Schoolbook"/>
              </a:defRPr>
            </a:lvl2pPr>
            <a:lvl3pPr indent="0" lvl="2" marL="0" marR="0" rtl="1" algn="ctr">
              <a:spcBef>
                <a:spcPts val="0"/>
              </a:spcBef>
              <a:buNone/>
              <a:defRPr b="1" i="0" sz="1400" u="none" cap="none" strike="noStrike">
                <a:solidFill>
                  <a:srgbClr val="FFFFFF"/>
                </a:solidFill>
                <a:latin typeface="Century Schoolbook"/>
                <a:ea typeface="Century Schoolbook"/>
                <a:cs typeface="Century Schoolbook"/>
                <a:sym typeface="Century Schoolbook"/>
              </a:defRPr>
            </a:lvl3pPr>
            <a:lvl4pPr indent="0" lvl="3" marL="0" marR="0" rtl="1" algn="ctr">
              <a:spcBef>
                <a:spcPts val="0"/>
              </a:spcBef>
              <a:buNone/>
              <a:defRPr b="1" i="0" sz="1400" u="none" cap="none" strike="noStrike">
                <a:solidFill>
                  <a:srgbClr val="FFFFFF"/>
                </a:solidFill>
                <a:latin typeface="Century Schoolbook"/>
                <a:ea typeface="Century Schoolbook"/>
                <a:cs typeface="Century Schoolbook"/>
                <a:sym typeface="Century Schoolbook"/>
              </a:defRPr>
            </a:lvl4pPr>
            <a:lvl5pPr indent="0" lvl="4" marL="0" marR="0" rtl="1" algn="ctr">
              <a:spcBef>
                <a:spcPts val="0"/>
              </a:spcBef>
              <a:buNone/>
              <a:defRPr b="1" i="0" sz="1400" u="none" cap="none" strike="noStrike">
                <a:solidFill>
                  <a:srgbClr val="FFFFFF"/>
                </a:solidFill>
                <a:latin typeface="Century Schoolbook"/>
                <a:ea typeface="Century Schoolbook"/>
                <a:cs typeface="Century Schoolbook"/>
                <a:sym typeface="Century Schoolbook"/>
              </a:defRPr>
            </a:lvl5pPr>
            <a:lvl6pPr indent="0" lvl="5" marL="0" marR="0" rtl="1" algn="ctr">
              <a:spcBef>
                <a:spcPts val="0"/>
              </a:spcBef>
              <a:buNone/>
              <a:defRPr b="1" i="0" sz="1400" u="none" cap="none" strike="noStrike">
                <a:solidFill>
                  <a:srgbClr val="FFFFFF"/>
                </a:solidFill>
                <a:latin typeface="Century Schoolbook"/>
                <a:ea typeface="Century Schoolbook"/>
                <a:cs typeface="Century Schoolbook"/>
                <a:sym typeface="Century Schoolbook"/>
              </a:defRPr>
            </a:lvl6pPr>
            <a:lvl7pPr indent="0" lvl="6" marL="0" marR="0" rtl="1" algn="ctr">
              <a:spcBef>
                <a:spcPts val="0"/>
              </a:spcBef>
              <a:buNone/>
              <a:defRPr b="1" i="0" sz="1400" u="none" cap="none" strike="noStrike">
                <a:solidFill>
                  <a:srgbClr val="FFFFFF"/>
                </a:solidFill>
                <a:latin typeface="Century Schoolbook"/>
                <a:ea typeface="Century Schoolbook"/>
                <a:cs typeface="Century Schoolbook"/>
                <a:sym typeface="Century Schoolbook"/>
              </a:defRPr>
            </a:lvl7pPr>
            <a:lvl8pPr indent="0" lvl="7" marL="0" marR="0" rtl="1" algn="ctr">
              <a:spcBef>
                <a:spcPts val="0"/>
              </a:spcBef>
              <a:buNone/>
              <a:defRPr b="1" i="0" sz="1400" u="none" cap="none" strike="noStrike">
                <a:solidFill>
                  <a:srgbClr val="FFFFFF"/>
                </a:solidFill>
                <a:latin typeface="Century Schoolbook"/>
                <a:ea typeface="Century Schoolbook"/>
                <a:cs typeface="Century Schoolbook"/>
                <a:sym typeface="Century Schoolbook"/>
              </a:defRPr>
            </a:lvl8pPr>
            <a:lvl9pPr indent="0" lvl="8" marL="0" marR="0" rtl="1" algn="ctr">
              <a:spcBef>
                <a:spcPts val="0"/>
              </a:spcBef>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1" algn="ctr">
              <a:spcBef>
                <a:spcPts val="0"/>
              </a:spcBef>
              <a:spcAft>
                <a:spcPts val="0"/>
              </a:spcAft>
              <a:buNone/>
            </a:pPr>
            <a:fld id="{00000000-1234-1234-1234-123412341234}" type="slidenum">
              <a:rPr lang="iw-I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jp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
          <p:cNvSpPr/>
          <p:nvPr/>
        </p:nvSpPr>
        <p:spPr>
          <a:xfrm>
            <a:off x="1395145" y="2348880"/>
            <a:ext cx="6984775" cy="2308324"/>
          </a:xfrm>
          <a:prstGeom prst="rect">
            <a:avLst/>
          </a:prstGeom>
          <a:noFill/>
          <a:ln>
            <a:noFill/>
          </a:ln>
        </p:spPr>
        <p:txBody>
          <a:bodyPr anchorCtr="0" anchor="t" bIns="45700" lIns="91425" spcFirstLastPara="1" rIns="91425" wrap="square" tIns="45700">
            <a:spAutoFit/>
          </a:bodyPr>
          <a:lstStyle/>
          <a:p>
            <a:pPr indent="0" lvl="0" marL="0" marR="0" rtl="1" algn="ctr">
              <a:spcBef>
                <a:spcPts val="0"/>
              </a:spcBef>
              <a:spcAft>
                <a:spcPts val="0"/>
              </a:spcAft>
              <a:buNone/>
            </a:pPr>
            <a:r>
              <a:rPr b="1" i="0" lang="iw-IL" sz="7200" u="none" cap="none" strike="noStrike">
                <a:solidFill>
                  <a:srgbClr val="5B75FA"/>
                </a:solidFill>
                <a:latin typeface="Century Schoolbook"/>
                <a:ea typeface="Century Schoolbook"/>
                <a:cs typeface="Century Schoolbook"/>
                <a:sym typeface="Century Schoolbook"/>
              </a:rPr>
              <a:t>Space Battles</a:t>
            </a:r>
            <a:endParaRPr b="1" i="0" sz="7200" u="none" cap="none" strike="noStrike">
              <a:solidFill>
                <a:srgbClr val="5B75FA"/>
              </a:solidFill>
              <a:latin typeface="Century Schoolbook"/>
              <a:ea typeface="Century Schoolbook"/>
              <a:cs typeface="Century Schoolbook"/>
              <a:sym typeface="Century Schoolbook"/>
            </a:endParaRPr>
          </a:p>
        </p:txBody>
      </p:sp>
      <p:sp>
        <p:nvSpPr>
          <p:cNvPr id="137" name="Google Shape;137;p1"/>
          <p:cNvSpPr txBox="1"/>
          <p:nvPr/>
        </p:nvSpPr>
        <p:spPr>
          <a:xfrm>
            <a:off x="3131840" y="6093296"/>
            <a:ext cx="5400600" cy="461665"/>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b="0" i="0" lang="iw-IL" sz="2400" u="none" cap="none" strike="noStrike">
                <a:solidFill>
                  <a:schemeClr val="dk1"/>
                </a:solidFill>
                <a:latin typeface="David"/>
                <a:ea typeface="David"/>
                <a:cs typeface="David"/>
                <a:sym typeface="David"/>
              </a:rPr>
              <a:t>מתן רומנוב , לירן אמזלג , אמיתי ציניס</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10"/>
          <p:cNvSpPr/>
          <p:nvPr/>
        </p:nvSpPr>
        <p:spPr>
          <a:xfrm>
            <a:off x="3649373" y="4949879"/>
            <a:ext cx="2664296" cy="1215425"/>
          </a:xfrm>
          <a:prstGeom prst="rtTriangle">
            <a:avLst/>
          </a:prstGeom>
          <a:solidFill>
            <a:schemeClr val="accent1"/>
          </a:solidFill>
          <a:ln cap="flat" cmpd="sng" w="25400">
            <a:solidFill>
              <a:srgbClr val="384B91"/>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35" name="Google Shape;235;p10"/>
          <p:cNvSpPr txBox="1"/>
          <p:nvPr/>
        </p:nvSpPr>
        <p:spPr>
          <a:xfrm>
            <a:off x="755576" y="3264060"/>
            <a:ext cx="7295675" cy="646331"/>
          </a:xfrm>
          <a:prstGeom prst="rect">
            <a:avLst/>
          </a:prstGeom>
          <a:solidFill>
            <a:schemeClr val="lt1"/>
          </a:solidFill>
          <a:ln cap="flat" cmpd="sng" w="25400">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David"/>
                <a:ea typeface="David"/>
                <a:cs typeface="David"/>
                <a:sym typeface="David"/>
              </a:rPr>
              <a:t>אחד האתגרים בהם נתקלנו הוא רוטצית התמונה של הטיל שתהיה תואמת לכיוון תזוזתו. קטע קוד זה מחשב את זווית הרוטציה של התמונה.</a:t>
            </a:r>
            <a:endParaRPr sz="1800">
              <a:solidFill>
                <a:schemeClr val="dk1"/>
              </a:solidFill>
              <a:latin typeface="David"/>
              <a:ea typeface="David"/>
              <a:cs typeface="David"/>
              <a:sym typeface="David"/>
            </a:endParaRPr>
          </a:p>
        </p:txBody>
      </p:sp>
      <p:pic>
        <p:nvPicPr>
          <p:cNvPr id="236" name="Google Shape;236;p10"/>
          <p:cNvPicPr preferRelativeResize="0"/>
          <p:nvPr/>
        </p:nvPicPr>
        <p:blipFill rotWithShape="1">
          <a:blip r:embed="rId3">
            <a:alphaModFix/>
          </a:blip>
          <a:srcRect b="0" l="4714" r="1795" t="0"/>
          <a:stretch/>
        </p:blipFill>
        <p:spPr>
          <a:xfrm>
            <a:off x="179512" y="980728"/>
            <a:ext cx="8568952" cy="1584175"/>
          </a:xfrm>
          <a:prstGeom prst="rect">
            <a:avLst/>
          </a:prstGeom>
          <a:noFill/>
          <a:ln>
            <a:noFill/>
          </a:ln>
          <a:effectLst>
            <a:outerShdw blurRad="292100" rotWithShape="0" algn="tl" dir="2700000" dist="139700">
              <a:srgbClr val="333333">
                <a:alpha val="64705"/>
              </a:srgbClr>
            </a:outerShdw>
          </a:effectLst>
        </p:spPr>
      </p:pic>
      <p:sp>
        <p:nvSpPr>
          <p:cNvPr id="237" name="Google Shape;237;p10"/>
          <p:cNvSpPr/>
          <p:nvPr/>
        </p:nvSpPr>
        <p:spPr>
          <a:xfrm rot="-8242970">
            <a:off x="5853141" y="5896204"/>
            <a:ext cx="394285" cy="322176"/>
          </a:xfrm>
          <a:prstGeom prst="arc">
            <a:avLst>
              <a:gd fmla="val 16200000" name="adj1"/>
              <a:gd fmla="val 0" name="adj2"/>
            </a:avLst>
          </a:prstGeom>
          <a:no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pic>
        <p:nvPicPr>
          <p:cNvPr id="238" name="Google Shape;238;p10"/>
          <p:cNvPicPr preferRelativeResize="0"/>
          <p:nvPr/>
        </p:nvPicPr>
        <p:blipFill rotWithShape="1">
          <a:blip r:embed="rId4">
            <a:alphaModFix/>
          </a:blip>
          <a:srcRect b="0" l="0" r="0" t="0"/>
          <a:stretch/>
        </p:blipFill>
        <p:spPr>
          <a:xfrm>
            <a:off x="6173721" y="5436253"/>
            <a:ext cx="936104" cy="950287"/>
          </a:xfrm>
          <a:prstGeom prst="rect">
            <a:avLst/>
          </a:prstGeom>
          <a:noFill/>
          <a:ln>
            <a:noFill/>
          </a:ln>
        </p:spPr>
      </p:pic>
      <p:pic>
        <p:nvPicPr>
          <p:cNvPr id="239" name="Google Shape;239;p10"/>
          <p:cNvPicPr preferRelativeResize="0"/>
          <p:nvPr/>
        </p:nvPicPr>
        <p:blipFill rotWithShape="1">
          <a:blip r:embed="rId4">
            <a:alphaModFix/>
          </a:blip>
          <a:srcRect b="0" l="0" r="0" t="0"/>
          <a:stretch/>
        </p:blipFill>
        <p:spPr>
          <a:xfrm rot="1186511">
            <a:off x="4403578" y="4516977"/>
            <a:ext cx="936104" cy="950287"/>
          </a:xfrm>
          <a:prstGeom prst="rect">
            <a:avLst/>
          </a:prstGeom>
          <a:noFill/>
          <a:ln>
            <a:noFill/>
          </a:ln>
        </p:spPr>
      </p:pic>
      <p:sp>
        <p:nvSpPr>
          <p:cNvPr id="240" name="Google Shape;240;p10"/>
          <p:cNvSpPr/>
          <p:nvPr/>
        </p:nvSpPr>
        <p:spPr>
          <a:xfrm rot="-8978835">
            <a:off x="5233503" y="5282716"/>
            <a:ext cx="936104" cy="307075"/>
          </a:xfrm>
          <a:prstGeom prst="rightArrow">
            <a:avLst>
              <a:gd fmla="val 50000" name="adj1"/>
              <a:gd fmla="val 50000" name="adj2"/>
            </a:avLst>
          </a:prstGeom>
          <a:solidFill>
            <a:schemeClr val="accent1"/>
          </a:solidFill>
          <a:ln cap="flat" cmpd="sng" w="25400">
            <a:solidFill>
              <a:srgbClr val="384B91"/>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pic>
        <p:nvPicPr>
          <p:cNvPr id="245" name="Google Shape;245;p11"/>
          <p:cNvPicPr preferRelativeResize="0"/>
          <p:nvPr/>
        </p:nvPicPr>
        <p:blipFill rotWithShape="1">
          <a:blip r:embed="rId3">
            <a:alphaModFix/>
          </a:blip>
          <a:srcRect b="0" l="0" r="0" t="0"/>
          <a:stretch/>
        </p:blipFill>
        <p:spPr>
          <a:xfrm>
            <a:off x="1215460" y="112217"/>
            <a:ext cx="6092844" cy="4684935"/>
          </a:xfrm>
          <a:prstGeom prst="rect">
            <a:avLst/>
          </a:prstGeom>
          <a:noFill/>
          <a:ln>
            <a:noFill/>
          </a:ln>
          <a:effectLst>
            <a:outerShdw blurRad="292100" rotWithShape="0" algn="tl" dir="2700000" dist="139700">
              <a:srgbClr val="333333">
                <a:alpha val="64705"/>
              </a:srgbClr>
            </a:outerShdw>
          </a:effectLst>
        </p:spPr>
      </p:pic>
      <p:sp>
        <p:nvSpPr>
          <p:cNvPr id="246" name="Google Shape;246;p11"/>
          <p:cNvSpPr txBox="1"/>
          <p:nvPr/>
        </p:nvSpPr>
        <p:spPr>
          <a:xfrm>
            <a:off x="296851" y="4941168"/>
            <a:ext cx="7803541" cy="1754326"/>
          </a:xfrm>
          <a:prstGeom prst="rect">
            <a:avLst/>
          </a:prstGeom>
          <a:solidFill>
            <a:schemeClr val="lt1"/>
          </a:solidFill>
          <a:ln cap="flat" cmpd="sng" w="25400">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David"/>
                <a:ea typeface="David"/>
                <a:cs typeface="David"/>
                <a:sym typeface="David"/>
              </a:rPr>
              <a:t>מטרתה של המתודה לבדוק התנגשות בין צורה עיגולית לצורה מלבנית או עיגולית.</a:t>
            </a:r>
            <a:endParaRPr/>
          </a:p>
          <a:p>
            <a:pPr indent="0" lvl="0" marL="0" marR="0" rtl="1" algn="r">
              <a:spcBef>
                <a:spcPts val="0"/>
              </a:spcBef>
              <a:spcAft>
                <a:spcPts val="0"/>
              </a:spcAft>
              <a:buNone/>
            </a:pPr>
            <a:r>
              <a:rPr lang="iw-IL" sz="1800">
                <a:solidFill>
                  <a:schemeClr val="dk1"/>
                </a:solidFill>
                <a:latin typeface="David"/>
                <a:ea typeface="David"/>
                <a:cs typeface="David"/>
                <a:sym typeface="David"/>
              </a:rPr>
              <a:t>החלק הראשון בודק התנגשות עיגול מול מלבן, ראשית נבדוק באיזה צד של המלבן נמצא העיגול לאחר מכן נחשב את המרחק של העיגול מהדופן של המלבן, אם המרחק קטן מהרדיוס של העיגול יש התגשות.</a:t>
            </a:r>
            <a:endParaRPr/>
          </a:p>
          <a:p>
            <a:pPr indent="0" lvl="0" marL="0" marR="0" rtl="1" algn="r">
              <a:spcBef>
                <a:spcPts val="0"/>
              </a:spcBef>
              <a:spcAft>
                <a:spcPts val="0"/>
              </a:spcAft>
              <a:buNone/>
            </a:pPr>
            <a:r>
              <a:rPr lang="iw-IL" sz="1800">
                <a:solidFill>
                  <a:schemeClr val="dk1"/>
                </a:solidFill>
                <a:latin typeface="David"/>
                <a:ea typeface="David"/>
                <a:cs typeface="David"/>
                <a:sym typeface="David"/>
              </a:rPr>
              <a:t>החלק השני בודק התנגשות בין שני עיגולים נבדוק האם המרחק בין שני מרכזי העיגולים קטן מסכום הרדיוסים של העיגולים אם כן יש התנגשות.</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pic>
        <p:nvPicPr>
          <p:cNvPr id="251" name="Google Shape;251;p12"/>
          <p:cNvPicPr preferRelativeResize="0"/>
          <p:nvPr/>
        </p:nvPicPr>
        <p:blipFill rotWithShape="1">
          <a:blip r:embed="rId3">
            <a:alphaModFix/>
          </a:blip>
          <a:srcRect b="0" l="0" r="0" t="0"/>
          <a:stretch/>
        </p:blipFill>
        <p:spPr>
          <a:xfrm>
            <a:off x="1625461" y="332656"/>
            <a:ext cx="5520414" cy="4464496"/>
          </a:xfrm>
          <a:prstGeom prst="rect">
            <a:avLst/>
          </a:prstGeom>
          <a:noFill/>
          <a:ln>
            <a:noFill/>
          </a:ln>
        </p:spPr>
      </p:pic>
      <p:sp>
        <p:nvSpPr>
          <p:cNvPr id="252" name="Google Shape;252;p12"/>
          <p:cNvSpPr txBox="1"/>
          <p:nvPr/>
        </p:nvSpPr>
        <p:spPr>
          <a:xfrm>
            <a:off x="732041" y="5013176"/>
            <a:ext cx="7295675" cy="400110"/>
          </a:xfrm>
          <a:prstGeom prst="rect">
            <a:avLst/>
          </a:prstGeom>
          <a:solidFill>
            <a:schemeClr val="lt1"/>
          </a:solidFill>
          <a:ln cap="flat" cmpd="sng" w="25400">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1" algn="r">
              <a:spcBef>
                <a:spcPts val="0"/>
              </a:spcBef>
              <a:spcAft>
                <a:spcPts val="0"/>
              </a:spcAft>
              <a:buNone/>
            </a:pPr>
            <a:r>
              <a:rPr lang="iw-IL" sz="2000">
                <a:solidFill>
                  <a:schemeClr val="dk1"/>
                </a:solidFill>
                <a:latin typeface="David"/>
                <a:ea typeface="David"/>
                <a:cs typeface="David"/>
                <a:sym typeface="David"/>
              </a:rPr>
              <a:t>קטע הקוד הנ"ל מבצע עדכון של המסך 30 פעמים בשניה.</a:t>
            </a:r>
            <a:endParaRPr sz="2000">
              <a:solidFill>
                <a:schemeClr val="dk1"/>
              </a:solidFill>
              <a:latin typeface="David"/>
              <a:ea typeface="David"/>
              <a:cs typeface="David"/>
              <a:sym typeface="Davi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13"/>
          <p:cNvSpPr/>
          <p:nvPr/>
        </p:nvSpPr>
        <p:spPr>
          <a:xfrm>
            <a:off x="3311350" y="476672"/>
            <a:ext cx="1923925" cy="584775"/>
          </a:xfrm>
          <a:prstGeom prst="rect">
            <a:avLst/>
          </a:prstGeom>
          <a:noFill/>
          <a:ln>
            <a:noFill/>
          </a:ln>
        </p:spPr>
        <p:txBody>
          <a:bodyPr anchorCtr="0" anchor="t" bIns="45700" lIns="91425" spcFirstLastPara="1" rIns="91425" wrap="square" tIns="45700">
            <a:spAutoFit/>
          </a:bodyPr>
          <a:lstStyle/>
          <a:p>
            <a:pPr indent="0" lvl="0" marL="0" marR="0" rtl="1" algn="ctr">
              <a:spcBef>
                <a:spcPts val="0"/>
              </a:spcBef>
              <a:spcAft>
                <a:spcPts val="0"/>
              </a:spcAft>
              <a:buNone/>
            </a:pPr>
            <a:r>
              <a:rPr b="1" lang="iw-IL" sz="3200" u="sng">
                <a:solidFill>
                  <a:srgbClr val="5B75FA"/>
                </a:solidFill>
                <a:latin typeface="David"/>
                <a:ea typeface="David"/>
                <a:cs typeface="David"/>
                <a:sym typeface="David"/>
              </a:rPr>
              <a:t>מה למדנו</a:t>
            </a:r>
            <a:endParaRPr b="1" sz="3200" u="sng" cap="none">
              <a:solidFill>
                <a:srgbClr val="5B75FA"/>
              </a:solidFill>
              <a:latin typeface="David"/>
              <a:ea typeface="David"/>
              <a:cs typeface="David"/>
              <a:sym typeface="David"/>
            </a:endParaRPr>
          </a:p>
        </p:txBody>
      </p:sp>
      <p:sp>
        <p:nvSpPr>
          <p:cNvPr id="258" name="Google Shape;258;p13"/>
          <p:cNvSpPr txBox="1"/>
          <p:nvPr/>
        </p:nvSpPr>
        <p:spPr>
          <a:xfrm>
            <a:off x="982451" y="1524732"/>
            <a:ext cx="7179097" cy="4801314"/>
          </a:xfrm>
          <a:prstGeom prst="rect">
            <a:avLst/>
          </a:prstGeom>
          <a:noFill/>
          <a:ln>
            <a:noFill/>
          </a:ln>
        </p:spPr>
        <p:txBody>
          <a:bodyPr anchorCtr="0" anchor="t" bIns="45700" lIns="91425" spcFirstLastPara="1" rIns="91425" wrap="square" tIns="45700">
            <a:spAutoFit/>
          </a:bodyPr>
          <a:lstStyle/>
          <a:p>
            <a:pPr indent="-285750" lvl="0" marL="285750" marR="0" rtl="1" algn="r">
              <a:lnSpc>
                <a:spcPct val="200000"/>
              </a:lnSpc>
              <a:spcBef>
                <a:spcPts val="0"/>
              </a:spcBef>
              <a:spcAft>
                <a:spcPts val="0"/>
              </a:spcAft>
              <a:buClr>
                <a:schemeClr val="dk1"/>
              </a:buClr>
              <a:buSzPts val="1800"/>
              <a:buFont typeface="David"/>
              <a:buChar char="•"/>
            </a:pPr>
            <a:r>
              <a:rPr lang="iw-IL" sz="1800">
                <a:solidFill>
                  <a:schemeClr val="dk1"/>
                </a:solidFill>
                <a:latin typeface="David"/>
                <a:ea typeface="David"/>
                <a:cs typeface="David"/>
                <a:sym typeface="David"/>
              </a:rPr>
              <a:t>עבודה עם קבצים (File stream)</a:t>
            </a:r>
            <a:endParaRPr sz="1800">
              <a:solidFill>
                <a:schemeClr val="dk1"/>
              </a:solidFill>
              <a:latin typeface="David"/>
              <a:ea typeface="David"/>
              <a:cs typeface="David"/>
              <a:sym typeface="David"/>
            </a:endParaRPr>
          </a:p>
          <a:p>
            <a:pPr indent="-285750" lvl="0" marL="285750" marR="0" rtl="1" algn="r">
              <a:lnSpc>
                <a:spcPct val="200000"/>
              </a:lnSpc>
              <a:spcBef>
                <a:spcPts val="0"/>
              </a:spcBef>
              <a:spcAft>
                <a:spcPts val="0"/>
              </a:spcAft>
              <a:buClr>
                <a:schemeClr val="dk1"/>
              </a:buClr>
              <a:buSzPts val="1800"/>
              <a:buFont typeface="David"/>
              <a:buChar char="•"/>
            </a:pPr>
            <a:r>
              <a:rPr lang="iw-IL" sz="1800">
                <a:solidFill>
                  <a:schemeClr val="dk1"/>
                </a:solidFill>
                <a:latin typeface="David"/>
                <a:ea typeface="David"/>
                <a:cs typeface="David"/>
                <a:sym typeface="David"/>
              </a:rPr>
              <a:t>שימוש בפונקציות מתמטיות לצורכי גרפיקה</a:t>
            </a:r>
            <a:endParaRPr sz="1800">
              <a:latin typeface="David"/>
              <a:ea typeface="David"/>
              <a:cs typeface="David"/>
              <a:sym typeface="David"/>
            </a:endParaRPr>
          </a:p>
          <a:p>
            <a:pPr indent="-285750" lvl="0" marL="285750" marR="0" rtl="1" algn="r">
              <a:lnSpc>
                <a:spcPct val="200000"/>
              </a:lnSpc>
              <a:spcBef>
                <a:spcPts val="0"/>
              </a:spcBef>
              <a:spcAft>
                <a:spcPts val="0"/>
              </a:spcAft>
              <a:buClr>
                <a:schemeClr val="dk1"/>
              </a:buClr>
              <a:buSzPts val="1800"/>
              <a:buFont typeface="David"/>
              <a:buChar char="•"/>
            </a:pPr>
            <a:r>
              <a:rPr lang="iw-IL" sz="1800">
                <a:solidFill>
                  <a:schemeClr val="dk1"/>
                </a:solidFill>
                <a:latin typeface="David"/>
                <a:ea typeface="David"/>
                <a:cs typeface="David"/>
                <a:sym typeface="David"/>
              </a:rPr>
              <a:t>Splash screen</a:t>
            </a:r>
            <a:endParaRPr sz="1800">
              <a:latin typeface="David"/>
              <a:ea typeface="David"/>
              <a:cs typeface="David"/>
              <a:sym typeface="David"/>
            </a:endParaRPr>
          </a:p>
          <a:p>
            <a:pPr indent="-285750" lvl="0" marL="285750" marR="0" rtl="1" algn="r">
              <a:lnSpc>
                <a:spcPct val="200000"/>
              </a:lnSpc>
              <a:spcBef>
                <a:spcPts val="0"/>
              </a:spcBef>
              <a:spcAft>
                <a:spcPts val="0"/>
              </a:spcAft>
              <a:buClr>
                <a:schemeClr val="dk1"/>
              </a:buClr>
              <a:buSzPts val="1800"/>
              <a:buFont typeface="David"/>
              <a:buChar char="•"/>
            </a:pPr>
            <a:r>
              <a:rPr lang="iw-IL" sz="1800">
                <a:solidFill>
                  <a:schemeClr val="dk1"/>
                </a:solidFill>
                <a:latin typeface="David"/>
                <a:ea typeface="David"/>
                <a:cs typeface="David"/>
                <a:sym typeface="David"/>
              </a:rPr>
              <a:t>עבודה עם Surface view</a:t>
            </a:r>
            <a:endParaRPr sz="1800">
              <a:latin typeface="David"/>
              <a:ea typeface="David"/>
              <a:cs typeface="David"/>
              <a:sym typeface="David"/>
            </a:endParaRPr>
          </a:p>
          <a:p>
            <a:pPr indent="-285750" lvl="0" marL="285750" marR="0" rtl="1" algn="r">
              <a:lnSpc>
                <a:spcPct val="200000"/>
              </a:lnSpc>
              <a:spcBef>
                <a:spcPts val="0"/>
              </a:spcBef>
              <a:spcAft>
                <a:spcPts val="0"/>
              </a:spcAft>
              <a:buClr>
                <a:schemeClr val="dk1"/>
              </a:buClr>
              <a:buSzPts val="1800"/>
              <a:buFont typeface="David"/>
              <a:buChar char="•"/>
            </a:pPr>
            <a:r>
              <a:rPr lang="iw-IL" sz="1800">
                <a:solidFill>
                  <a:schemeClr val="dk1"/>
                </a:solidFill>
                <a:latin typeface="David"/>
                <a:ea typeface="David"/>
                <a:cs typeface="David"/>
                <a:sym typeface="David"/>
              </a:rPr>
              <a:t>עבודה עם קבצי שמע</a:t>
            </a:r>
            <a:endParaRPr sz="1800">
              <a:solidFill>
                <a:schemeClr val="dk1"/>
              </a:solidFill>
              <a:latin typeface="David"/>
              <a:ea typeface="David"/>
              <a:cs typeface="David"/>
              <a:sym typeface="David"/>
            </a:endParaRPr>
          </a:p>
          <a:p>
            <a:pPr indent="-285750" lvl="0" marL="285750" marR="0" rtl="1" algn="r">
              <a:lnSpc>
                <a:spcPct val="200000"/>
              </a:lnSpc>
              <a:spcBef>
                <a:spcPts val="0"/>
              </a:spcBef>
              <a:spcAft>
                <a:spcPts val="0"/>
              </a:spcAft>
              <a:buClr>
                <a:schemeClr val="dk1"/>
              </a:buClr>
              <a:buSzPts val="1800"/>
              <a:buFont typeface="David"/>
              <a:buChar char="•"/>
            </a:pPr>
            <a:r>
              <a:rPr lang="iw-IL" sz="1800">
                <a:solidFill>
                  <a:schemeClr val="dk1"/>
                </a:solidFill>
                <a:latin typeface="David"/>
                <a:ea typeface="David"/>
                <a:cs typeface="David"/>
                <a:sym typeface="David"/>
              </a:rPr>
              <a:t>עבודה עם פונט</a:t>
            </a:r>
            <a:endParaRPr sz="1800">
              <a:solidFill>
                <a:schemeClr val="dk1"/>
              </a:solidFill>
              <a:latin typeface="David"/>
              <a:ea typeface="David"/>
              <a:cs typeface="David"/>
              <a:sym typeface="David"/>
            </a:endParaRPr>
          </a:p>
          <a:p>
            <a:pPr indent="-285750" lvl="0" marL="285750" marR="0" rtl="1" algn="r">
              <a:lnSpc>
                <a:spcPct val="200000"/>
              </a:lnSpc>
              <a:spcBef>
                <a:spcPts val="0"/>
              </a:spcBef>
              <a:spcAft>
                <a:spcPts val="0"/>
              </a:spcAft>
              <a:buClr>
                <a:schemeClr val="dk1"/>
              </a:buClr>
              <a:buSzPts val="1800"/>
              <a:buFont typeface="David"/>
              <a:buChar char="•"/>
            </a:pPr>
            <a:r>
              <a:rPr lang="iw-IL" sz="1800">
                <a:solidFill>
                  <a:schemeClr val="dk1"/>
                </a:solidFill>
                <a:latin typeface="David"/>
                <a:ea typeface="David"/>
                <a:cs typeface="David"/>
                <a:sym typeface="David"/>
              </a:rPr>
              <a:t>עבודה עם Spritesheet לצורך אנימציה</a:t>
            </a:r>
            <a:endParaRPr sz="1800">
              <a:latin typeface="David"/>
              <a:ea typeface="David"/>
              <a:cs typeface="David"/>
              <a:sym typeface="David"/>
            </a:endParaRPr>
          </a:p>
          <a:p>
            <a:pPr indent="-285750" lvl="0" marL="285750" marR="0" rtl="1" algn="r">
              <a:lnSpc>
                <a:spcPct val="200000"/>
              </a:lnSpc>
              <a:spcBef>
                <a:spcPts val="0"/>
              </a:spcBef>
              <a:spcAft>
                <a:spcPts val="0"/>
              </a:spcAft>
              <a:buClr>
                <a:schemeClr val="dk1"/>
              </a:buClr>
              <a:buSzPts val="1800"/>
              <a:buFont typeface="David"/>
              <a:buChar char="•"/>
            </a:pPr>
            <a:r>
              <a:rPr lang="iw-IL" sz="1800">
                <a:solidFill>
                  <a:schemeClr val="dk1"/>
                </a:solidFill>
                <a:latin typeface="David"/>
                <a:ea typeface="David"/>
                <a:cs typeface="David"/>
                <a:sym typeface="David"/>
              </a:rPr>
              <a:t>שימוש בrunOnUiThread</a:t>
            </a:r>
            <a:endParaRPr sz="1800">
              <a:solidFill>
                <a:schemeClr val="dk1"/>
              </a:solidFill>
              <a:latin typeface="David"/>
              <a:ea typeface="David"/>
              <a:cs typeface="David"/>
              <a:sym typeface="David"/>
            </a:endParaRPr>
          </a:p>
          <a:p>
            <a:pPr indent="-285750" lvl="0" marL="285750" marR="0" rtl="1" algn="r">
              <a:lnSpc>
                <a:spcPct val="200000"/>
              </a:lnSpc>
              <a:spcBef>
                <a:spcPts val="0"/>
              </a:spcBef>
              <a:spcAft>
                <a:spcPts val="0"/>
              </a:spcAft>
              <a:buClr>
                <a:schemeClr val="dk1"/>
              </a:buClr>
              <a:buSzPts val="1800"/>
              <a:buFont typeface="David"/>
              <a:buChar char="•"/>
            </a:pPr>
            <a:r>
              <a:rPr lang="iw-IL" sz="1800">
                <a:solidFill>
                  <a:schemeClr val="dk1"/>
                </a:solidFill>
                <a:latin typeface="David"/>
                <a:ea typeface="David"/>
                <a:cs typeface="David"/>
                <a:sym typeface="David"/>
              </a:rPr>
              <a:t>עבודה עם Github.</a:t>
            </a:r>
            <a:endParaRPr sz="1800">
              <a:solidFill>
                <a:schemeClr val="dk1"/>
              </a:solidFill>
              <a:latin typeface="David"/>
              <a:ea typeface="David"/>
              <a:cs typeface="David"/>
              <a:sym typeface="David"/>
            </a:endParaRPr>
          </a:p>
          <a:p>
            <a:pPr indent="0" lvl="0" marL="0" marR="0" rtl="1" algn="r">
              <a:lnSpc>
                <a:spcPct val="200000"/>
              </a:lnSpc>
              <a:spcBef>
                <a:spcPts val="0"/>
              </a:spcBef>
              <a:spcAft>
                <a:spcPts val="0"/>
              </a:spcAft>
              <a:buNone/>
            </a:pPr>
            <a:r>
              <a:t/>
            </a:r>
            <a:endParaRPr sz="1800">
              <a:solidFill>
                <a:schemeClr val="dk1"/>
              </a:solidFill>
              <a:latin typeface="David"/>
              <a:ea typeface="David"/>
              <a:cs typeface="David"/>
              <a:sym typeface="David"/>
            </a:endParaRPr>
          </a:p>
          <a:p>
            <a:pPr indent="-171450" lvl="0" marL="285750" marR="0" rtl="1" algn="r">
              <a:spcBef>
                <a:spcPts val="0"/>
              </a:spcBef>
              <a:spcAft>
                <a:spcPts val="0"/>
              </a:spcAft>
              <a:buClr>
                <a:schemeClr val="dk1"/>
              </a:buClr>
              <a:buSzPts val="1800"/>
              <a:buFont typeface="Arial"/>
              <a:buNone/>
            </a:pPr>
            <a:r>
              <a:t/>
            </a:r>
            <a:endParaRPr sz="1800">
              <a:solidFill>
                <a:schemeClr val="dk1"/>
              </a:solidFill>
              <a:latin typeface="David"/>
              <a:ea typeface="David"/>
              <a:cs typeface="David"/>
              <a:sym typeface="David"/>
            </a:endParaRPr>
          </a:p>
          <a:p>
            <a:pPr indent="-171450" lvl="0" marL="285750" marR="0" rtl="1" algn="r">
              <a:spcBef>
                <a:spcPts val="0"/>
              </a:spcBef>
              <a:spcAft>
                <a:spcPts val="0"/>
              </a:spcAft>
              <a:buClr>
                <a:schemeClr val="dk1"/>
              </a:buClr>
              <a:buSzPts val="1800"/>
              <a:buFont typeface="Arial"/>
              <a:buNone/>
            </a:pPr>
            <a:r>
              <a:t/>
            </a:r>
            <a:endParaRPr sz="1800">
              <a:solidFill>
                <a:schemeClr val="dk1"/>
              </a:solidFill>
              <a:latin typeface="David"/>
              <a:ea typeface="David"/>
              <a:cs typeface="David"/>
              <a:sym typeface="David"/>
            </a:endParaRPr>
          </a:p>
          <a:p>
            <a:pPr indent="-171450" lvl="0" marL="285750" marR="0" rtl="1" algn="r">
              <a:spcBef>
                <a:spcPts val="0"/>
              </a:spcBef>
              <a:spcAft>
                <a:spcPts val="0"/>
              </a:spcAft>
              <a:buClr>
                <a:schemeClr val="dk1"/>
              </a:buClr>
              <a:buSzPts val="1800"/>
              <a:buFont typeface="Arial"/>
              <a:buNone/>
            </a:pPr>
            <a:r>
              <a:t/>
            </a:r>
            <a:endParaRPr sz="1800">
              <a:solidFill>
                <a:schemeClr val="dk1"/>
              </a:solidFill>
              <a:latin typeface="David"/>
              <a:ea typeface="David"/>
              <a:cs typeface="David"/>
              <a:sym typeface="Davi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
          <p:cNvSpPr/>
          <p:nvPr/>
        </p:nvSpPr>
        <p:spPr>
          <a:xfrm>
            <a:off x="1489484" y="625043"/>
            <a:ext cx="5630067" cy="584775"/>
          </a:xfrm>
          <a:prstGeom prst="rect">
            <a:avLst/>
          </a:prstGeom>
          <a:noFill/>
          <a:ln>
            <a:noFill/>
          </a:ln>
        </p:spPr>
        <p:txBody>
          <a:bodyPr anchorCtr="0" anchor="t" bIns="45700" lIns="91425" spcFirstLastPara="1" rIns="91425" wrap="square" tIns="45700">
            <a:spAutoFit/>
          </a:bodyPr>
          <a:lstStyle/>
          <a:p>
            <a:pPr indent="0" lvl="0" marL="0" marR="0" rtl="1" algn="ctr">
              <a:spcBef>
                <a:spcPts val="0"/>
              </a:spcBef>
              <a:spcAft>
                <a:spcPts val="0"/>
              </a:spcAft>
              <a:buNone/>
            </a:pPr>
            <a:r>
              <a:rPr b="1" lang="iw-IL" sz="3200" u="sng">
                <a:solidFill>
                  <a:srgbClr val="5B75FA"/>
                </a:solidFill>
                <a:latin typeface="David"/>
                <a:ea typeface="David"/>
                <a:cs typeface="David"/>
                <a:sym typeface="David"/>
              </a:rPr>
              <a:t>מטרת האפליקציה וקהל היעד</a:t>
            </a:r>
            <a:endParaRPr b="1" sz="1600" u="sng" cap="none">
              <a:solidFill>
                <a:srgbClr val="5B75FA"/>
              </a:solidFill>
              <a:latin typeface="David"/>
              <a:ea typeface="David"/>
              <a:cs typeface="David"/>
              <a:sym typeface="David"/>
            </a:endParaRPr>
          </a:p>
        </p:txBody>
      </p:sp>
      <p:sp>
        <p:nvSpPr>
          <p:cNvPr id="143" name="Google Shape;143;p2"/>
          <p:cNvSpPr txBox="1"/>
          <p:nvPr/>
        </p:nvSpPr>
        <p:spPr>
          <a:xfrm>
            <a:off x="971600" y="1772828"/>
            <a:ext cx="6480600" cy="2607300"/>
          </a:xfrm>
          <a:prstGeom prst="rect">
            <a:avLst/>
          </a:prstGeom>
          <a:solidFill>
            <a:schemeClr val="lt1"/>
          </a:solidFill>
          <a:ln cap="flat" cmpd="sng" w="25400">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1" algn="r">
              <a:spcBef>
                <a:spcPts val="0"/>
              </a:spcBef>
              <a:spcAft>
                <a:spcPts val="0"/>
              </a:spcAft>
              <a:buNone/>
            </a:pPr>
            <a:r>
              <a:rPr lang="iw-IL" sz="1800" u="sng">
                <a:solidFill>
                  <a:schemeClr val="dk1"/>
                </a:solidFill>
                <a:latin typeface="David"/>
                <a:ea typeface="David"/>
                <a:cs typeface="David"/>
                <a:sym typeface="David"/>
              </a:rPr>
              <a:t>מטרת האפליקציה</a:t>
            </a:r>
            <a:r>
              <a:rPr lang="iw-IL" sz="1800">
                <a:solidFill>
                  <a:schemeClr val="dk1"/>
                </a:solidFill>
                <a:latin typeface="David"/>
                <a:ea typeface="David"/>
                <a:cs typeface="David"/>
                <a:sym typeface="David"/>
              </a:rPr>
              <a:t>: היא לספק הנאה בשעות הפנאי לאנשים החובבים אתגרים מעניינים בתחום החלל, המתבססים על מהירות וחדות. הצלחה במשחק היא להתקדם בשלבים ולצבור כמה שיותר נקודות למרות עליית הקושי בין השלבים.</a:t>
            </a:r>
            <a:endParaRPr/>
          </a:p>
          <a:p>
            <a:pPr indent="0" lvl="0" marL="0" marR="0" rtl="1" algn="r">
              <a:spcBef>
                <a:spcPts val="0"/>
              </a:spcBef>
              <a:spcAft>
                <a:spcPts val="0"/>
              </a:spcAft>
              <a:buNone/>
            </a:pPr>
            <a:r>
              <a:t/>
            </a:r>
            <a:endParaRPr sz="1800">
              <a:solidFill>
                <a:schemeClr val="dk1"/>
              </a:solidFill>
              <a:latin typeface="David"/>
              <a:ea typeface="David"/>
              <a:cs typeface="David"/>
              <a:sym typeface="David"/>
            </a:endParaRPr>
          </a:p>
          <a:p>
            <a:pPr indent="0" lvl="0" marL="0" marR="0" rtl="1" algn="r">
              <a:spcBef>
                <a:spcPts val="0"/>
              </a:spcBef>
              <a:spcAft>
                <a:spcPts val="0"/>
              </a:spcAft>
              <a:buNone/>
            </a:pPr>
            <a:r>
              <a:rPr lang="iw-IL" sz="1800" u="sng">
                <a:solidFill>
                  <a:schemeClr val="dk1"/>
                </a:solidFill>
                <a:latin typeface="David"/>
                <a:ea typeface="David"/>
                <a:cs typeface="David"/>
                <a:sym typeface="David"/>
              </a:rPr>
              <a:t>קהל היעד</a:t>
            </a:r>
            <a:r>
              <a:rPr lang="iw-IL" sz="1800">
                <a:solidFill>
                  <a:schemeClr val="dk1"/>
                </a:solidFill>
                <a:latin typeface="David"/>
                <a:ea typeface="David"/>
                <a:cs typeface="David"/>
                <a:sym typeface="David"/>
              </a:rPr>
              <a:t>: מכוון לכל הגילאים: ילדים, נוער ומבוגרים אשר , אוהבים משחקים מאתגרים שכוללים בתוכם זריזות ידיים ותגובה מהירה. כמו כן, האפליקציה מספקת עליה ברמה הקושי, צבירת בונוסים ואפשרויות הגנה אשר מוסיפים לחווית המשתמש.</a:t>
            </a:r>
            <a:endParaRPr/>
          </a:p>
          <a:p>
            <a:pPr indent="0" lvl="0" marL="0" marR="0" rtl="1" algn="r">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3"/>
          <p:cNvSpPr/>
          <p:nvPr/>
        </p:nvSpPr>
        <p:spPr>
          <a:xfrm>
            <a:off x="1331640" y="476672"/>
            <a:ext cx="5883342" cy="584775"/>
          </a:xfrm>
          <a:prstGeom prst="rect">
            <a:avLst/>
          </a:prstGeom>
          <a:noFill/>
          <a:ln>
            <a:noFill/>
          </a:ln>
        </p:spPr>
        <p:txBody>
          <a:bodyPr anchorCtr="0" anchor="t" bIns="45700" lIns="91425" spcFirstLastPara="1" rIns="91425" wrap="square" tIns="45700">
            <a:spAutoFit/>
          </a:bodyPr>
          <a:lstStyle/>
          <a:p>
            <a:pPr indent="0" lvl="0" marL="0" marR="0" rtl="1" algn="ctr">
              <a:spcBef>
                <a:spcPts val="0"/>
              </a:spcBef>
              <a:spcAft>
                <a:spcPts val="0"/>
              </a:spcAft>
              <a:buNone/>
            </a:pPr>
            <a:r>
              <a:rPr b="1" lang="iw-IL" sz="3200" u="sng">
                <a:solidFill>
                  <a:srgbClr val="5B75FA"/>
                </a:solidFill>
                <a:latin typeface="David"/>
                <a:ea typeface="David"/>
                <a:cs typeface="David"/>
                <a:sym typeface="David"/>
              </a:rPr>
              <a:t>תרשים זרימה במסכים השונים</a:t>
            </a:r>
            <a:endParaRPr b="1" sz="3200" u="sng" cap="none">
              <a:solidFill>
                <a:srgbClr val="5B75FA"/>
              </a:solidFill>
              <a:latin typeface="David"/>
              <a:ea typeface="David"/>
              <a:cs typeface="David"/>
              <a:sym typeface="David"/>
            </a:endParaRPr>
          </a:p>
        </p:txBody>
      </p:sp>
      <p:cxnSp>
        <p:nvCxnSpPr>
          <p:cNvPr id="149" name="Google Shape;149;p3"/>
          <p:cNvCxnSpPr/>
          <p:nvPr/>
        </p:nvCxnSpPr>
        <p:spPr>
          <a:xfrm>
            <a:off x="4067944" y="2245261"/>
            <a:ext cx="289987" cy="0"/>
          </a:xfrm>
          <a:prstGeom prst="straightConnector1">
            <a:avLst/>
          </a:prstGeom>
          <a:noFill/>
          <a:ln cap="flat" cmpd="sng" w="12700">
            <a:solidFill>
              <a:srgbClr val="2747C4"/>
            </a:solidFill>
            <a:prstDash val="solid"/>
            <a:round/>
            <a:headEnd len="sm" w="sm" type="none"/>
            <a:tailEnd len="med" w="med" type="stealth"/>
          </a:ln>
        </p:spPr>
      </p:cxnSp>
      <p:cxnSp>
        <p:nvCxnSpPr>
          <p:cNvPr id="150" name="Google Shape;150;p3"/>
          <p:cNvCxnSpPr/>
          <p:nvPr/>
        </p:nvCxnSpPr>
        <p:spPr>
          <a:xfrm>
            <a:off x="4501947" y="5528342"/>
            <a:ext cx="289987" cy="0"/>
          </a:xfrm>
          <a:prstGeom prst="straightConnector1">
            <a:avLst/>
          </a:prstGeom>
          <a:noFill/>
          <a:ln cap="flat" cmpd="sng" w="12700">
            <a:solidFill>
              <a:srgbClr val="2747C4"/>
            </a:solidFill>
            <a:prstDash val="solid"/>
            <a:round/>
            <a:headEnd len="sm" w="sm" type="none"/>
            <a:tailEnd len="med" w="med" type="stealth"/>
          </a:ln>
        </p:spPr>
      </p:cxnSp>
      <p:pic>
        <p:nvPicPr>
          <p:cNvPr id="151" name="Google Shape;151;p3"/>
          <p:cNvPicPr preferRelativeResize="0"/>
          <p:nvPr/>
        </p:nvPicPr>
        <p:blipFill rotWithShape="1">
          <a:blip r:embed="rId3">
            <a:alphaModFix/>
          </a:blip>
          <a:srcRect b="0" l="3768" r="0" t="0"/>
          <a:stretch/>
        </p:blipFill>
        <p:spPr>
          <a:xfrm>
            <a:off x="275381" y="3383263"/>
            <a:ext cx="4081571" cy="3314528"/>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152" name="Google Shape;152;p3"/>
          <p:cNvSpPr/>
          <p:nvPr/>
        </p:nvSpPr>
        <p:spPr>
          <a:xfrm>
            <a:off x="468825" y="1614563"/>
            <a:ext cx="3455100" cy="1215600"/>
          </a:xfrm>
          <a:prstGeom prst="roundRect">
            <a:avLst>
              <a:gd fmla="val 16667" name="adj"/>
            </a:avLst>
          </a:prstGeom>
          <a:solidFill>
            <a:schemeClr val="lt1"/>
          </a:solidFill>
          <a:ln cap="flat" cmpd="sng" w="25400">
            <a:solidFill>
              <a:srgbClr val="384B91"/>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53" name="Google Shape;153;p3"/>
          <p:cNvSpPr txBox="1"/>
          <p:nvPr/>
        </p:nvSpPr>
        <p:spPr>
          <a:xfrm>
            <a:off x="589125" y="1744760"/>
            <a:ext cx="3334800" cy="955200"/>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David"/>
                <a:ea typeface="David"/>
                <a:cs typeface="David"/>
                <a:sym typeface="David"/>
              </a:rPr>
              <a:t>אנימצית פתיחה - מתבצעת על ידי Thread שרץ 2.5 שניות ולאחריו המסך הראשי נטען.</a:t>
            </a:r>
            <a:endParaRPr sz="1800">
              <a:solidFill>
                <a:schemeClr val="dk1"/>
              </a:solidFill>
              <a:latin typeface="David"/>
              <a:ea typeface="David"/>
              <a:cs typeface="David"/>
              <a:sym typeface="David"/>
            </a:endParaRPr>
          </a:p>
        </p:txBody>
      </p:sp>
      <p:sp>
        <p:nvSpPr>
          <p:cNvPr id="154" name="Google Shape;154;p3"/>
          <p:cNvSpPr/>
          <p:nvPr/>
        </p:nvSpPr>
        <p:spPr>
          <a:xfrm>
            <a:off x="4936925" y="4705901"/>
            <a:ext cx="3198300" cy="1644900"/>
          </a:xfrm>
          <a:prstGeom prst="roundRect">
            <a:avLst>
              <a:gd fmla="val 16667" name="adj"/>
            </a:avLst>
          </a:prstGeom>
          <a:solidFill>
            <a:schemeClr val="lt1"/>
          </a:solidFill>
          <a:ln cap="flat" cmpd="sng" w="25400">
            <a:solidFill>
              <a:srgbClr val="384B91"/>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55" name="Google Shape;155;p3"/>
          <p:cNvSpPr txBox="1"/>
          <p:nvPr/>
        </p:nvSpPr>
        <p:spPr>
          <a:xfrm>
            <a:off x="5080400" y="4734700"/>
            <a:ext cx="2901600" cy="1587300"/>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500">
                <a:solidFill>
                  <a:schemeClr val="dk1"/>
                </a:solidFill>
                <a:latin typeface="David"/>
                <a:ea typeface="David"/>
                <a:cs typeface="David"/>
                <a:sym typeface="David"/>
              </a:rPr>
              <a:t>מסך פתיחה - בו יש אנימציה שרצה, מוזיקה שמתנגנת, כפתור למסך הדרכה בו מימשנו הדרכה ראשונית למשתמש, כפתור לטבלת השיאים, כפתור Exit על מנת לצאת מהמשחק, וכפתור השתקה והשמעה של המוזיקה.</a:t>
            </a:r>
            <a:endParaRPr sz="1500">
              <a:solidFill>
                <a:schemeClr val="dk1"/>
              </a:solidFill>
              <a:latin typeface="David"/>
              <a:ea typeface="David"/>
              <a:cs typeface="David"/>
              <a:sym typeface="David"/>
            </a:endParaRPr>
          </a:p>
        </p:txBody>
      </p:sp>
      <p:pic>
        <p:nvPicPr>
          <p:cNvPr id="156" name="Google Shape;156;p3"/>
          <p:cNvPicPr preferRelativeResize="0"/>
          <p:nvPr/>
        </p:nvPicPr>
        <p:blipFill>
          <a:blip r:embed="rId4">
            <a:alphaModFix/>
          </a:blip>
          <a:stretch>
            <a:fillRect/>
          </a:stretch>
        </p:blipFill>
        <p:spPr>
          <a:xfrm>
            <a:off x="4501951" y="1302550"/>
            <a:ext cx="4160399" cy="2731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cxnSp>
        <p:nvCxnSpPr>
          <p:cNvPr id="161" name="Google Shape;161;p4"/>
          <p:cNvCxnSpPr/>
          <p:nvPr/>
        </p:nvCxnSpPr>
        <p:spPr>
          <a:xfrm>
            <a:off x="4808508" y="4786796"/>
            <a:ext cx="289987" cy="0"/>
          </a:xfrm>
          <a:prstGeom prst="straightConnector1">
            <a:avLst/>
          </a:prstGeom>
          <a:noFill/>
          <a:ln cap="flat" cmpd="sng" w="12700">
            <a:solidFill>
              <a:srgbClr val="2747C4"/>
            </a:solidFill>
            <a:prstDash val="solid"/>
            <a:round/>
            <a:headEnd len="sm" w="sm" type="none"/>
            <a:tailEnd len="med" w="med" type="stealth"/>
          </a:ln>
        </p:spPr>
      </p:cxnSp>
      <p:cxnSp>
        <p:nvCxnSpPr>
          <p:cNvPr id="162" name="Google Shape;162;p4"/>
          <p:cNvCxnSpPr/>
          <p:nvPr/>
        </p:nvCxnSpPr>
        <p:spPr>
          <a:xfrm>
            <a:off x="3851920" y="1743422"/>
            <a:ext cx="289987" cy="0"/>
          </a:xfrm>
          <a:prstGeom prst="straightConnector1">
            <a:avLst/>
          </a:prstGeom>
          <a:noFill/>
          <a:ln cap="flat" cmpd="sng" w="12700">
            <a:solidFill>
              <a:srgbClr val="2747C4"/>
            </a:solidFill>
            <a:prstDash val="solid"/>
            <a:round/>
            <a:headEnd len="sm" w="sm" type="none"/>
            <a:tailEnd len="med" w="med" type="stealth"/>
          </a:ln>
        </p:spPr>
      </p:cxnSp>
      <p:pic>
        <p:nvPicPr>
          <p:cNvPr id="163" name="Google Shape;163;p4"/>
          <p:cNvPicPr preferRelativeResize="0"/>
          <p:nvPr/>
        </p:nvPicPr>
        <p:blipFill rotWithShape="1">
          <a:blip r:embed="rId3">
            <a:alphaModFix/>
          </a:blip>
          <a:srcRect b="0" l="7873" r="0" t="0"/>
          <a:stretch/>
        </p:blipFill>
        <p:spPr>
          <a:xfrm>
            <a:off x="259860" y="3284984"/>
            <a:ext cx="4125066" cy="3287227"/>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164" name="Google Shape;164;p4"/>
          <p:cNvPicPr preferRelativeResize="0"/>
          <p:nvPr/>
        </p:nvPicPr>
        <p:blipFill rotWithShape="1">
          <a:blip r:embed="rId4">
            <a:alphaModFix/>
          </a:blip>
          <a:srcRect b="0" l="5107" r="0" t="0"/>
          <a:stretch/>
        </p:blipFill>
        <p:spPr>
          <a:xfrm>
            <a:off x="4427984" y="116632"/>
            <a:ext cx="4262081" cy="3017726"/>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165" name="Google Shape;165;p4"/>
          <p:cNvSpPr/>
          <p:nvPr/>
        </p:nvSpPr>
        <p:spPr>
          <a:xfrm>
            <a:off x="5329025" y="3429001"/>
            <a:ext cx="3256800" cy="3143100"/>
          </a:xfrm>
          <a:prstGeom prst="roundRect">
            <a:avLst>
              <a:gd fmla="val 16667" name="adj"/>
            </a:avLst>
          </a:prstGeom>
          <a:solidFill>
            <a:schemeClr val="lt1"/>
          </a:solidFill>
          <a:ln cap="flat" cmpd="sng" w="25400">
            <a:solidFill>
              <a:srgbClr val="384B91"/>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66" name="Google Shape;166;p4"/>
          <p:cNvSpPr/>
          <p:nvPr/>
        </p:nvSpPr>
        <p:spPr>
          <a:xfrm>
            <a:off x="160725" y="116650"/>
            <a:ext cx="3606000" cy="2843700"/>
          </a:xfrm>
          <a:prstGeom prst="roundRect">
            <a:avLst>
              <a:gd fmla="val 16667" name="adj"/>
            </a:avLst>
          </a:prstGeom>
          <a:solidFill>
            <a:schemeClr val="lt1"/>
          </a:solidFill>
          <a:ln cap="flat" cmpd="sng" w="25400">
            <a:solidFill>
              <a:srgbClr val="384B91"/>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67" name="Google Shape;167;p4"/>
          <p:cNvSpPr txBox="1"/>
          <p:nvPr/>
        </p:nvSpPr>
        <p:spPr>
          <a:xfrm>
            <a:off x="160725" y="249700"/>
            <a:ext cx="3498600" cy="2764200"/>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David"/>
                <a:ea typeface="David"/>
                <a:cs typeface="David"/>
                <a:sym typeface="David"/>
              </a:rPr>
              <a:t>מסך הדרכה - הסבר על תחילת משחק למשתמש חדש, לחיצה יחידה על המסך מתחילים לשחק, בנוסף מוסבר שבלחיצה ממושכת על המסך החללית עולה, וכשמשחררים את האצבע מהמסך, החללית בנסיקה כלומר צונחת למטה. יריות תמיד נורות מהחללית.</a:t>
            </a:r>
            <a:endParaRPr sz="1800">
              <a:solidFill>
                <a:schemeClr val="dk1"/>
              </a:solidFill>
              <a:latin typeface="David"/>
              <a:ea typeface="David"/>
              <a:cs typeface="David"/>
              <a:sym typeface="David"/>
            </a:endParaRPr>
          </a:p>
          <a:p>
            <a:pPr indent="0" lvl="0" marL="0" marR="0" rtl="1" algn="r">
              <a:spcBef>
                <a:spcPts val="0"/>
              </a:spcBef>
              <a:spcAft>
                <a:spcPts val="0"/>
              </a:spcAft>
              <a:buNone/>
            </a:pPr>
            <a:r>
              <a:rPr lang="iw-IL" sz="1800">
                <a:solidFill>
                  <a:schemeClr val="dk1"/>
                </a:solidFill>
                <a:latin typeface="David"/>
                <a:ea typeface="David"/>
                <a:cs typeface="David"/>
                <a:sym typeface="David"/>
              </a:rPr>
              <a:t>לאחר הבנת המשחק, ישנה אפשרות לחזור למסך הראשי או להתחיל משחק.</a:t>
            </a:r>
            <a:endParaRPr sz="1800">
              <a:solidFill>
                <a:schemeClr val="dk1"/>
              </a:solidFill>
              <a:latin typeface="David"/>
              <a:ea typeface="David"/>
              <a:cs typeface="David"/>
              <a:sym typeface="David"/>
            </a:endParaRPr>
          </a:p>
        </p:txBody>
      </p:sp>
      <p:sp>
        <p:nvSpPr>
          <p:cNvPr id="168" name="Google Shape;168;p4"/>
          <p:cNvSpPr txBox="1"/>
          <p:nvPr/>
        </p:nvSpPr>
        <p:spPr>
          <a:xfrm>
            <a:off x="5522075" y="3530515"/>
            <a:ext cx="2839500" cy="2939100"/>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David"/>
                <a:ea typeface="David"/>
                <a:cs typeface="David"/>
                <a:sym typeface="David"/>
              </a:rPr>
              <a:t>המשחק עצמו, שלב ראשון - במשחק עצמו יש מוזיקה הקשורה לעולם החלל, ניתן לראות כמה מטבעות צברת, ניקודך והמרחק שעברת.</a:t>
            </a:r>
            <a:endParaRPr sz="1800">
              <a:solidFill>
                <a:schemeClr val="dk1"/>
              </a:solidFill>
              <a:latin typeface="David"/>
              <a:ea typeface="David"/>
              <a:cs typeface="David"/>
              <a:sym typeface="David"/>
            </a:endParaRPr>
          </a:p>
          <a:p>
            <a:pPr indent="0" lvl="0" marL="0" marR="0" rtl="1" algn="r">
              <a:spcBef>
                <a:spcPts val="0"/>
              </a:spcBef>
              <a:spcAft>
                <a:spcPts val="0"/>
              </a:spcAft>
              <a:buNone/>
            </a:pPr>
            <a:r>
              <a:rPr lang="iw-IL" sz="1800">
                <a:solidFill>
                  <a:schemeClr val="dk1"/>
                </a:solidFill>
                <a:latin typeface="David"/>
                <a:ea typeface="David"/>
                <a:cs typeface="David"/>
                <a:sym typeface="David"/>
              </a:rPr>
              <a:t>בשלב הראשון במשחק, היריות רגילות, האויבים מגיעים לתקוף לא ברמת קושי גבוה. כאשר פוגעים באיוב מתבצע רעש של פיצוץ בנוסף לאנימצית הפיצוץ. </a:t>
            </a:r>
            <a:endParaRPr sz="1800">
              <a:solidFill>
                <a:schemeClr val="dk1"/>
              </a:solidFill>
              <a:latin typeface="David"/>
              <a:ea typeface="David"/>
              <a:cs typeface="David"/>
              <a:sym typeface="Davi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cxnSp>
        <p:nvCxnSpPr>
          <p:cNvPr id="173" name="Google Shape;173;p5"/>
          <p:cNvCxnSpPr/>
          <p:nvPr/>
        </p:nvCxnSpPr>
        <p:spPr>
          <a:xfrm>
            <a:off x="3779912" y="1743422"/>
            <a:ext cx="289987" cy="0"/>
          </a:xfrm>
          <a:prstGeom prst="straightConnector1">
            <a:avLst/>
          </a:prstGeom>
          <a:noFill/>
          <a:ln cap="flat" cmpd="sng" w="12700">
            <a:solidFill>
              <a:srgbClr val="2747C4"/>
            </a:solidFill>
            <a:prstDash val="solid"/>
            <a:round/>
            <a:headEnd len="sm" w="sm" type="none"/>
            <a:tailEnd len="med" w="med" type="stealth"/>
          </a:ln>
        </p:spPr>
      </p:cxnSp>
      <p:cxnSp>
        <p:nvCxnSpPr>
          <p:cNvPr id="174" name="Google Shape;174;p5"/>
          <p:cNvCxnSpPr/>
          <p:nvPr/>
        </p:nvCxnSpPr>
        <p:spPr>
          <a:xfrm>
            <a:off x="4858077" y="5076726"/>
            <a:ext cx="289987" cy="0"/>
          </a:xfrm>
          <a:prstGeom prst="straightConnector1">
            <a:avLst/>
          </a:prstGeom>
          <a:noFill/>
          <a:ln cap="flat" cmpd="sng" w="12700">
            <a:solidFill>
              <a:srgbClr val="2747C4"/>
            </a:solidFill>
            <a:prstDash val="solid"/>
            <a:round/>
            <a:headEnd len="sm" w="sm" type="none"/>
            <a:tailEnd len="med" w="med" type="stealth"/>
          </a:ln>
        </p:spPr>
      </p:cxnSp>
      <p:pic>
        <p:nvPicPr>
          <p:cNvPr id="175" name="Google Shape;175;p5"/>
          <p:cNvPicPr preferRelativeResize="0"/>
          <p:nvPr/>
        </p:nvPicPr>
        <p:blipFill rotWithShape="1">
          <a:blip r:embed="rId3">
            <a:alphaModFix/>
          </a:blip>
          <a:srcRect b="0" l="5319" r="0" t="0"/>
          <a:stretch/>
        </p:blipFill>
        <p:spPr>
          <a:xfrm>
            <a:off x="4283968" y="188640"/>
            <a:ext cx="4345520" cy="3096344"/>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176" name="Google Shape;176;p5"/>
          <p:cNvPicPr preferRelativeResize="0"/>
          <p:nvPr/>
        </p:nvPicPr>
        <p:blipFill rotWithShape="1">
          <a:blip r:embed="rId4">
            <a:alphaModFix/>
          </a:blip>
          <a:srcRect b="0" l="4326" r="0" t="0"/>
          <a:stretch/>
        </p:blipFill>
        <p:spPr>
          <a:xfrm>
            <a:off x="278055" y="3489516"/>
            <a:ext cx="4437961" cy="3179844"/>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177" name="Google Shape;177;p5"/>
          <p:cNvSpPr/>
          <p:nvPr/>
        </p:nvSpPr>
        <p:spPr>
          <a:xfrm>
            <a:off x="5428025" y="4205535"/>
            <a:ext cx="3191400" cy="1747800"/>
          </a:xfrm>
          <a:prstGeom prst="roundRect">
            <a:avLst>
              <a:gd fmla="val 16667" name="adj"/>
            </a:avLst>
          </a:prstGeom>
          <a:solidFill>
            <a:schemeClr val="lt1"/>
          </a:solidFill>
          <a:ln cap="flat" cmpd="sng" w="25400">
            <a:solidFill>
              <a:srgbClr val="384B91"/>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78" name="Google Shape;178;p5"/>
          <p:cNvSpPr/>
          <p:nvPr/>
        </p:nvSpPr>
        <p:spPr>
          <a:xfrm>
            <a:off x="278050" y="188681"/>
            <a:ext cx="3363600" cy="2958900"/>
          </a:xfrm>
          <a:prstGeom prst="roundRect">
            <a:avLst>
              <a:gd fmla="val 16667" name="adj"/>
            </a:avLst>
          </a:prstGeom>
          <a:solidFill>
            <a:schemeClr val="lt1"/>
          </a:solidFill>
          <a:ln cap="flat" cmpd="sng" w="25400">
            <a:solidFill>
              <a:srgbClr val="384B91"/>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79" name="Google Shape;179;p5"/>
          <p:cNvSpPr txBox="1"/>
          <p:nvPr/>
        </p:nvSpPr>
        <p:spPr>
          <a:xfrm>
            <a:off x="428631" y="286237"/>
            <a:ext cx="3090000" cy="2727600"/>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David"/>
                <a:ea typeface="David"/>
                <a:cs typeface="David"/>
                <a:sym typeface="David"/>
              </a:rPr>
              <a:t>שלב</a:t>
            </a:r>
            <a:r>
              <a:rPr lang="iw-IL" sz="1800">
                <a:solidFill>
                  <a:schemeClr val="dk1"/>
                </a:solidFill>
                <a:latin typeface="David"/>
                <a:ea typeface="David"/>
                <a:cs typeface="David"/>
                <a:sym typeface="David"/>
              </a:rPr>
              <a:t> שני - כאשר עוברים שלב, האויבים נעים בצורה מהירה מן הרגיל, בעזרת פונקציה מתמטית שולחים טיל הישר אל מיקום החללית, נוספים אויבים חדשים שלא היו קודם. ניתן לאסוף בונוסים כמו מגן, לב נוסף שנותן פסילה נוספת, אופציה ליריות שונות גם יריות מהירות יותר.</a:t>
            </a:r>
            <a:endParaRPr sz="1800">
              <a:solidFill>
                <a:schemeClr val="dk1"/>
              </a:solidFill>
              <a:latin typeface="David"/>
              <a:ea typeface="David"/>
              <a:cs typeface="David"/>
              <a:sym typeface="David"/>
            </a:endParaRPr>
          </a:p>
        </p:txBody>
      </p:sp>
      <p:sp>
        <p:nvSpPr>
          <p:cNvPr id="180" name="Google Shape;180;p5"/>
          <p:cNvSpPr txBox="1"/>
          <p:nvPr/>
        </p:nvSpPr>
        <p:spPr>
          <a:xfrm>
            <a:off x="5585525" y="4257140"/>
            <a:ext cx="2876400" cy="1644600"/>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David"/>
                <a:ea typeface="David"/>
                <a:cs typeface="David"/>
                <a:sym typeface="David"/>
              </a:rPr>
              <a:t>שלב </a:t>
            </a:r>
            <a:r>
              <a:rPr lang="iw-IL" sz="1800">
                <a:solidFill>
                  <a:schemeClr val="dk1"/>
                </a:solidFill>
                <a:latin typeface="David"/>
                <a:ea typeface="David"/>
                <a:cs typeface="David"/>
                <a:sym typeface="David"/>
              </a:rPr>
              <a:t>שלישי - אויבים נוספים, רקע שונה, מהירות האויבים כמובן עולה שלב בעולם הזה, היריות נורות בצורה מהירה יותר מהשלב הקודם.</a:t>
            </a:r>
            <a:endParaRPr sz="1800">
              <a:solidFill>
                <a:schemeClr val="dk1"/>
              </a:solidFill>
              <a:latin typeface="David"/>
              <a:ea typeface="David"/>
              <a:cs typeface="David"/>
              <a:sym typeface="Davi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cxnSp>
        <p:nvCxnSpPr>
          <p:cNvPr id="185" name="Google Shape;185;p6"/>
          <p:cNvCxnSpPr/>
          <p:nvPr/>
        </p:nvCxnSpPr>
        <p:spPr>
          <a:xfrm>
            <a:off x="3707904" y="1784504"/>
            <a:ext cx="289987" cy="0"/>
          </a:xfrm>
          <a:prstGeom prst="straightConnector1">
            <a:avLst/>
          </a:prstGeom>
          <a:noFill/>
          <a:ln cap="flat" cmpd="sng" w="12700">
            <a:solidFill>
              <a:srgbClr val="2747C4"/>
            </a:solidFill>
            <a:prstDash val="solid"/>
            <a:round/>
            <a:headEnd len="sm" w="sm" type="none"/>
            <a:tailEnd len="med" w="med" type="stealth"/>
          </a:ln>
        </p:spPr>
      </p:cxnSp>
      <p:cxnSp>
        <p:nvCxnSpPr>
          <p:cNvPr id="186" name="Google Shape;186;p6"/>
          <p:cNvCxnSpPr/>
          <p:nvPr/>
        </p:nvCxnSpPr>
        <p:spPr>
          <a:xfrm>
            <a:off x="4716016" y="5018514"/>
            <a:ext cx="289987" cy="0"/>
          </a:xfrm>
          <a:prstGeom prst="straightConnector1">
            <a:avLst/>
          </a:prstGeom>
          <a:noFill/>
          <a:ln cap="flat" cmpd="sng" w="12700">
            <a:solidFill>
              <a:srgbClr val="2747C4"/>
            </a:solidFill>
            <a:prstDash val="solid"/>
            <a:round/>
            <a:headEnd len="sm" w="sm" type="none"/>
            <a:tailEnd len="med" w="med" type="stealth"/>
          </a:ln>
        </p:spPr>
      </p:cxnSp>
      <p:pic>
        <p:nvPicPr>
          <p:cNvPr id="187" name="Google Shape;187;p6"/>
          <p:cNvPicPr preferRelativeResize="0"/>
          <p:nvPr/>
        </p:nvPicPr>
        <p:blipFill rotWithShape="1">
          <a:blip r:embed="rId3">
            <a:alphaModFix/>
          </a:blip>
          <a:srcRect b="0" l="0" r="5532" t="0"/>
          <a:stretch/>
        </p:blipFill>
        <p:spPr>
          <a:xfrm>
            <a:off x="359446" y="3435098"/>
            <a:ext cx="4212554" cy="3306270"/>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188" name="Google Shape;188;p6"/>
          <p:cNvPicPr preferRelativeResize="0"/>
          <p:nvPr/>
        </p:nvPicPr>
        <p:blipFill rotWithShape="1">
          <a:blip r:embed="rId4">
            <a:alphaModFix/>
          </a:blip>
          <a:srcRect b="0" l="6596" r="0" t="0"/>
          <a:stretch/>
        </p:blipFill>
        <p:spPr>
          <a:xfrm>
            <a:off x="4427984" y="260648"/>
            <a:ext cx="4320480" cy="2938936"/>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189" name="Google Shape;189;p6"/>
          <p:cNvSpPr/>
          <p:nvPr/>
        </p:nvSpPr>
        <p:spPr>
          <a:xfrm>
            <a:off x="843854" y="1111802"/>
            <a:ext cx="2731500" cy="1390200"/>
          </a:xfrm>
          <a:prstGeom prst="roundRect">
            <a:avLst>
              <a:gd fmla="val 16667" name="adj"/>
            </a:avLst>
          </a:prstGeom>
          <a:solidFill>
            <a:schemeClr val="lt1"/>
          </a:solidFill>
          <a:ln cap="flat" cmpd="sng" w="25400">
            <a:solidFill>
              <a:srgbClr val="384B91"/>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90" name="Google Shape;190;p6"/>
          <p:cNvSpPr/>
          <p:nvPr/>
        </p:nvSpPr>
        <p:spPr>
          <a:xfrm>
            <a:off x="5061550" y="3804051"/>
            <a:ext cx="3069000" cy="1848600"/>
          </a:xfrm>
          <a:prstGeom prst="roundRect">
            <a:avLst>
              <a:gd fmla="val 16667" name="adj"/>
            </a:avLst>
          </a:prstGeom>
          <a:solidFill>
            <a:schemeClr val="lt1"/>
          </a:solidFill>
          <a:ln cap="flat" cmpd="sng" w="25400">
            <a:solidFill>
              <a:srgbClr val="384B91"/>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91" name="Google Shape;191;p6"/>
          <p:cNvSpPr txBox="1"/>
          <p:nvPr/>
        </p:nvSpPr>
        <p:spPr>
          <a:xfrm>
            <a:off x="950993" y="1206986"/>
            <a:ext cx="2568300" cy="1217400"/>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David"/>
                <a:ea typeface="David"/>
                <a:cs typeface="David"/>
                <a:sym typeface="David"/>
              </a:rPr>
              <a:t>שלב</a:t>
            </a:r>
            <a:r>
              <a:rPr lang="iw-IL" sz="1800">
                <a:solidFill>
                  <a:schemeClr val="dk1"/>
                </a:solidFill>
                <a:latin typeface="David"/>
                <a:ea typeface="David"/>
                <a:cs typeface="David"/>
                <a:sym typeface="David"/>
              </a:rPr>
              <a:t> רביעי - השלב הקשה במשחק בו כמות האויבים היא הגדולה ביותר ותוקפים בתדירות גבוהה יותר.</a:t>
            </a:r>
            <a:endParaRPr sz="1800">
              <a:solidFill>
                <a:schemeClr val="dk1"/>
              </a:solidFill>
              <a:latin typeface="David"/>
              <a:ea typeface="David"/>
              <a:cs typeface="David"/>
              <a:sym typeface="David"/>
            </a:endParaRPr>
          </a:p>
        </p:txBody>
      </p:sp>
      <p:sp>
        <p:nvSpPr>
          <p:cNvPr id="192" name="Google Shape;192;p6"/>
          <p:cNvSpPr txBox="1"/>
          <p:nvPr/>
        </p:nvSpPr>
        <p:spPr>
          <a:xfrm>
            <a:off x="5150025" y="3882849"/>
            <a:ext cx="2921700" cy="1769700"/>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David"/>
                <a:ea typeface="David"/>
                <a:cs typeface="David"/>
                <a:sym typeface="David"/>
              </a:rPr>
              <a:t>עצירת המשחק - במהלך המשחק ניתן ללחוץ על כפתור הפסק, בדיאלוג זה ניתן להשתיק/להפעיל את המוזיקה, לחזור לתפריט הראשי או לחזור להמשך המשחק.</a:t>
            </a:r>
            <a:endParaRPr sz="1800">
              <a:solidFill>
                <a:schemeClr val="dk1"/>
              </a:solidFill>
              <a:latin typeface="David"/>
              <a:ea typeface="David"/>
              <a:cs typeface="David"/>
              <a:sym typeface="Davi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pic>
        <p:nvPicPr>
          <p:cNvPr id="197" name="Google Shape;197;p7"/>
          <p:cNvPicPr preferRelativeResize="0"/>
          <p:nvPr/>
        </p:nvPicPr>
        <p:blipFill rotWithShape="1">
          <a:blip r:embed="rId3">
            <a:alphaModFix/>
          </a:blip>
          <a:srcRect b="0" l="6688" r="6078" t="6042"/>
          <a:stretch/>
        </p:blipFill>
        <p:spPr>
          <a:xfrm>
            <a:off x="179512" y="3429000"/>
            <a:ext cx="4680520" cy="3241655"/>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198" name="Google Shape;198;p7"/>
          <p:cNvPicPr preferRelativeResize="0"/>
          <p:nvPr/>
        </p:nvPicPr>
        <p:blipFill rotWithShape="1">
          <a:blip r:embed="rId4">
            <a:alphaModFix/>
          </a:blip>
          <a:srcRect b="0" l="0" r="5639" t="0"/>
          <a:stretch/>
        </p:blipFill>
        <p:spPr>
          <a:xfrm>
            <a:off x="4221700" y="188650"/>
            <a:ext cx="4478624" cy="3096325"/>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cxnSp>
        <p:nvCxnSpPr>
          <p:cNvPr id="199" name="Google Shape;199;p7"/>
          <p:cNvCxnSpPr/>
          <p:nvPr/>
        </p:nvCxnSpPr>
        <p:spPr>
          <a:xfrm>
            <a:off x="3819816" y="1592965"/>
            <a:ext cx="289987" cy="0"/>
          </a:xfrm>
          <a:prstGeom prst="straightConnector1">
            <a:avLst/>
          </a:prstGeom>
          <a:noFill/>
          <a:ln cap="flat" cmpd="sng" w="12700">
            <a:solidFill>
              <a:srgbClr val="2747C4"/>
            </a:solidFill>
            <a:prstDash val="solid"/>
            <a:round/>
            <a:headEnd len="sm" w="sm" type="none"/>
            <a:tailEnd len="med" w="med" type="stealth"/>
          </a:ln>
        </p:spPr>
      </p:cxnSp>
      <p:cxnSp>
        <p:nvCxnSpPr>
          <p:cNvPr id="200" name="Google Shape;200;p7"/>
          <p:cNvCxnSpPr/>
          <p:nvPr/>
        </p:nvCxnSpPr>
        <p:spPr>
          <a:xfrm>
            <a:off x="5076056" y="4889273"/>
            <a:ext cx="289987" cy="0"/>
          </a:xfrm>
          <a:prstGeom prst="straightConnector1">
            <a:avLst/>
          </a:prstGeom>
          <a:noFill/>
          <a:ln cap="flat" cmpd="sng" w="12700">
            <a:solidFill>
              <a:srgbClr val="2747C4"/>
            </a:solidFill>
            <a:prstDash val="solid"/>
            <a:round/>
            <a:headEnd len="sm" w="sm" type="none"/>
            <a:tailEnd len="med" w="med" type="stealth"/>
          </a:ln>
        </p:spPr>
      </p:cxnSp>
      <p:sp>
        <p:nvSpPr>
          <p:cNvPr id="201" name="Google Shape;201;p7"/>
          <p:cNvSpPr/>
          <p:nvPr/>
        </p:nvSpPr>
        <p:spPr>
          <a:xfrm>
            <a:off x="344925" y="563699"/>
            <a:ext cx="3363000" cy="2142000"/>
          </a:xfrm>
          <a:prstGeom prst="roundRect">
            <a:avLst>
              <a:gd fmla="val 16667" name="adj"/>
            </a:avLst>
          </a:prstGeom>
          <a:solidFill>
            <a:schemeClr val="lt1"/>
          </a:solidFill>
          <a:ln cap="flat" cmpd="sng" w="25400">
            <a:solidFill>
              <a:srgbClr val="384B91"/>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02" name="Google Shape;202;p7"/>
          <p:cNvSpPr/>
          <p:nvPr/>
        </p:nvSpPr>
        <p:spPr>
          <a:xfrm>
            <a:off x="5639100" y="4011925"/>
            <a:ext cx="2759100" cy="1647600"/>
          </a:xfrm>
          <a:prstGeom prst="roundRect">
            <a:avLst>
              <a:gd fmla="val 16667" name="adj"/>
            </a:avLst>
          </a:prstGeom>
          <a:solidFill>
            <a:schemeClr val="lt1"/>
          </a:solidFill>
          <a:ln cap="flat" cmpd="sng" w="25400">
            <a:solidFill>
              <a:srgbClr val="384B91"/>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03" name="Google Shape;203;p7"/>
          <p:cNvSpPr txBox="1"/>
          <p:nvPr/>
        </p:nvSpPr>
        <p:spPr>
          <a:xfrm>
            <a:off x="5726100" y="4119025"/>
            <a:ext cx="2585100" cy="1540500"/>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David"/>
                <a:ea typeface="David"/>
                <a:cs typeface="David"/>
                <a:sym typeface="David"/>
              </a:rPr>
              <a:t>טבלת שיאים - טבלת השיאים CustomView בה מימשנו את Icomparable על מנת שהשיאים יהיו מסודרים מהגדול לקטן.</a:t>
            </a:r>
            <a:endParaRPr sz="1800">
              <a:solidFill>
                <a:schemeClr val="dk1"/>
              </a:solidFill>
              <a:latin typeface="David"/>
              <a:ea typeface="David"/>
              <a:cs typeface="David"/>
              <a:sym typeface="David"/>
            </a:endParaRPr>
          </a:p>
        </p:txBody>
      </p:sp>
      <p:sp>
        <p:nvSpPr>
          <p:cNvPr id="204" name="Google Shape;204;p7"/>
          <p:cNvSpPr txBox="1"/>
          <p:nvPr/>
        </p:nvSpPr>
        <p:spPr>
          <a:xfrm>
            <a:off x="455425" y="650149"/>
            <a:ext cx="3175500" cy="1988700"/>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David"/>
                <a:ea typeface="David"/>
                <a:cs typeface="David"/>
                <a:sym typeface="David"/>
              </a:rPr>
              <a:t>סיום המשחק - דיאלוג סיום המשחק בו מוצגים הנתונים של השחקן, המרחק שעבר, הניקוד והמטבעות שצבר. המשתמש מכניס את שמו ויש לו אופציה להישמר בטבלת השיאים, לשחק שוב או לחזור למסך הראשי.</a:t>
            </a:r>
            <a:endParaRPr sz="1800">
              <a:solidFill>
                <a:schemeClr val="dk1"/>
              </a:solidFill>
              <a:latin typeface="David"/>
              <a:ea typeface="David"/>
              <a:cs typeface="David"/>
              <a:sym typeface="Davi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8"/>
          <p:cNvSpPr/>
          <p:nvPr/>
        </p:nvSpPr>
        <p:spPr>
          <a:xfrm>
            <a:off x="1894603" y="332656"/>
            <a:ext cx="5120312" cy="584775"/>
          </a:xfrm>
          <a:prstGeom prst="rect">
            <a:avLst/>
          </a:prstGeom>
          <a:noFill/>
          <a:ln>
            <a:noFill/>
          </a:ln>
        </p:spPr>
        <p:txBody>
          <a:bodyPr anchorCtr="0" anchor="t" bIns="45700" lIns="91425" spcFirstLastPara="1" rIns="91425" wrap="square" tIns="45700">
            <a:spAutoFit/>
          </a:bodyPr>
          <a:lstStyle/>
          <a:p>
            <a:pPr indent="0" lvl="0" marL="0" marR="0" rtl="1" algn="ctr">
              <a:spcBef>
                <a:spcPts val="0"/>
              </a:spcBef>
              <a:spcAft>
                <a:spcPts val="0"/>
              </a:spcAft>
              <a:buNone/>
            </a:pPr>
            <a:r>
              <a:rPr b="1" lang="iw-IL" sz="3200" u="sng">
                <a:solidFill>
                  <a:srgbClr val="5B75FA"/>
                </a:solidFill>
                <a:latin typeface="David"/>
                <a:ea typeface="David"/>
                <a:cs typeface="David"/>
                <a:sym typeface="David"/>
              </a:rPr>
              <a:t>סרטון לשימוש באפליקציה</a:t>
            </a:r>
            <a:endParaRPr b="1" sz="3200" u="sng">
              <a:solidFill>
                <a:srgbClr val="5B75FA"/>
              </a:solidFill>
              <a:latin typeface="David"/>
              <a:ea typeface="David"/>
              <a:cs typeface="David"/>
              <a:sym typeface="Davi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9"/>
          <p:cNvSpPr/>
          <p:nvPr/>
        </p:nvSpPr>
        <p:spPr>
          <a:xfrm>
            <a:off x="251520" y="188640"/>
            <a:ext cx="8406468" cy="584775"/>
          </a:xfrm>
          <a:prstGeom prst="rect">
            <a:avLst/>
          </a:prstGeom>
          <a:noFill/>
          <a:ln>
            <a:noFill/>
          </a:ln>
        </p:spPr>
        <p:txBody>
          <a:bodyPr anchorCtr="0" anchor="t" bIns="45700" lIns="91425" spcFirstLastPara="1" rIns="91425" wrap="square" tIns="45700">
            <a:spAutoFit/>
          </a:bodyPr>
          <a:lstStyle/>
          <a:p>
            <a:pPr indent="0" lvl="0" marL="0" marR="0" rtl="1" algn="ctr">
              <a:spcBef>
                <a:spcPts val="0"/>
              </a:spcBef>
              <a:spcAft>
                <a:spcPts val="0"/>
              </a:spcAft>
              <a:buNone/>
            </a:pPr>
            <a:r>
              <a:rPr b="1" lang="iw-IL" sz="3200" u="sng">
                <a:solidFill>
                  <a:srgbClr val="5B75FA"/>
                </a:solidFill>
                <a:latin typeface="David"/>
                <a:ea typeface="David"/>
                <a:cs typeface="David"/>
                <a:sym typeface="David"/>
              </a:rPr>
              <a:t>אלגוריתמים ושיטות שנעזרנו במהלך הפיתוח</a:t>
            </a:r>
            <a:endParaRPr b="1" sz="3200" u="sng">
              <a:solidFill>
                <a:srgbClr val="5B75FA"/>
              </a:solidFill>
              <a:latin typeface="David"/>
              <a:ea typeface="David"/>
              <a:cs typeface="David"/>
              <a:sym typeface="David"/>
            </a:endParaRPr>
          </a:p>
        </p:txBody>
      </p:sp>
      <p:pic>
        <p:nvPicPr>
          <p:cNvPr id="215" name="Google Shape;215;p9"/>
          <p:cNvPicPr preferRelativeResize="0"/>
          <p:nvPr/>
        </p:nvPicPr>
        <p:blipFill rotWithShape="1">
          <a:blip r:embed="rId3">
            <a:alphaModFix/>
          </a:blip>
          <a:srcRect b="9029" l="2330" r="6223" t="0"/>
          <a:stretch/>
        </p:blipFill>
        <p:spPr>
          <a:xfrm>
            <a:off x="862743" y="764704"/>
            <a:ext cx="7184022" cy="2161687"/>
          </a:xfrm>
          <a:prstGeom prst="rect">
            <a:avLst/>
          </a:prstGeom>
          <a:noFill/>
          <a:ln>
            <a:noFill/>
          </a:ln>
          <a:effectLst>
            <a:outerShdw blurRad="292100" rotWithShape="0" algn="tl" dir="2700000" dist="139700">
              <a:srgbClr val="333333">
                <a:alpha val="64705"/>
              </a:srgbClr>
            </a:outerShdw>
          </a:effectLst>
        </p:spPr>
      </p:pic>
      <p:sp>
        <p:nvSpPr>
          <p:cNvPr id="216" name="Google Shape;216;p9"/>
          <p:cNvSpPr txBox="1"/>
          <p:nvPr/>
        </p:nvSpPr>
        <p:spPr>
          <a:xfrm>
            <a:off x="537930" y="3109233"/>
            <a:ext cx="7833647" cy="1754326"/>
          </a:xfrm>
          <a:prstGeom prst="rect">
            <a:avLst/>
          </a:prstGeom>
          <a:solidFill>
            <a:schemeClr val="lt1"/>
          </a:solidFill>
          <a:ln cap="flat" cmpd="sng" w="25400">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David"/>
                <a:ea typeface="David"/>
                <a:cs typeface="David"/>
                <a:sym typeface="David"/>
              </a:rPr>
              <a:t>בעולם השני של המשחק קיימים טילים שנורים לכיוון החללית, קטע הקוד הבא מחשב את כיוון הטילים שינועו בכיוון החללית.</a:t>
            </a:r>
            <a:endParaRPr/>
          </a:p>
          <a:p>
            <a:pPr indent="0" lvl="0" marL="0" marR="0" rtl="1" algn="r">
              <a:spcBef>
                <a:spcPts val="0"/>
              </a:spcBef>
              <a:spcAft>
                <a:spcPts val="0"/>
              </a:spcAft>
              <a:buNone/>
            </a:pPr>
            <a:r>
              <a:rPr lang="iw-IL" sz="1800">
                <a:solidFill>
                  <a:schemeClr val="dk1"/>
                </a:solidFill>
                <a:latin typeface="David"/>
                <a:ea typeface="David"/>
                <a:cs typeface="David"/>
                <a:sym typeface="David"/>
              </a:rPr>
              <a:t> </a:t>
            </a:r>
            <a:endParaRPr sz="1800">
              <a:solidFill>
                <a:schemeClr val="dk1"/>
              </a:solidFill>
              <a:latin typeface="David"/>
              <a:ea typeface="David"/>
              <a:cs typeface="David"/>
              <a:sym typeface="David"/>
            </a:endParaRPr>
          </a:p>
          <a:p>
            <a:pPr indent="0" lvl="0" marL="0" marR="0" rtl="1" algn="r">
              <a:spcBef>
                <a:spcPts val="0"/>
              </a:spcBef>
              <a:spcAft>
                <a:spcPts val="0"/>
              </a:spcAft>
              <a:buNone/>
            </a:pPr>
            <a:r>
              <a:rPr lang="iw-IL" sz="1800">
                <a:solidFill>
                  <a:schemeClr val="dk1"/>
                </a:solidFill>
                <a:latin typeface="David"/>
                <a:ea typeface="David"/>
                <a:cs typeface="David"/>
                <a:sym typeface="David"/>
              </a:rPr>
              <a:t>המתודה מצמצמת את distanceX וdistanceY במרחק מהטיל לחללית וכתוצאה מכך אנחנו מקבלים את velocityX וvelocityY שבעזרתם נוכל לנוע בצעדים קטנים יותר בנוסף לשמירת הכיוון.</a:t>
            </a:r>
            <a:endParaRPr/>
          </a:p>
        </p:txBody>
      </p:sp>
      <p:sp>
        <p:nvSpPr>
          <p:cNvPr id="217" name="Google Shape;217;p9"/>
          <p:cNvSpPr/>
          <p:nvPr/>
        </p:nvSpPr>
        <p:spPr>
          <a:xfrm>
            <a:off x="4212079" y="5259944"/>
            <a:ext cx="2664296" cy="1215425"/>
          </a:xfrm>
          <a:prstGeom prst="rtTriangle">
            <a:avLst/>
          </a:prstGeom>
          <a:solidFill>
            <a:schemeClr val="accent1"/>
          </a:solidFill>
          <a:ln cap="flat" cmpd="sng" w="25400">
            <a:solidFill>
              <a:srgbClr val="384B91"/>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18" name="Google Shape;218;p9"/>
          <p:cNvSpPr txBox="1"/>
          <p:nvPr/>
        </p:nvSpPr>
        <p:spPr>
          <a:xfrm>
            <a:off x="6582974" y="5620598"/>
            <a:ext cx="1080120"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David"/>
                <a:ea typeface="David"/>
                <a:cs typeface="David"/>
                <a:sym typeface="David"/>
              </a:rPr>
              <a:t>טיל</a:t>
            </a:r>
            <a:endParaRPr sz="1800">
              <a:solidFill>
                <a:schemeClr val="dk1"/>
              </a:solidFill>
              <a:latin typeface="David"/>
              <a:ea typeface="David"/>
              <a:cs typeface="David"/>
              <a:sym typeface="David"/>
            </a:endParaRPr>
          </a:p>
        </p:txBody>
      </p:sp>
      <p:cxnSp>
        <p:nvCxnSpPr>
          <p:cNvPr id="219" name="Google Shape;219;p9"/>
          <p:cNvCxnSpPr/>
          <p:nvPr/>
        </p:nvCxnSpPr>
        <p:spPr>
          <a:xfrm flipH="1">
            <a:off x="6907010" y="5942604"/>
            <a:ext cx="432048" cy="489189"/>
          </a:xfrm>
          <a:prstGeom prst="straightConnector1">
            <a:avLst/>
          </a:prstGeom>
          <a:noFill/>
          <a:ln cap="flat" cmpd="sng" w="12700">
            <a:solidFill>
              <a:srgbClr val="2747C4"/>
            </a:solidFill>
            <a:prstDash val="solid"/>
            <a:round/>
            <a:headEnd len="sm" w="sm" type="none"/>
            <a:tailEnd len="med" w="med" type="stealth"/>
          </a:ln>
        </p:spPr>
      </p:cxnSp>
      <p:sp>
        <p:nvSpPr>
          <p:cNvPr id="220" name="Google Shape;220;p9"/>
          <p:cNvSpPr/>
          <p:nvPr/>
        </p:nvSpPr>
        <p:spPr>
          <a:xfrm>
            <a:off x="1095520" y="5448643"/>
            <a:ext cx="1241025" cy="808870"/>
          </a:xfrm>
          <a:prstGeom prst="rtTriangle">
            <a:avLst/>
          </a:prstGeom>
          <a:solidFill>
            <a:schemeClr val="accent1"/>
          </a:solidFill>
          <a:ln cap="flat" cmpd="sng" w="25400">
            <a:solidFill>
              <a:srgbClr val="384B91"/>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21" name="Google Shape;221;p9"/>
          <p:cNvSpPr/>
          <p:nvPr/>
        </p:nvSpPr>
        <p:spPr>
          <a:xfrm rot="10800000">
            <a:off x="2915816" y="5733255"/>
            <a:ext cx="836962" cy="373705"/>
          </a:xfrm>
          <a:prstGeom prst="rightArrow">
            <a:avLst>
              <a:gd fmla="val 50000" name="adj1"/>
              <a:gd fmla="val 50000" name="adj2"/>
            </a:avLst>
          </a:prstGeom>
          <a:solidFill>
            <a:schemeClr val="accent1"/>
          </a:solidFill>
          <a:ln cap="flat" cmpd="sng" w="25400">
            <a:solidFill>
              <a:srgbClr val="384B91"/>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22" name="Google Shape;222;p9"/>
          <p:cNvSpPr txBox="1"/>
          <p:nvPr/>
        </p:nvSpPr>
        <p:spPr>
          <a:xfrm rot="1451978">
            <a:off x="4997101" y="5567347"/>
            <a:ext cx="1579580"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David"/>
                <a:ea typeface="David"/>
                <a:cs typeface="David"/>
                <a:sym typeface="David"/>
              </a:rPr>
              <a:t>realDistance</a:t>
            </a:r>
            <a:endParaRPr sz="1800">
              <a:solidFill>
                <a:schemeClr val="dk1"/>
              </a:solidFill>
              <a:latin typeface="David"/>
              <a:ea typeface="David"/>
              <a:cs typeface="David"/>
              <a:sym typeface="David"/>
            </a:endParaRPr>
          </a:p>
        </p:txBody>
      </p:sp>
      <p:sp>
        <p:nvSpPr>
          <p:cNvPr id="223" name="Google Shape;223;p9"/>
          <p:cNvSpPr txBox="1"/>
          <p:nvPr/>
        </p:nvSpPr>
        <p:spPr>
          <a:xfrm>
            <a:off x="4522323" y="6431793"/>
            <a:ext cx="1579580"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David"/>
                <a:ea typeface="David"/>
                <a:cs typeface="David"/>
                <a:sym typeface="David"/>
              </a:rPr>
              <a:t>distanceX</a:t>
            </a:r>
            <a:endParaRPr/>
          </a:p>
        </p:txBody>
      </p:sp>
      <p:sp>
        <p:nvSpPr>
          <p:cNvPr id="224" name="Google Shape;224;p9"/>
          <p:cNvSpPr txBox="1"/>
          <p:nvPr/>
        </p:nvSpPr>
        <p:spPr>
          <a:xfrm rot="-5400000">
            <a:off x="3206988" y="5922294"/>
            <a:ext cx="1579580"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David"/>
                <a:ea typeface="David"/>
                <a:cs typeface="David"/>
                <a:sym typeface="David"/>
              </a:rPr>
              <a:t>distanceY</a:t>
            </a:r>
            <a:endParaRPr/>
          </a:p>
        </p:txBody>
      </p:sp>
      <p:sp>
        <p:nvSpPr>
          <p:cNvPr id="225" name="Google Shape;225;p9"/>
          <p:cNvSpPr txBox="1"/>
          <p:nvPr/>
        </p:nvSpPr>
        <p:spPr>
          <a:xfrm>
            <a:off x="2635233" y="5169546"/>
            <a:ext cx="1080120"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David"/>
                <a:ea typeface="David"/>
                <a:cs typeface="David"/>
                <a:sym typeface="David"/>
              </a:rPr>
              <a:t>חללית</a:t>
            </a:r>
            <a:endParaRPr sz="1800">
              <a:solidFill>
                <a:schemeClr val="dk1"/>
              </a:solidFill>
              <a:latin typeface="David"/>
              <a:ea typeface="David"/>
              <a:cs typeface="David"/>
              <a:sym typeface="David"/>
            </a:endParaRPr>
          </a:p>
        </p:txBody>
      </p:sp>
      <p:cxnSp>
        <p:nvCxnSpPr>
          <p:cNvPr id="226" name="Google Shape;226;p9"/>
          <p:cNvCxnSpPr/>
          <p:nvPr/>
        </p:nvCxnSpPr>
        <p:spPr>
          <a:xfrm flipH="1" rot="10800000">
            <a:off x="3662932" y="5259944"/>
            <a:ext cx="459301" cy="127075"/>
          </a:xfrm>
          <a:prstGeom prst="straightConnector1">
            <a:avLst/>
          </a:prstGeom>
          <a:noFill/>
          <a:ln cap="flat" cmpd="sng" w="12700">
            <a:solidFill>
              <a:srgbClr val="2747C4"/>
            </a:solidFill>
            <a:prstDash val="solid"/>
            <a:round/>
            <a:headEnd len="sm" w="sm" type="none"/>
            <a:tailEnd len="med" w="med" type="stealth"/>
          </a:ln>
        </p:spPr>
      </p:cxnSp>
      <p:sp>
        <p:nvSpPr>
          <p:cNvPr id="227" name="Google Shape;227;p9"/>
          <p:cNvSpPr txBox="1"/>
          <p:nvPr/>
        </p:nvSpPr>
        <p:spPr>
          <a:xfrm rot="-5400000">
            <a:off x="245789" y="5805264"/>
            <a:ext cx="1318932"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David"/>
                <a:ea typeface="David"/>
                <a:cs typeface="David"/>
                <a:sym typeface="David"/>
              </a:rPr>
              <a:t>velocityY</a:t>
            </a:r>
            <a:endParaRPr/>
          </a:p>
        </p:txBody>
      </p:sp>
      <p:sp>
        <p:nvSpPr>
          <p:cNvPr id="228" name="Google Shape;228;p9"/>
          <p:cNvSpPr txBox="1"/>
          <p:nvPr/>
        </p:nvSpPr>
        <p:spPr>
          <a:xfrm rot="2435677">
            <a:off x="2021435" y="5581481"/>
            <a:ext cx="278929" cy="413838"/>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David"/>
                <a:ea typeface="David"/>
                <a:cs typeface="David"/>
                <a:sym typeface="David"/>
              </a:rPr>
              <a:t>1</a:t>
            </a:r>
            <a:endParaRPr sz="1800">
              <a:solidFill>
                <a:schemeClr val="dk1"/>
              </a:solidFill>
              <a:latin typeface="David"/>
              <a:ea typeface="David"/>
              <a:cs typeface="David"/>
              <a:sym typeface="David"/>
            </a:endParaRPr>
          </a:p>
        </p:txBody>
      </p:sp>
      <p:sp>
        <p:nvSpPr>
          <p:cNvPr id="229" name="Google Shape;229;p9"/>
          <p:cNvSpPr txBox="1"/>
          <p:nvPr/>
        </p:nvSpPr>
        <p:spPr>
          <a:xfrm>
            <a:off x="628339" y="6233076"/>
            <a:ext cx="1579580"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David"/>
                <a:ea typeface="David"/>
                <a:cs typeface="David"/>
                <a:sym typeface="David"/>
              </a:rPr>
              <a:t>velocityX</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riel">
  <a:themeElements>
    <a:clrScheme name="Slipstream">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2020-06-25T13:31:53Z</dcterms:created>
  <dc:creator>camila</dc:creator>
</cp:coreProperties>
</file>