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ve" id="{6C1CCB63-9849-4165-B31F-3485598F5A32}">
          <p14:sldIdLst>
            <p14:sldId id="256"/>
            <p14:sldId id="257"/>
            <p14:sldId id="258"/>
          </p14:sldIdLst>
        </p14:section>
        <p14:section name="Interface" id="{6A0A37EB-FF84-479C-A410-5403EE996EF9}">
          <p14:sldIdLst>
            <p14:sldId id="265"/>
            <p14:sldId id="269"/>
            <p14:sldId id="260"/>
            <p14:sldId id="261"/>
            <p14:sldId id="262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6AB08-7C19-4A1D-8BBA-52893972E36D}" v="29" dt="2022-12-28T14:25:45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n Solomon" userId="e3f069eb-fabf-40b1-8c16-7ec6de9664e7" providerId="ADAL" clId="{0076AB08-7C19-4A1D-8BBA-52893972E36D}"/>
    <pc:docChg chg="undo custSel addSld delSld modSld modSection">
      <pc:chgData name="Matan Solomon" userId="e3f069eb-fabf-40b1-8c16-7ec6de9664e7" providerId="ADAL" clId="{0076AB08-7C19-4A1D-8BBA-52893972E36D}" dt="2022-12-28T14:26:12.070" v="267" actId="1076"/>
      <pc:docMkLst>
        <pc:docMk/>
      </pc:docMkLst>
      <pc:sldChg chg="addSp modSp mod">
        <pc:chgData name="Matan Solomon" userId="e3f069eb-fabf-40b1-8c16-7ec6de9664e7" providerId="ADAL" clId="{0076AB08-7C19-4A1D-8BBA-52893972E36D}" dt="2022-12-28T14:26:12.070" v="267" actId="1076"/>
        <pc:sldMkLst>
          <pc:docMk/>
          <pc:sldMk cId="1463829783" sldId="265"/>
        </pc:sldMkLst>
        <pc:spChg chg="add mod">
          <ac:chgData name="Matan Solomon" userId="e3f069eb-fabf-40b1-8c16-7ec6de9664e7" providerId="ADAL" clId="{0076AB08-7C19-4A1D-8BBA-52893972E36D}" dt="2022-12-28T14:26:12.070" v="267" actId="1076"/>
          <ac:spMkLst>
            <pc:docMk/>
            <pc:sldMk cId="1463829783" sldId="265"/>
            <ac:spMk id="2" creationId="{EB0B7262-52A8-2815-2C2B-76A61AEB6EBB}"/>
          </ac:spMkLst>
        </pc:spChg>
      </pc:sldChg>
      <pc:sldChg chg="addSp delSp modSp mod">
        <pc:chgData name="Matan Solomon" userId="e3f069eb-fabf-40b1-8c16-7ec6de9664e7" providerId="ADAL" clId="{0076AB08-7C19-4A1D-8BBA-52893972E36D}" dt="2022-12-27T16:03:17.117" v="153" actId="1076"/>
        <pc:sldMkLst>
          <pc:docMk/>
          <pc:sldMk cId="1617955061" sldId="267"/>
        </pc:sldMkLst>
        <pc:spChg chg="add del mod">
          <ac:chgData name="Matan Solomon" userId="e3f069eb-fabf-40b1-8c16-7ec6de9664e7" providerId="ADAL" clId="{0076AB08-7C19-4A1D-8BBA-52893972E36D}" dt="2022-12-27T16:03:10.092" v="151" actId="478"/>
          <ac:spMkLst>
            <pc:docMk/>
            <pc:sldMk cId="1617955061" sldId="267"/>
            <ac:spMk id="10" creationId="{90D61C0E-6A56-23BA-B791-430579DEAFC2}"/>
          </ac:spMkLst>
        </pc:spChg>
        <pc:spChg chg="add mod">
          <ac:chgData name="Matan Solomon" userId="e3f069eb-fabf-40b1-8c16-7ec6de9664e7" providerId="ADAL" clId="{0076AB08-7C19-4A1D-8BBA-52893972E36D}" dt="2022-12-27T16:03:17.117" v="153" actId="1076"/>
          <ac:spMkLst>
            <pc:docMk/>
            <pc:sldMk cId="1617955061" sldId="267"/>
            <ac:spMk id="11" creationId="{E8AC6CF0-8732-A9ED-5AA8-248DE36A4970}"/>
          </ac:spMkLst>
        </pc:spChg>
        <pc:spChg chg="add mod">
          <ac:chgData name="Matan Solomon" userId="e3f069eb-fabf-40b1-8c16-7ec6de9664e7" providerId="ADAL" clId="{0076AB08-7C19-4A1D-8BBA-52893972E36D}" dt="2022-12-27T16:03:13.956" v="152" actId="208"/>
          <ac:spMkLst>
            <pc:docMk/>
            <pc:sldMk cId="1617955061" sldId="267"/>
            <ac:spMk id="14" creationId="{1F59ECC7-4D1E-EBC5-C321-446BCFBF8D40}"/>
          </ac:spMkLst>
        </pc:spChg>
        <pc:picChg chg="add del mod">
          <ac:chgData name="Matan Solomon" userId="e3f069eb-fabf-40b1-8c16-7ec6de9664e7" providerId="ADAL" clId="{0076AB08-7C19-4A1D-8BBA-52893972E36D}" dt="2022-12-27T16:00:59.220" v="29" actId="478"/>
          <ac:picMkLst>
            <pc:docMk/>
            <pc:sldMk cId="1617955061" sldId="267"/>
            <ac:picMk id="2" creationId="{BBA74D40-4904-8551-7BA6-E117FCF46A14}"/>
          </ac:picMkLst>
        </pc:picChg>
        <pc:picChg chg="mod">
          <ac:chgData name="Matan Solomon" userId="e3f069eb-fabf-40b1-8c16-7ec6de9664e7" providerId="ADAL" clId="{0076AB08-7C19-4A1D-8BBA-52893972E36D}" dt="2022-12-27T16:03:03.076" v="149" actId="1076"/>
          <ac:picMkLst>
            <pc:docMk/>
            <pc:sldMk cId="1617955061" sldId="267"/>
            <ac:picMk id="32" creationId="{E401DC6C-E481-1879-E8FA-9C7A2A7386AC}"/>
          </ac:picMkLst>
        </pc:picChg>
      </pc:sldChg>
      <pc:sldChg chg="new del">
        <pc:chgData name="Matan Solomon" userId="e3f069eb-fabf-40b1-8c16-7ec6de9664e7" providerId="ADAL" clId="{0076AB08-7C19-4A1D-8BBA-52893972E36D}" dt="2022-12-28T14:17:48.904" v="155" actId="680"/>
        <pc:sldMkLst>
          <pc:docMk/>
          <pc:sldMk cId="899212428" sldId="268"/>
        </pc:sldMkLst>
      </pc:sldChg>
      <pc:sldChg chg="addSp delSp modSp add del mod setBg">
        <pc:chgData name="Matan Solomon" userId="e3f069eb-fabf-40b1-8c16-7ec6de9664e7" providerId="ADAL" clId="{0076AB08-7C19-4A1D-8BBA-52893972E36D}" dt="2022-12-28T14:21:52.261" v="175" actId="47"/>
        <pc:sldMkLst>
          <pc:docMk/>
          <pc:sldMk cId="2416696464" sldId="268"/>
        </pc:sldMkLst>
        <pc:spChg chg="add">
          <ac:chgData name="Matan Solomon" userId="e3f069eb-fabf-40b1-8c16-7ec6de9664e7" providerId="ADAL" clId="{0076AB08-7C19-4A1D-8BBA-52893972E36D}" dt="2022-12-28T14:20:48.802" v="170" actId="26606"/>
          <ac:spMkLst>
            <pc:docMk/>
            <pc:sldMk cId="2416696464" sldId="268"/>
            <ac:spMk id="8" creationId="{A2509F26-B5DC-4BA7-B476-4CB044237A2E}"/>
          </ac:spMkLst>
        </pc:spChg>
        <pc:spChg chg="del">
          <ac:chgData name="Matan Solomon" userId="e3f069eb-fabf-40b1-8c16-7ec6de9664e7" providerId="ADAL" clId="{0076AB08-7C19-4A1D-8BBA-52893972E36D}" dt="2022-12-28T14:17:53.793" v="157" actId="478"/>
          <ac:spMkLst>
            <pc:docMk/>
            <pc:sldMk cId="2416696464" sldId="268"/>
            <ac:spMk id="9" creationId="{93CE97A1-0C69-0480-6136-9C83051E790C}"/>
          </ac:spMkLst>
        </pc:spChg>
        <pc:spChg chg="add del">
          <ac:chgData name="Matan Solomon" userId="e3f069eb-fabf-40b1-8c16-7ec6de9664e7" providerId="ADAL" clId="{0076AB08-7C19-4A1D-8BBA-52893972E36D}" dt="2022-12-28T14:20:45.021" v="168" actId="26606"/>
          <ac:spMkLst>
            <pc:docMk/>
            <pc:sldMk cId="2416696464" sldId="268"/>
            <ac:spMk id="11" creationId="{B670DBD5-770C-4383-9F54-5B86E86BD5BB}"/>
          </ac:spMkLst>
        </pc:spChg>
        <pc:spChg chg="add">
          <ac:chgData name="Matan Solomon" userId="e3f069eb-fabf-40b1-8c16-7ec6de9664e7" providerId="ADAL" clId="{0076AB08-7C19-4A1D-8BBA-52893972E36D}" dt="2022-12-28T14:20:48.802" v="170" actId="26606"/>
          <ac:spMkLst>
            <pc:docMk/>
            <pc:sldMk cId="2416696464" sldId="268"/>
            <ac:spMk id="13" creationId="{DB103EB1-B135-4526-B883-33228FC27FF1}"/>
          </ac:spMkLst>
        </pc:spChg>
        <pc:picChg chg="del">
          <ac:chgData name="Matan Solomon" userId="e3f069eb-fabf-40b1-8c16-7ec6de9664e7" providerId="ADAL" clId="{0076AB08-7C19-4A1D-8BBA-52893972E36D}" dt="2022-12-28T14:17:53.793" v="157" actId="478"/>
          <ac:picMkLst>
            <pc:docMk/>
            <pc:sldMk cId="2416696464" sldId="268"/>
            <ac:picMk id="3" creationId="{D9B74D42-320F-C790-CD3B-B22040D5D62D}"/>
          </ac:picMkLst>
        </pc:picChg>
        <pc:picChg chg="add del mod">
          <ac:chgData name="Matan Solomon" userId="e3f069eb-fabf-40b1-8c16-7ec6de9664e7" providerId="ADAL" clId="{0076AB08-7C19-4A1D-8BBA-52893972E36D}" dt="2022-12-28T14:18:27.977" v="162" actId="478"/>
          <ac:picMkLst>
            <pc:docMk/>
            <pc:sldMk cId="2416696464" sldId="268"/>
            <ac:picMk id="4" creationId="{2D955BC2-A992-5D60-B1A1-391D57EF0133}"/>
          </ac:picMkLst>
        </pc:picChg>
        <pc:picChg chg="add mod">
          <ac:chgData name="Matan Solomon" userId="e3f069eb-fabf-40b1-8c16-7ec6de9664e7" providerId="ADAL" clId="{0076AB08-7C19-4A1D-8BBA-52893972E36D}" dt="2022-12-28T14:20:48.802" v="170" actId="26606"/>
          <ac:picMkLst>
            <pc:docMk/>
            <pc:sldMk cId="2416696464" sldId="268"/>
            <ac:picMk id="6" creationId="{A3F77E60-9463-23D3-C073-F6E9DC66D576}"/>
          </ac:picMkLst>
        </pc:picChg>
      </pc:sldChg>
      <pc:sldChg chg="addSp delSp modSp new del mod">
        <pc:chgData name="Matan Solomon" userId="e3f069eb-fabf-40b1-8c16-7ec6de9664e7" providerId="ADAL" clId="{0076AB08-7C19-4A1D-8BBA-52893972E36D}" dt="2022-12-27T15:43:02.754" v="10" actId="47"/>
        <pc:sldMkLst>
          <pc:docMk/>
          <pc:sldMk cId="3663780624" sldId="268"/>
        </pc:sldMkLst>
        <pc:spChg chg="del">
          <ac:chgData name="Matan Solomon" userId="e3f069eb-fabf-40b1-8c16-7ec6de9664e7" providerId="ADAL" clId="{0076AB08-7C19-4A1D-8BBA-52893972E36D}" dt="2022-12-27T15:42:39.804" v="5" actId="478"/>
          <ac:spMkLst>
            <pc:docMk/>
            <pc:sldMk cId="3663780624" sldId="268"/>
            <ac:spMk id="2" creationId="{0C8186D8-7BCD-B111-C3CF-B0367571B52D}"/>
          </ac:spMkLst>
        </pc:spChg>
        <pc:spChg chg="del">
          <ac:chgData name="Matan Solomon" userId="e3f069eb-fabf-40b1-8c16-7ec6de9664e7" providerId="ADAL" clId="{0076AB08-7C19-4A1D-8BBA-52893972E36D}" dt="2022-12-27T15:42:39.804" v="5" actId="478"/>
          <ac:spMkLst>
            <pc:docMk/>
            <pc:sldMk cId="3663780624" sldId="268"/>
            <ac:spMk id="3" creationId="{F01975C3-7B7B-FA21-08B3-1A6FFFDF81DA}"/>
          </ac:spMkLst>
        </pc:spChg>
        <pc:picChg chg="add del mod">
          <ac:chgData name="Matan Solomon" userId="e3f069eb-fabf-40b1-8c16-7ec6de9664e7" providerId="ADAL" clId="{0076AB08-7C19-4A1D-8BBA-52893972E36D}" dt="2022-12-27T15:42:37.548" v="4" actId="478"/>
          <ac:picMkLst>
            <pc:docMk/>
            <pc:sldMk cId="3663780624" sldId="268"/>
            <ac:picMk id="4" creationId="{B682CAC5-45AD-75A1-F366-C98F882B0CA0}"/>
          </ac:picMkLst>
        </pc:picChg>
        <pc:picChg chg="add">
          <ac:chgData name="Matan Solomon" userId="e3f069eb-fabf-40b1-8c16-7ec6de9664e7" providerId="ADAL" clId="{0076AB08-7C19-4A1D-8BBA-52893972E36D}" dt="2022-12-27T15:42:56.399" v="6"/>
          <ac:picMkLst>
            <pc:docMk/>
            <pc:sldMk cId="3663780624" sldId="268"/>
            <ac:picMk id="5" creationId="{769D9307-D918-485C-C368-6B8C03DC5BD2}"/>
          </ac:picMkLst>
        </pc:picChg>
      </pc:sldChg>
      <pc:sldChg chg="modSp add del mod">
        <pc:chgData name="Matan Solomon" userId="e3f069eb-fabf-40b1-8c16-7ec6de9664e7" providerId="ADAL" clId="{0076AB08-7C19-4A1D-8BBA-52893972E36D}" dt="2022-12-27T15:43:05.084" v="11" actId="47"/>
        <pc:sldMkLst>
          <pc:docMk/>
          <pc:sldMk cId="1956920269" sldId="269"/>
        </pc:sldMkLst>
        <pc:spChg chg="mod">
          <ac:chgData name="Matan Solomon" userId="e3f069eb-fabf-40b1-8c16-7ec6de9664e7" providerId="ADAL" clId="{0076AB08-7C19-4A1D-8BBA-52893972E36D}" dt="2022-12-27T15:43:01.421" v="9" actId="1076"/>
          <ac:spMkLst>
            <pc:docMk/>
            <pc:sldMk cId="1956920269" sldId="269"/>
            <ac:spMk id="39" creationId="{15DBC353-3EC6-9794-8A90-E1E81BE79600}"/>
          </ac:spMkLst>
        </pc:spChg>
      </pc:sldChg>
      <pc:sldChg chg="addSp delSp modSp add mod modAnim">
        <pc:chgData name="Matan Solomon" userId="e3f069eb-fabf-40b1-8c16-7ec6de9664e7" providerId="ADAL" clId="{0076AB08-7C19-4A1D-8BBA-52893972E36D}" dt="2022-12-28T14:25:01.003" v="210"/>
        <pc:sldMkLst>
          <pc:docMk/>
          <pc:sldMk cId="4280027658" sldId="269"/>
        </pc:sldMkLst>
        <pc:spChg chg="add mod">
          <ac:chgData name="Matan Solomon" userId="e3f069eb-fabf-40b1-8c16-7ec6de9664e7" providerId="ADAL" clId="{0076AB08-7C19-4A1D-8BBA-52893972E36D}" dt="2022-12-28T14:24:57.264" v="209" actId="164"/>
          <ac:spMkLst>
            <pc:docMk/>
            <pc:sldMk cId="4280027658" sldId="269"/>
            <ac:spMk id="8" creationId="{FDF52157-2BF8-0790-B3D6-5FB1FE402D5B}"/>
          </ac:spMkLst>
        </pc:spChg>
        <pc:spChg chg="del">
          <ac:chgData name="Matan Solomon" userId="e3f069eb-fabf-40b1-8c16-7ec6de9664e7" providerId="ADAL" clId="{0076AB08-7C19-4A1D-8BBA-52893972E36D}" dt="2022-12-28T14:21:32.870" v="173" actId="478"/>
          <ac:spMkLst>
            <pc:docMk/>
            <pc:sldMk cId="4280027658" sldId="269"/>
            <ac:spMk id="9" creationId="{93CE97A1-0C69-0480-6136-9C83051E790C}"/>
          </ac:spMkLst>
        </pc:spChg>
        <pc:grpChg chg="add mod">
          <ac:chgData name="Matan Solomon" userId="e3f069eb-fabf-40b1-8c16-7ec6de9664e7" providerId="ADAL" clId="{0076AB08-7C19-4A1D-8BBA-52893972E36D}" dt="2022-12-28T14:24:57.264" v="209" actId="164"/>
          <ac:grpSpMkLst>
            <pc:docMk/>
            <pc:sldMk cId="4280027658" sldId="269"/>
            <ac:grpSpMk id="11" creationId="{226A2D05-D2A9-3CFB-4A8F-B878920302F7}"/>
          </ac:grpSpMkLst>
        </pc:grpChg>
        <pc:picChg chg="add mod">
          <ac:chgData name="Matan Solomon" userId="e3f069eb-fabf-40b1-8c16-7ec6de9664e7" providerId="ADAL" clId="{0076AB08-7C19-4A1D-8BBA-52893972E36D}" dt="2022-12-28T14:21:50.175" v="174" actId="1440"/>
          <ac:picMkLst>
            <pc:docMk/>
            <pc:sldMk cId="4280027658" sldId="269"/>
            <ac:picMk id="2" creationId="{0710C09A-3E2B-F87A-A9D0-6D2F4D43FEF5}"/>
          </ac:picMkLst>
        </pc:picChg>
        <pc:picChg chg="del">
          <ac:chgData name="Matan Solomon" userId="e3f069eb-fabf-40b1-8c16-7ec6de9664e7" providerId="ADAL" clId="{0076AB08-7C19-4A1D-8BBA-52893972E36D}" dt="2022-12-28T14:21:32.870" v="173" actId="478"/>
          <ac:picMkLst>
            <pc:docMk/>
            <pc:sldMk cId="4280027658" sldId="269"/>
            <ac:picMk id="3" creationId="{D9B74D42-320F-C790-CD3B-B22040D5D62D}"/>
          </ac:picMkLst>
        </pc:picChg>
        <pc:picChg chg="add mod">
          <ac:chgData name="Matan Solomon" userId="e3f069eb-fabf-40b1-8c16-7ec6de9664e7" providerId="ADAL" clId="{0076AB08-7C19-4A1D-8BBA-52893972E36D}" dt="2022-12-28T14:22:38.918" v="189" actId="1076"/>
          <ac:picMkLst>
            <pc:docMk/>
            <pc:sldMk cId="4280027658" sldId="269"/>
            <ac:picMk id="5" creationId="{616FA957-176F-1C5E-62D0-0CD0E3D23F2D}"/>
          </ac:picMkLst>
        </pc:picChg>
        <pc:picChg chg="add mod">
          <ac:chgData name="Matan Solomon" userId="e3f069eb-fabf-40b1-8c16-7ec6de9664e7" providerId="ADAL" clId="{0076AB08-7C19-4A1D-8BBA-52893972E36D}" dt="2022-12-28T14:24:57.264" v="209" actId="164"/>
          <ac:picMkLst>
            <pc:docMk/>
            <pc:sldMk cId="4280027658" sldId="269"/>
            <ac:picMk id="7" creationId="{86734A5D-7447-6E6C-E94F-A22691163347}"/>
          </ac:picMkLst>
        </pc:picChg>
        <pc:picChg chg="add mod">
          <ac:chgData name="Matan Solomon" userId="e3f069eb-fabf-40b1-8c16-7ec6de9664e7" providerId="ADAL" clId="{0076AB08-7C19-4A1D-8BBA-52893972E36D}" dt="2022-12-28T14:24:57.264" v="209" actId="164"/>
          <ac:picMkLst>
            <pc:docMk/>
            <pc:sldMk cId="4280027658" sldId="269"/>
            <ac:picMk id="10" creationId="{3F030FC2-1E10-C618-9902-E585769305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2A4F-385C-0431-B061-642CC16C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9E04E-36F7-08EE-ACE8-E3D7C4192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5B57-4253-E139-D8C5-BBBAC64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9E76-C455-D046-A473-F91A8B3E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2F87-7C6C-A2F4-13A7-DC319BF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8BA1-A21A-A23A-EA4C-0D145E62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0FA56-0F5D-1E22-1762-C8D7D732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E12B-2CFD-440F-55F0-4C32BE4E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8228-8CAC-889A-BD14-39BDB8B0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FFAD-B6E3-8BC6-04C0-F69F2F47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1CB27-A35F-B965-1763-2509AFE09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FEE5-87B3-1E03-584A-8EE7517E4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EE86-C14B-BAEA-630B-636E55B3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A1BD-2FD8-183A-A253-8993EBA2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82E7-CD5C-D5C8-3C99-E1586CD6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7B9C-F051-2B92-AE5E-923B2CC4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8DDA-2FA9-6C39-1515-474DEACC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4B62-B655-1785-F1AC-DB245693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AD48-7BDC-652B-3E91-561E8DEA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3296-9221-F91B-2E64-597870E8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1FDF-89A0-89F9-9CC0-BFBCDE59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0CF3-AE25-DD0D-33EA-84BD3FE2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317C-140C-135D-C583-54432B0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9FB5-1278-BB47-7C2D-FE50D52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3440-1BA6-F64E-17EB-7293E9FE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7A4B-04AC-C1B6-5B99-814240D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7A72-3A8E-4D1D-07A7-434CAB09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83577-CED9-A91F-1D91-48BBBC10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18B5-9FE2-1FC5-E8C7-B2DF3426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BB89-111F-7D26-11A8-E892CAB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3E378-455A-8AC6-7E47-5D314E70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5B2-79F1-1AE3-9F07-D2F64EF1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48B5-B01A-1C3B-FAC8-072BC4AD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396B-B6D2-37DF-FC82-B23B6DD6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4CD0E-61A5-8A98-4A15-33324F31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33E3-3131-0E84-C3B7-BD480A848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8BB91-5BEA-947A-E9B4-C930C0CC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F07AC-3E3A-287F-9AB0-50C0854B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D1D6-11B5-805F-75AA-B1736C44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8F-401F-2B1C-57F0-D8C44DB7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0174-3287-06F4-0A9F-CFB542C0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CE13-B8EA-126C-C2B2-EC8B5023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CD35-28BD-FEFE-B44F-70ABCA57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B3787-7917-F7B0-9E7E-6816B57A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12276-5914-ADF1-489B-593153A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700B7-CF47-94A4-B876-AD939A37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247-DFB6-1F59-1BE9-65402916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C07-C58A-F3AA-1F15-699A9E4B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CF5A9-620B-B9D0-CA6D-56E4B36C4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3795F-5C30-A856-7776-B651663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0D3A-EDD9-7D3D-BAFB-F939605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533F-3A59-2C42-D072-4D0534D8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CD68-FAD9-3EC8-B0AB-83B1C182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8E2A5-75C5-A3CA-DE71-49651307B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116A-088E-86D2-ABCF-368DAAF6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296B-4593-EED0-221B-2A63A85A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5CAED-69E3-E569-9C0D-BF005408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7F068-304C-90C8-8247-499B5392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BE5B1-5BEF-E8D4-CE0F-A4A85FC0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8877-8C4D-3302-9269-56B854C9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49E5-BEC8-286D-CEB1-445D5C79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9672-DE91-4A1D-AF98-8E9DC6A30AF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8966-69CA-0585-2C83-4A51289A0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FB30-902B-0122-D41A-7E4D4E401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355-D534-43C6-B010-9321130D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414FA15-75ED-6A6B-19E2-05D6BA3E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49" y="3209708"/>
            <a:ext cx="438584" cy="438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F69CF-D765-8CA5-A3F3-2290E045A611}"/>
              </a:ext>
            </a:extLst>
          </p:cNvPr>
          <p:cNvSpPr txBox="1"/>
          <p:nvPr/>
        </p:nvSpPr>
        <p:spPr>
          <a:xfrm>
            <a:off x="2842983" y="3769738"/>
            <a:ext cx="17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insert properties to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a recipe…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4FBC0-C64E-698B-10CB-B77D3956DA69}"/>
              </a:ext>
            </a:extLst>
          </p:cNvPr>
          <p:cNvSpPr/>
          <p:nvPr/>
        </p:nvSpPr>
        <p:spPr>
          <a:xfrm>
            <a:off x="7535174" y="851450"/>
            <a:ext cx="4531742" cy="5845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299483" y="19394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46953" y="193944"/>
            <a:ext cx="65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23379" y="193945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B4E0FA-6B10-F313-81AB-1BFB347DBF32}"/>
              </a:ext>
            </a:extLst>
          </p:cNvPr>
          <p:cNvSpPr/>
          <p:nvPr/>
        </p:nvSpPr>
        <p:spPr>
          <a:xfrm>
            <a:off x="7535173" y="859270"/>
            <a:ext cx="4531742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8EB84-E047-D847-2877-BAD6CACE2F97}"/>
              </a:ext>
            </a:extLst>
          </p:cNvPr>
          <p:cNvSpPr txBox="1"/>
          <p:nvPr/>
        </p:nvSpPr>
        <p:spPr>
          <a:xfrm>
            <a:off x="7535172" y="940743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flavors!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4B34E9-0241-A8EF-3B44-392A2EF4653F}"/>
              </a:ext>
            </a:extLst>
          </p:cNvPr>
          <p:cNvSpPr/>
          <p:nvPr/>
        </p:nvSpPr>
        <p:spPr>
          <a:xfrm>
            <a:off x="7535172" y="1299215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6C12C3-F67D-B854-9EDC-59BB000C1748}"/>
              </a:ext>
            </a:extLst>
          </p:cNvPr>
          <p:cNvSpPr/>
          <p:nvPr/>
        </p:nvSpPr>
        <p:spPr>
          <a:xfrm>
            <a:off x="7899399" y="1299215"/>
            <a:ext cx="4167515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410F79-4DE6-B7F1-11E4-202BFE9A11C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Sweet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75CFAA-F7C3-80D5-C00B-C7CDC6804133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91A4B8-5E5C-0FFB-A78D-55E4F260E928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Salty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32272F-1818-BD07-01BA-1DB1705D4752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Bitter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AB529-923F-635C-523D-C504BE8F1F2C}"/>
              </a:ext>
            </a:extLst>
          </p:cNvPr>
          <p:cNvSpPr/>
          <p:nvPr/>
        </p:nvSpPr>
        <p:spPr>
          <a:xfrm>
            <a:off x="11700149" y="1299215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2A09CF-0835-8C12-0959-2A8149CB0479}"/>
              </a:ext>
            </a:extLst>
          </p:cNvPr>
          <p:cNvSpPr/>
          <p:nvPr/>
        </p:nvSpPr>
        <p:spPr>
          <a:xfrm>
            <a:off x="7535173" y="1737853"/>
            <a:ext cx="4531742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22991-FD97-B29E-E802-2DB9A2D4806A}"/>
              </a:ext>
            </a:extLst>
          </p:cNvPr>
          <p:cNvSpPr txBox="1"/>
          <p:nvPr/>
        </p:nvSpPr>
        <p:spPr>
          <a:xfrm>
            <a:off x="7535172" y="1819326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temperature!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9A5BB5-8685-1232-4497-3FB51439A302}"/>
              </a:ext>
            </a:extLst>
          </p:cNvPr>
          <p:cNvSpPr/>
          <p:nvPr/>
        </p:nvSpPr>
        <p:spPr>
          <a:xfrm>
            <a:off x="7535172" y="2177798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4C8AFF-3C4B-C53C-9B56-7B29D49709CB}"/>
              </a:ext>
            </a:extLst>
          </p:cNvPr>
          <p:cNvSpPr/>
          <p:nvPr/>
        </p:nvSpPr>
        <p:spPr>
          <a:xfrm>
            <a:off x="7899399" y="2177798"/>
            <a:ext cx="4167515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2B10538-105B-CF0A-82F4-E4353C293DF4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Freeze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E959131-7761-31FC-CBB9-2416F3CE2562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Cold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300A749-A3C9-52B6-0E64-D3EBECD5F771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Natural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F539D6-4565-7DDE-F0D7-852FF2B8EFD9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8AC8D4-0AE6-2D06-755A-750D75CA366B}"/>
              </a:ext>
            </a:extLst>
          </p:cNvPr>
          <p:cNvSpPr/>
          <p:nvPr/>
        </p:nvSpPr>
        <p:spPr>
          <a:xfrm>
            <a:off x="11700149" y="2177798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BD76144-AD29-C75E-6BD0-7F29723C7057}"/>
              </a:ext>
            </a:extLst>
          </p:cNvPr>
          <p:cNvSpPr/>
          <p:nvPr/>
        </p:nvSpPr>
        <p:spPr>
          <a:xfrm>
            <a:off x="11756263" y="95324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F58B38-1A4C-17DD-F5CF-BB6F4F11FF4B}"/>
              </a:ext>
            </a:extLst>
          </p:cNvPr>
          <p:cNvSpPr/>
          <p:nvPr/>
        </p:nvSpPr>
        <p:spPr>
          <a:xfrm>
            <a:off x="11756263" y="1831825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6CE67-113F-8908-269A-9CAAC5FAF2F3}"/>
              </a:ext>
            </a:extLst>
          </p:cNvPr>
          <p:cNvSpPr/>
          <p:nvPr/>
        </p:nvSpPr>
        <p:spPr>
          <a:xfrm>
            <a:off x="7535174" y="2621197"/>
            <a:ext cx="2266051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2CDA7F-25C9-4D53-4D9C-473C7C22BA1E}"/>
              </a:ext>
            </a:extLst>
          </p:cNvPr>
          <p:cNvSpPr txBox="1"/>
          <p:nvPr/>
        </p:nvSpPr>
        <p:spPr>
          <a:xfrm>
            <a:off x="7535172" y="2702670"/>
            <a:ext cx="1542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include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535C27-94A3-939B-BCDB-90A3273404F4}"/>
              </a:ext>
            </a:extLst>
          </p:cNvPr>
          <p:cNvSpPr/>
          <p:nvPr/>
        </p:nvSpPr>
        <p:spPr>
          <a:xfrm>
            <a:off x="9485233" y="270975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B191D3-36B7-8078-845D-72DA1EE9C133}"/>
              </a:ext>
            </a:extLst>
          </p:cNvPr>
          <p:cNvSpPr/>
          <p:nvPr/>
        </p:nvSpPr>
        <p:spPr>
          <a:xfrm>
            <a:off x="9799774" y="2621196"/>
            <a:ext cx="2266051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15A26-3B71-1304-083F-38EA4533BD62}"/>
              </a:ext>
            </a:extLst>
          </p:cNvPr>
          <p:cNvSpPr txBox="1"/>
          <p:nvPr/>
        </p:nvSpPr>
        <p:spPr>
          <a:xfrm>
            <a:off x="9798683" y="2701478"/>
            <a:ext cx="156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exclude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AB1349-7812-2BBF-E188-FC23F9D395F7}"/>
              </a:ext>
            </a:extLst>
          </p:cNvPr>
          <p:cNvSpPr/>
          <p:nvPr/>
        </p:nvSpPr>
        <p:spPr>
          <a:xfrm>
            <a:off x="11748744" y="2708561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240727-CD23-E4C6-9266-F86E8111A53A}"/>
              </a:ext>
            </a:extLst>
          </p:cNvPr>
          <p:cNvSpPr/>
          <p:nvPr/>
        </p:nvSpPr>
        <p:spPr>
          <a:xfrm>
            <a:off x="7534083" y="3061933"/>
            <a:ext cx="2266051" cy="154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F70130-601B-8948-8C91-CC7F9E377104}"/>
              </a:ext>
            </a:extLst>
          </p:cNvPr>
          <p:cNvSpPr/>
          <p:nvPr/>
        </p:nvSpPr>
        <p:spPr>
          <a:xfrm>
            <a:off x="9799773" y="3064594"/>
            <a:ext cx="2266051" cy="153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D788C36-50D3-50C4-1C1D-0A54DB137B91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9643662-E8F1-D87D-E5B8-45924DCAE7FD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0B5EFDB-E3C9-46BB-7E76-2463AFDE2F20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96D4815-0A6C-3495-526B-DAB2E17FFFDD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7B35E-B236-1E69-416F-0838816A8C3E}"/>
              </a:ext>
            </a:extLst>
          </p:cNvPr>
          <p:cNvSpPr/>
          <p:nvPr/>
        </p:nvSpPr>
        <p:spPr>
          <a:xfrm>
            <a:off x="7540687" y="4592241"/>
            <a:ext cx="4531742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4736A8-6255-CFF8-9AAE-0921D486D0D7}"/>
              </a:ext>
            </a:extLst>
          </p:cNvPr>
          <p:cNvSpPr txBox="1"/>
          <p:nvPr/>
        </p:nvSpPr>
        <p:spPr>
          <a:xfrm>
            <a:off x="7540686" y="4673714"/>
            <a:ext cx="123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 time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FF6EDC-A231-73F1-47F9-54D07D9BC347}"/>
              </a:ext>
            </a:extLst>
          </p:cNvPr>
          <p:cNvSpPr/>
          <p:nvPr/>
        </p:nvSpPr>
        <p:spPr>
          <a:xfrm>
            <a:off x="7540686" y="5032186"/>
            <a:ext cx="364228" cy="53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9C56B7-BEBC-5C9D-648B-E5F05A629F38}"/>
              </a:ext>
            </a:extLst>
          </p:cNvPr>
          <p:cNvSpPr/>
          <p:nvPr/>
        </p:nvSpPr>
        <p:spPr>
          <a:xfrm>
            <a:off x="7904913" y="5032186"/>
            <a:ext cx="4167515" cy="53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875104-8AFF-5EB8-EA7C-AF82B3884DD7}"/>
              </a:ext>
            </a:extLst>
          </p:cNvPr>
          <p:cNvSpPr/>
          <p:nvPr/>
        </p:nvSpPr>
        <p:spPr>
          <a:xfrm>
            <a:off x="11705663" y="5032186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3DC050-FA6A-E471-1B06-8D7437AE25F7}"/>
              </a:ext>
            </a:extLst>
          </p:cNvPr>
          <p:cNvSpPr/>
          <p:nvPr/>
        </p:nvSpPr>
        <p:spPr>
          <a:xfrm>
            <a:off x="11761777" y="468621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55DD1B3-318E-C02B-AB2A-BB0695514632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128D6A-841A-6DBC-B03B-C32193E6D096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1C7289-533F-0521-2054-46070FBC76AF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9AFEC9-113D-2403-A8E3-553BC93D4E69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633904-E08F-C853-DA3C-B855DC5506F2}"/>
              </a:ext>
            </a:extLst>
          </p:cNvPr>
          <p:cNvSpPr txBox="1"/>
          <p:nvPr/>
        </p:nvSpPr>
        <p:spPr>
          <a:xfrm>
            <a:off x="7769707" y="524465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minutes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DE8F3C-51EE-5A87-6BD9-CAC3EE743610}"/>
              </a:ext>
            </a:extLst>
          </p:cNvPr>
          <p:cNvSpPr txBox="1"/>
          <p:nvPr/>
        </p:nvSpPr>
        <p:spPr>
          <a:xfrm>
            <a:off x="11362052" y="5251404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9442F1-9FCF-85C2-E6EF-B936CCC72BC3}"/>
              </a:ext>
            </a:extLst>
          </p:cNvPr>
          <p:cNvSpPr/>
          <p:nvPr/>
        </p:nvSpPr>
        <p:spPr>
          <a:xfrm>
            <a:off x="7540686" y="5562118"/>
            <a:ext cx="4531742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EAC851-2BB1-9EAC-1835-2F4D24F3A01D}"/>
              </a:ext>
            </a:extLst>
          </p:cNvPr>
          <p:cNvSpPr txBox="1"/>
          <p:nvPr/>
        </p:nvSpPr>
        <p:spPr>
          <a:xfrm>
            <a:off x="7540685" y="5643591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Healthiness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EAAC11-7926-C20E-B22A-BFD08552DBF7}"/>
              </a:ext>
            </a:extLst>
          </p:cNvPr>
          <p:cNvSpPr/>
          <p:nvPr/>
        </p:nvSpPr>
        <p:spPr>
          <a:xfrm>
            <a:off x="7540685" y="6002063"/>
            <a:ext cx="364228" cy="53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BB5E1B-41EE-1E6E-EDAE-427434C4239A}"/>
              </a:ext>
            </a:extLst>
          </p:cNvPr>
          <p:cNvSpPr/>
          <p:nvPr/>
        </p:nvSpPr>
        <p:spPr>
          <a:xfrm>
            <a:off x="7904912" y="6002063"/>
            <a:ext cx="4167515" cy="53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E9419B-6BB6-2105-AA09-BF9B88F62414}"/>
              </a:ext>
            </a:extLst>
          </p:cNvPr>
          <p:cNvSpPr/>
          <p:nvPr/>
        </p:nvSpPr>
        <p:spPr>
          <a:xfrm>
            <a:off x="11705662" y="6002063"/>
            <a:ext cx="364228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351C02F-7579-1F77-7F9C-4B5AF224E2BE}"/>
              </a:ext>
            </a:extLst>
          </p:cNvPr>
          <p:cNvSpPr/>
          <p:nvPr/>
        </p:nvSpPr>
        <p:spPr>
          <a:xfrm>
            <a:off x="11761776" y="5656090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8ADB283-1397-C3C7-9937-3C109064A6C0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2E23FD-A2A9-CF15-8069-90FE1B17E4D1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D198C47-09EB-AA8F-1D0C-44BA9C72F56F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1898DFC-2F60-A60A-B936-E66B15D8DD63}"/>
              </a:ext>
            </a:extLst>
          </p:cNvPr>
          <p:cNvSpPr/>
          <p:nvPr/>
        </p:nvSpPr>
        <p:spPr>
          <a:xfrm>
            <a:off x="8226655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8318A7-D4BD-9643-BDD6-D9197D30AD42}"/>
              </a:ext>
            </a:extLst>
          </p:cNvPr>
          <p:cNvSpPr txBox="1"/>
          <p:nvPr/>
        </p:nvSpPr>
        <p:spPr>
          <a:xfrm>
            <a:off x="7822605" y="6214532"/>
            <a:ext cx="4187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Junky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F0AE1C-6C1B-6402-8CD8-1921E7034361}"/>
              </a:ext>
            </a:extLst>
          </p:cNvPr>
          <p:cNvSpPr txBox="1"/>
          <p:nvPr/>
        </p:nvSpPr>
        <p:spPr>
          <a:xfrm>
            <a:off x="11324381" y="622128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6043DE-560C-A16A-DB17-B488450E3AEE}"/>
              </a:ext>
            </a:extLst>
          </p:cNvPr>
          <p:cNvSpPr/>
          <p:nvPr/>
        </p:nvSpPr>
        <p:spPr>
          <a:xfrm>
            <a:off x="184474" y="21890"/>
            <a:ext cx="4555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/>
              <a:t>My Kitchen Companion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64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9780683" y="6124940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175E05-C07C-1765-A463-DA1837592BFA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ECBB6A-42C6-2ECD-A0D1-A6866A941F63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426230-640C-E2B0-33C7-84BD8F6A0247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97BF3C-D943-88CC-788B-6B3FA40C1E35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38AEF0A6-54B9-2144-FDE4-52FA78E1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90" y="3188005"/>
            <a:ext cx="481989" cy="4819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DBC353-3EC6-9794-8A90-E1E81BE79600}"/>
              </a:ext>
            </a:extLst>
          </p:cNvPr>
          <p:cNvSpPr txBox="1"/>
          <p:nvPr/>
        </p:nvSpPr>
        <p:spPr>
          <a:xfrm>
            <a:off x="3090801" y="3774054"/>
            <a:ext cx="13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Loading a recipe…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2AF4B7-C6F3-F3BC-D170-DB0A7A4EAE1D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E8AA4F-3644-682F-202D-E1250F7EA812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8C8265-769D-F5A4-5AA7-0B0565934960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A49EB-85C9-FCD3-D63F-7A105DF0C6D4}"/>
              </a:ext>
            </a:extLst>
          </p:cNvPr>
          <p:cNvSpPr/>
          <p:nvPr/>
        </p:nvSpPr>
        <p:spPr>
          <a:xfrm>
            <a:off x="10892623" y="5155063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B797A-9DF3-E122-6CAE-039B5F4969D3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8DA70A-986D-8C62-0269-98C590FD0D7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23318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9780683" y="6124940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E67D50-ECA1-EB0C-9484-446BA789DE22}"/>
              </a:ext>
            </a:extLst>
          </p:cNvPr>
          <p:cNvSpPr txBox="1"/>
          <p:nvPr/>
        </p:nvSpPr>
        <p:spPr>
          <a:xfrm>
            <a:off x="509814" y="1115428"/>
            <a:ext cx="3667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Cool 'n Easy Creamy Watermelon Pie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5002B-D6F2-2221-923A-C7C4CCD1632D}"/>
              </a:ext>
            </a:extLst>
          </p:cNvPr>
          <p:cNvSpPr txBox="1"/>
          <p:nvPr/>
        </p:nvSpPr>
        <p:spPr>
          <a:xfrm>
            <a:off x="1198502" y="1763022"/>
            <a:ext cx="4340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badi Extra Light" panose="020B0204020104020204" pitchFamily="34" charset="0"/>
              </a:rPr>
              <a:t> 1 (3 ounce) package watermelon gelatin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aseline="30000" dirty="0">
                <a:effectLst/>
                <a:latin typeface="Abadi Extra Light" panose="020B0204020104020204" pitchFamily="34" charset="0"/>
              </a:rPr>
              <a:t> 1</a:t>
            </a:r>
            <a:r>
              <a:rPr lang="en-US" dirty="0">
                <a:effectLst/>
                <a:latin typeface="Abadi Extra Light" panose="020B0204020104020204" pitchFamily="34" charset="0"/>
              </a:rPr>
              <a:t>⁄</a:t>
            </a:r>
            <a:r>
              <a:rPr lang="en-US" baseline="-25000" dirty="0">
                <a:effectLst/>
                <a:latin typeface="Abadi Extra Light" panose="020B0204020104020204" pitchFamily="34" charset="0"/>
              </a:rPr>
              <a:t>4</a:t>
            </a:r>
            <a:r>
              <a:rPr lang="en-US" dirty="0">
                <a:effectLst/>
                <a:latin typeface="Abadi Extra Light" panose="020B0204020104020204" pitchFamily="34" charset="0"/>
              </a:rPr>
              <a:t> cup boiling water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badi Extra Light" panose="020B0204020104020204" pitchFamily="34" charset="0"/>
              </a:rPr>
              <a:t> 1 (12 ounce) package Cool Whip, thawed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badi Extra Light" panose="020B0204020104020204" pitchFamily="34" charset="0"/>
              </a:rPr>
              <a:t> 2 cups cubed seedless watermelon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badi Extra Light" panose="020B0204020104020204" pitchFamily="34" charset="0"/>
              </a:rPr>
              <a:t> 1 graham cracker crust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BB8DE-5520-6EBB-8033-555E10C4CC61}"/>
              </a:ext>
            </a:extLst>
          </p:cNvPr>
          <p:cNvSpPr txBox="1"/>
          <p:nvPr/>
        </p:nvSpPr>
        <p:spPr>
          <a:xfrm>
            <a:off x="1192988" y="3494951"/>
            <a:ext cx="3612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Dissolve </a:t>
            </a:r>
            <a:r>
              <a:rPr lang="en-US" dirty="0" err="1">
                <a:latin typeface="Abadi Extra Light" panose="020B0204020104020204" pitchFamily="34" charset="0"/>
              </a:rPr>
              <a:t>Jello</a:t>
            </a:r>
            <a:r>
              <a:rPr lang="en-US" dirty="0">
                <a:latin typeface="Abadi Extra Light" panose="020B0204020104020204" pitchFamily="34" charset="0"/>
              </a:rPr>
              <a:t> in boiling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Allow to cool to room temp.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Whisk in Cool Whip.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Fold in watermelon.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Spoon into crust.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Chill for 2-3 hours or overnight.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 Yum!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175E05-C07C-1765-A463-DA1837592BFA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ECBB6A-42C6-2ECD-A0D1-A6866A941F63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426230-640C-E2B0-33C7-84BD8F6A0247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97BF3C-D943-88CC-788B-6B3FA40C1E35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5C079BC-9F61-B06D-8E6D-2BEF9DAEE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38" y="5066163"/>
            <a:ext cx="2158540" cy="1477328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E401DC6C-E481-1879-E8FA-9C7A2A738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8" y="896996"/>
            <a:ext cx="269364" cy="2693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BCE051-B93A-E57C-0E87-9A9161962263}"/>
              </a:ext>
            </a:extLst>
          </p:cNvPr>
          <p:cNvSpPr txBox="1"/>
          <p:nvPr/>
        </p:nvSpPr>
        <p:spPr>
          <a:xfrm>
            <a:off x="6305061" y="1166360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badi Extra Light" panose="020B0604020202020204" pitchFamily="34" charset="0"/>
              </a:rPr>
              <a:t>Retrieve another</a:t>
            </a:r>
          </a:p>
          <a:p>
            <a:pPr algn="ctr"/>
            <a:r>
              <a:rPr lang="en-US" sz="1100" dirty="0">
                <a:latin typeface="Abadi Extra Light" panose="020B0604020202020204" pitchFamily="34" charset="0"/>
              </a:rPr>
              <a:t>recipe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C87581-F59C-D1AF-E936-A0C555E5D167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5960EA-EC85-13F8-7868-5807350C2E58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8D23B-32A8-761E-228D-D27F83B7FE8B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8AE2A7-439C-8081-03D7-D077DCE45CC2}"/>
              </a:ext>
            </a:extLst>
          </p:cNvPr>
          <p:cNvSpPr/>
          <p:nvPr/>
        </p:nvSpPr>
        <p:spPr>
          <a:xfrm>
            <a:off x="10892623" y="5155063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5247C-F8B0-3C8D-D87D-7C5C8C6E7D05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E4256-16A4-4D13-9782-C580B87476B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C6CF0-8732-A9ED-5AA8-248DE36A4970}"/>
              </a:ext>
            </a:extLst>
          </p:cNvPr>
          <p:cNvSpPr txBox="1"/>
          <p:nvPr/>
        </p:nvSpPr>
        <p:spPr>
          <a:xfrm>
            <a:off x="5555467" y="1166360"/>
            <a:ext cx="644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badi Extra Light" panose="020B0604020202020204" pitchFamily="34" charset="0"/>
              </a:rPr>
              <a:t>Like this</a:t>
            </a:r>
          </a:p>
          <a:p>
            <a:pPr algn="ctr"/>
            <a:r>
              <a:rPr lang="en-US" sz="1100" dirty="0">
                <a:latin typeface="Abadi Extra Light" panose="020B0604020202020204" pitchFamily="34" charset="0"/>
              </a:rPr>
              <a:t>recipe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1F59ECC7-4D1E-EBC5-C321-446BCFBF8D40}"/>
              </a:ext>
            </a:extLst>
          </p:cNvPr>
          <p:cNvSpPr/>
          <p:nvPr/>
        </p:nvSpPr>
        <p:spPr>
          <a:xfrm>
            <a:off x="5759818" y="926183"/>
            <a:ext cx="236027" cy="236027"/>
          </a:xfrm>
          <a:prstGeom prst="hear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184474" y="21890"/>
            <a:ext cx="4555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/>
              <a:t>My Kitchen Companion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414FA15-75ED-6A6B-19E2-05D6BA3E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49" y="3209708"/>
            <a:ext cx="438584" cy="438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F69CF-D765-8CA5-A3F3-2290E045A611}"/>
              </a:ext>
            </a:extLst>
          </p:cNvPr>
          <p:cNvSpPr txBox="1"/>
          <p:nvPr/>
        </p:nvSpPr>
        <p:spPr>
          <a:xfrm>
            <a:off x="2842983" y="3769738"/>
            <a:ext cx="17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insert properties to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a recipe…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299483" y="19394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46953" y="193944"/>
            <a:ext cx="65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23379" y="193945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temperature!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30CFB9E-49DD-14CC-560A-EE8C2681D8E1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Freeze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8EF637-9AE3-C612-2C07-6F61580DB7F4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Cold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D384CF-55B3-0BA4-7DF6-CC1F7A960812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Natural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1A8A2C-EC83-FFD2-16B2-4C9AF067EE87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756263" y="95324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E2E6D3-A600-5AA7-1E65-AF789D1739AA}"/>
              </a:ext>
            </a:extLst>
          </p:cNvPr>
          <p:cNvSpPr/>
          <p:nvPr/>
        </p:nvSpPr>
        <p:spPr>
          <a:xfrm>
            <a:off x="11756263" y="1831825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542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include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4BC7DE0-B5A8-EE02-A059-0496D74F7040}"/>
              </a:ext>
            </a:extLst>
          </p:cNvPr>
          <p:cNvSpPr/>
          <p:nvPr/>
        </p:nvSpPr>
        <p:spPr>
          <a:xfrm>
            <a:off x="9485233" y="270975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6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exclude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F16F11A-B5C3-3DDE-E948-F4901A1EB789}"/>
              </a:ext>
            </a:extLst>
          </p:cNvPr>
          <p:cNvSpPr/>
          <p:nvPr/>
        </p:nvSpPr>
        <p:spPr>
          <a:xfrm>
            <a:off x="11748744" y="2708561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23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 time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7B913DC-C413-0ECF-A54B-2F9BEFAE88DC}"/>
              </a:ext>
            </a:extLst>
          </p:cNvPr>
          <p:cNvSpPr/>
          <p:nvPr/>
        </p:nvSpPr>
        <p:spPr>
          <a:xfrm>
            <a:off x="11761777" y="4686213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69707" y="524465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2052" y="5251404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Healthiness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C6EEBB8-5C72-8279-54F8-D068CA9B6694}"/>
              </a:ext>
            </a:extLst>
          </p:cNvPr>
          <p:cNvSpPr/>
          <p:nvPr/>
        </p:nvSpPr>
        <p:spPr>
          <a:xfrm>
            <a:off x="11761776" y="5656090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22605" y="6214532"/>
            <a:ext cx="4187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24381" y="622128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243835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184474" y="21890"/>
            <a:ext cx="4555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/>
              <a:t>My Kitchen Companion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414FA15-75ED-6A6B-19E2-05D6BA3E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49" y="3209708"/>
            <a:ext cx="438584" cy="438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F69CF-D765-8CA5-A3F3-2290E045A611}"/>
              </a:ext>
            </a:extLst>
          </p:cNvPr>
          <p:cNvSpPr txBox="1"/>
          <p:nvPr/>
        </p:nvSpPr>
        <p:spPr>
          <a:xfrm>
            <a:off x="2842983" y="3769738"/>
            <a:ext cx="17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insert properties to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a recipe…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299483" y="19394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46953" y="193944"/>
            <a:ext cx="65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23379" y="193945"/>
            <a:ext cx="716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your temperature!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30CFB9E-49DD-14CC-560A-EE8C2681D8E1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Freeze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8EF637-9AE3-C612-2C07-6F61580DB7F4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Cold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D384CF-55B3-0BA4-7DF6-CC1F7A960812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Natural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1A8A2C-EC83-FFD2-16B2-4C9AF067EE87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542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6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23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 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69707" y="524465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2052" y="5251404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</a:t>
            </a:r>
            <a:b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22605" y="6214532"/>
            <a:ext cx="4187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24381" y="622128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32471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3910400" y="2261649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14" y="2584815"/>
            <a:ext cx="1688370" cy="1688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B7262-52A8-2815-2C2B-76A61AEB6EBB}"/>
              </a:ext>
            </a:extLst>
          </p:cNvPr>
          <p:cNvSpPr txBox="1"/>
          <p:nvPr/>
        </p:nvSpPr>
        <p:spPr>
          <a:xfrm>
            <a:off x="0" y="6396335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Matan Solomon 322853334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Nitay Suissa 209446640</a:t>
            </a:r>
          </a:p>
        </p:txBody>
      </p:sp>
    </p:spTree>
    <p:extLst>
      <p:ext uri="{BB962C8B-B14F-4D97-AF65-F5344CB8AC3E}">
        <p14:creationId xmlns:p14="http://schemas.microsoft.com/office/powerpoint/2010/main" val="14638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710C09A-3E2B-F87A-A9D0-6D2F4D43F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r="1" b="13106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picture containing text, person, wall&#10;&#10;Description automatically generated">
            <a:extLst>
              <a:ext uri="{FF2B5EF4-FFF2-40B4-BE49-F238E27FC236}">
                <a16:creationId xmlns:a16="http://schemas.microsoft.com/office/drawing/2014/main" id="{616FA957-176F-1C5E-62D0-0CD0E3D2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379">
            <a:off x="2517457" y="1043305"/>
            <a:ext cx="7157085" cy="47713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26A2D05-D2A9-3CFB-4A8F-B878920302F7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7" name="Picture 6" descr="A picture containing text, picture frame&#10;&#10;Description automatically generated">
              <a:extLst>
                <a:ext uri="{FF2B5EF4-FFF2-40B4-BE49-F238E27FC236}">
                  <a16:creationId xmlns:a16="http://schemas.microsoft.com/office/drawing/2014/main" id="{86734A5D-7447-6E6C-E94F-A22691163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F52157-2BF8-0790-B3D6-5FB1FE402D5B}"/>
                </a:ext>
              </a:extLst>
            </p:cNvPr>
            <p:cNvSpPr/>
            <p:nvPr/>
          </p:nvSpPr>
          <p:spPr>
            <a:xfrm>
              <a:off x="3910400" y="2261649"/>
              <a:ext cx="43711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atin typeface="Abadi Extra Light" panose="020B0604020202020204" pitchFamily="34" charset="0"/>
                </a:rPr>
                <a:t>My Kitchen Companion</a:t>
              </a:r>
              <a:endPara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 Extra Light" panose="020B0604020202020204" pitchFamily="34" charset="0"/>
              </a:endParaRPr>
            </a:p>
          </p:txBody>
        </p:sp>
        <p:pic>
          <p:nvPicPr>
            <p:cNvPr id="10" name="Picture 9" descr="A picture containing wrench, tool&#10;&#10;Description automatically generated">
              <a:extLst>
                <a:ext uri="{FF2B5EF4-FFF2-40B4-BE49-F238E27FC236}">
                  <a16:creationId xmlns:a16="http://schemas.microsoft.com/office/drawing/2014/main" id="{3F030FC2-1E10-C618-9902-E5857693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814" y="2584815"/>
              <a:ext cx="1688370" cy="168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0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414FA15-75ED-6A6B-19E2-05D6BA3E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49" y="3209708"/>
            <a:ext cx="438584" cy="438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F69CF-D765-8CA5-A3F3-2290E045A611}"/>
              </a:ext>
            </a:extLst>
          </p:cNvPr>
          <p:cNvSpPr txBox="1"/>
          <p:nvPr/>
        </p:nvSpPr>
        <p:spPr>
          <a:xfrm>
            <a:off x="2876197" y="3769738"/>
            <a:ext cx="165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Start insert properties to</a:t>
            </a:r>
            <a:br>
              <a:rPr lang="en-US" sz="1200" dirty="0">
                <a:latin typeface="Abadi Extra Light" panose="020B0604020202020204" pitchFamily="34" charset="0"/>
              </a:rPr>
            </a:br>
            <a:r>
              <a:rPr lang="en-US" sz="1200" dirty="0">
                <a:latin typeface="Abadi Extra Light" panose="020B0604020202020204" pitchFamily="34" charset="0"/>
              </a:rPr>
              <a:t>retrieve a recipe… </a:t>
            </a:r>
            <a:r>
              <a:rPr lang="en-US" sz="1200" dirty="0">
                <a:latin typeface="Abadi Extra Light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1200" dirty="0">
              <a:latin typeface="Abadi Extra Light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30CFB9E-49DD-14CC-560A-EE8C2681D8E1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8EF637-9AE3-C612-2C07-6F61580DB7F4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D384CF-55B3-0BA4-7DF6-CC1F7A960812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1A8A2C-EC83-FFD2-16B2-4C9AF067EE87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FCF0CFA-7C5F-5016-D261-5515A7F0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90" y="3188005"/>
            <a:ext cx="481989" cy="4819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69CF-D765-8CA5-A3F3-2290E045A611}"/>
              </a:ext>
            </a:extLst>
          </p:cNvPr>
          <p:cNvSpPr txBox="1"/>
          <p:nvPr/>
        </p:nvSpPr>
        <p:spPr>
          <a:xfrm>
            <a:off x="3090801" y="3774054"/>
            <a:ext cx="13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Loading a recipe…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30CFB9E-49DD-14CC-560A-EE8C2681D8E1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8EF637-9AE3-C612-2C07-6F61580DB7F4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D384CF-55B3-0BA4-7DF6-CC1F7A960812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1A8A2C-EC83-FFD2-16B2-4C9AF067EE87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30CFB9E-49DD-14CC-560A-EE8C2681D8E1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8EF637-9AE3-C612-2C07-6F61580DB7F4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D384CF-55B3-0BA4-7DF6-CC1F7A960812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1A8A2C-EC83-FFD2-16B2-4C9AF067EE87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8226656" y="5155521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1E7EBE9C-78C1-0033-C02E-AB797C264A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90" y="3188005"/>
            <a:ext cx="481989" cy="48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336A0-FB80-DB30-A988-2119390164F6}"/>
              </a:ext>
            </a:extLst>
          </p:cNvPr>
          <p:cNvSpPr txBox="1"/>
          <p:nvPr/>
        </p:nvSpPr>
        <p:spPr>
          <a:xfrm>
            <a:off x="3090801" y="3774054"/>
            <a:ext cx="13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Loading a recipe…</a:t>
            </a:r>
          </a:p>
        </p:txBody>
      </p:sp>
    </p:spTree>
    <p:extLst>
      <p:ext uri="{BB962C8B-B14F-4D97-AF65-F5344CB8AC3E}">
        <p14:creationId xmlns:p14="http://schemas.microsoft.com/office/powerpoint/2010/main" val="233554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E2E3E4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C27F4-92DD-3471-F029-F19FF8E0211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BDB61-24A0-BB79-4C80-9FEFA976768F}"/>
              </a:ext>
            </a:extLst>
          </p:cNvPr>
          <p:cNvSpPr/>
          <p:nvPr/>
        </p:nvSpPr>
        <p:spPr>
          <a:xfrm>
            <a:off x="7410091" y="690112"/>
            <a:ext cx="4781909" cy="616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EF9A5-5620-3AB4-2B87-05212F24EFCF}"/>
              </a:ext>
            </a:extLst>
          </p:cNvPr>
          <p:cNvSpPr/>
          <p:nvPr/>
        </p:nvSpPr>
        <p:spPr>
          <a:xfrm>
            <a:off x="11214340" y="125082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731F-9419-914F-6B3B-08B11F34AC1E}"/>
              </a:ext>
            </a:extLst>
          </p:cNvPr>
          <p:cNvSpPr/>
          <p:nvPr/>
        </p:nvSpPr>
        <p:spPr>
          <a:xfrm>
            <a:off x="10219427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345A-9574-DCF6-B6C1-8D5770065D26}"/>
              </a:ext>
            </a:extLst>
          </p:cNvPr>
          <p:cNvSpPr/>
          <p:nvPr/>
        </p:nvSpPr>
        <p:spPr>
          <a:xfrm>
            <a:off x="0" y="690110"/>
            <a:ext cx="7410091" cy="6167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A3FA6-90A6-8348-49E8-07BE056722EA}"/>
              </a:ext>
            </a:extLst>
          </p:cNvPr>
          <p:cNvSpPr/>
          <p:nvPr/>
        </p:nvSpPr>
        <p:spPr>
          <a:xfrm>
            <a:off x="9224514" y="120769"/>
            <a:ext cx="914400" cy="43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7A1-0C69-0480-6136-9C83051E790C}"/>
              </a:ext>
            </a:extLst>
          </p:cNvPr>
          <p:cNvSpPr/>
          <p:nvPr/>
        </p:nvSpPr>
        <p:spPr>
          <a:xfrm>
            <a:off x="886452" y="9276"/>
            <a:ext cx="43711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Abadi Extra Light" panose="020B0604020202020204" pitchFamily="34" charset="0"/>
              </a:rPr>
              <a:t>My Kitchen Companion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D9B4-ABC1-E9E7-C750-EA07C4D320A3}"/>
              </a:ext>
            </a:extLst>
          </p:cNvPr>
          <p:cNvSpPr txBox="1"/>
          <p:nvPr/>
        </p:nvSpPr>
        <p:spPr>
          <a:xfrm>
            <a:off x="11312307" y="1939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About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DA3AF-9F47-1327-FB2D-329A8A0B0EA9}"/>
              </a:ext>
            </a:extLst>
          </p:cNvPr>
          <p:cNvSpPr txBox="1"/>
          <p:nvPr/>
        </p:nvSpPr>
        <p:spPr>
          <a:xfrm>
            <a:off x="10368850" y="193944"/>
            <a:ext cx="61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E97D2-53D2-94E2-74CC-BE7483277983}"/>
              </a:ext>
            </a:extLst>
          </p:cNvPr>
          <p:cNvSpPr txBox="1"/>
          <p:nvPr/>
        </p:nvSpPr>
        <p:spPr>
          <a:xfrm>
            <a:off x="9332421" y="193945"/>
            <a:ext cx="69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My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56AE2-D40B-0D56-2567-796D8554AFB3}"/>
              </a:ext>
            </a:extLst>
          </p:cNvPr>
          <p:cNvSpPr txBox="1"/>
          <p:nvPr/>
        </p:nvSpPr>
        <p:spPr>
          <a:xfrm>
            <a:off x="7535172" y="940743"/>
            <a:ext cx="14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flavors!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3A39FA-4C3A-7533-66A4-755838446E1A}"/>
              </a:ext>
            </a:extLst>
          </p:cNvPr>
          <p:cNvSpPr/>
          <p:nvPr/>
        </p:nvSpPr>
        <p:spPr>
          <a:xfrm>
            <a:off x="8082997" y="1336575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Sweet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8A8AC-693C-FC97-C803-C43C7F56B125}"/>
              </a:ext>
            </a:extLst>
          </p:cNvPr>
          <p:cNvSpPr/>
          <p:nvPr/>
        </p:nvSpPr>
        <p:spPr>
          <a:xfrm>
            <a:off x="8986594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C7DA6D-1B33-9F3D-1604-C6A3DF3D7EA6}"/>
              </a:ext>
            </a:extLst>
          </p:cNvPr>
          <p:cNvSpPr/>
          <p:nvPr/>
        </p:nvSpPr>
        <p:spPr>
          <a:xfrm>
            <a:off x="9888171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Salty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31BB21-8F2B-D7BE-9773-FA86A106D071}"/>
              </a:ext>
            </a:extLst>
          </p:cNvPr>
          <p:cNvSpPr/>
          <p:nvPr/>
        </p:nvSpPr>
        <p:spPr>
          <a:xfrm>
            <a:off x="10796552" y="1336575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Bitter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70836-4078-5DC2-64AD-C04C11B47C34}"/>
              </a:ext>
            </a:extLst>
          </p:cNvPr>
          <p:cNvSpPr txBox="1"/>
          <p:nvPr/>
        </p:nvSpPr>
        <p:spPr>
          <a:xfrm>
            <a:off x="7535172" y="181932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Choose your temperature!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B3E5AF-B4E6-0E1E-78F1-7E1226B94CD6}"/>
              </a:ext>
            </a:extLst>
          </p:cNvPr>
          <p:cNvSpPr/>
          <p:nvPr/>
        </p:nvSpPr>
        <p:spPr>
          <a:xfrm>
            <a:off x="11865526" y="779678"/>
            <a:ext cx="252000" cy="252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 Extra Light" panose="020B0604020202020204" pitchFamily="34" charset="0"/>
              </a:rPr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C069DA-0468-A11D-25CA-8BA0B9D86007}"/>
              </a:ext>
            </a:extLst>
          </p:cNvPr>
          <p:cNvSpPr txBox="1"/>
          <p:nvPr/>
        </p:nvSpPr>
        <p:spPr>
          <a:xfrm>
            <a:off x="7535172" y="2702670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include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F06199-CEDE-EF02-F68A-64671488BB31}"/>
              </a:ext>
            </a:extLst>
          </p:cNvPr>
          <p:cNvSpPr txBox="1"/>
          <p:nvPr/>
        </p:nvSpPr>
        <p:spPr>
          <a:xfrm>
            <a:off x="9798683" y="2701478"/>
            <a:ext cx="15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Ingredients to exclude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4AA984-05AB-B815-4157-25D0031D2894}"/>
              </a:ext>
            </a:extLst>
          </p:cNvPr>
          <p:cNvSpPr/>
          <p:nvPr/>
        </p:nvSpPr>
        <p:spPr>
          <a:xfrm>
            <a:off x="7592014" y="3093741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4DB7CE-D0C1-FB98-4A74-CD700C52375C}"/>
              </a:ext>
            </a:extLst>
          </p:cNvPr>
          <p:cNvSpPr/>
          <p:nvPr/>
        </p:nvSpPr>
        <p:spPr>
          <a:xfrm>
            <a:off x="7725333" y="3141006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1BB829D-4D5F-748B-85B8-27F245DA6367}"/>
              </a:ext>
            </a:extLst>
          </p:cNvPr>
          <p:cNvSpPr/>
          <p:nvPr/>
        </p:nvSpPr>
        <p:spPr>
          <a:xfrm>
            <a:off x="9857343" y="3092549"/>
            <a:ext cx="2150920" cy="1475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88BE3C5-FC89-141E-661D-075E45B562DF}"/>
              </a:ext>
            </a:extLst>
          </p:cNvPr>
          <p:cNvSpPr/>
          <p:nvPr/>
        </p:nvSpPr>
        <p:spPr>
          <a:xfrm>
            <a:off x="9990662" y="3139814"/>
            <a:ext cx="1885900" cy="224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Add 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5B852-87A6-B783-EE76-77BD8E55BADE}"/>
              </a:ext>
            </a:extLst>
          </p:cNvPr>
          <p:cNvSpPr txBox="1"/>
          <p:nvPr/>
        </p:nvSpPr>
        <p:spPr>
          <a:xfrm>
            <a:off x="7540686" y="4673714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Preparation 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C24FD68-DCF5-D6DB-B69A-960F51020DDB}"/>
              </a:ext>
            </a:extLst>
          </p:cNvPr>
          <p:cNvSpPr/>
          <p:nvPr/>
        </p:nvSpPr>
        <p:spPr>
          <a:xfrm>
            <a:off x="7990434" y="5174493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9B8A46-10D8-B75E-EEDC-FE9B5BFEFAF5}"/>
              </a:ext>
            </a:extLst>
          </p:cNvPr>
          <p:cNvSpPr/>
          <p:nvPr/>
        </p:nvSpPr>
        <p:spPr>
          <a:xfrm>
            <a:off x="11541017" y="5174492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BB48A1-20A0-8986-242C-1445031A3884}"/>
              </a:ext>
            </a:extLst>
          </p:cNvPr>
          <p:cNvSpPr/>
          <p:nvPr/>
        </p:nvSpPr>
        <p:spPr>
          <a:xfrm>
            <a:off x="8037864" y="5190257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A5438B-6038-E777-BFCA-FCAD0E5D32D1}"/>
              </a:ext>
            </a:extLst>
          </p:cNvPr>
          <p:cNvSpPr/>
          <p:nvPr/>
        </p:nvSpPr>
        <p:spPr>
          <a:xfrm>
            <a:off x="10892623" y="5155063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72BC5-796D-7977-252D-F019B8B65725}"/>
              </a:ext>
            </a:extLst>
          </p:cNvPr>
          <p:cNvSpPr txBox="1"/>
          <p:nvPr/>
        </p:nvSpPr>
        <p:spPr>
          <a:xfrm>
            <a:off x="7782531" y="5244655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minutes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FE32DE-EB4B-6034-3127-BF3AB9CA56C0}"/>
              </a:ext>
            </a:extLst>
          </p:cNvPr>
          <p:cNvSpPr txBox="1"/>
          <p:nvPr/>
        </p:nvSpPr>
        <p:spPr>
          <a:xfrm>
            <a:off x="11366060" y="525140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Few</a:t>
            </a:r>
            <a:br>
              <a:rPr lang="en-US" sz="800" dirty="0">
                <a:latin typeface="Abadi Extra Light" panose="020B0604020202020204" pitchFamily="34" charset="0"/>
              </a:rPr>
            </a:br>
            <a:r>
              <a:rPr lang="en-US" sz="800" dirty="0">
                <a:latin typeface="Abadi Extra Light" panose="020B0604020202020204" pitchFamily="34" charset="0"/>
              </a:rPr>
              <a:t>Hours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B4FF30-CDBE-C381-5E29-53F9E204B496}"/>
              </a:ext>
            </a:extLst>
          </p:cNvPr>
          <p:cNvSpPr txBox="1"/>
          <p:nvPr/>
        </p:nvSpPr>
        <p:spPr>
          <a:xfrm>
            <a:off x="7540685" y="564359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604020202020204" pitchFamily="34" charset="0"/>
              </a:rPr>
              <a:t>Healthiness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C25AB4-067F-8E62-D098-A55BF0A836D2}"/>
              </a:ext>
            </a:extLst>
          </p:cNvPr>
          <p:cNvSpPr/>
          <p:nvPr/>
        </p:nvSpPr>
        <p:spPr>
          <a:xfrm>
            <a:off x="7990433" y="6144370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8C0D2-0138-3323-F961-BAE29F46E0BF}"/>
              </a:ext>
            </a:extLst>
          </p:cNvPr>
          <p:cNvSpPr/>
          <p:nvPr/>
        </p:nvSpPr>
        <p:spPr>
          <a:xfrm>
            <a:off x="11541016" y="6144369"/>
            <a:ext cx="79126" cy="791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E023E9-CF2D-5BD1-B5D3-E10FBA5FAA2E}"/>
              </a:ext>
            </a:extLst>
          </p:cNvPr>
          <p:cNvSpPr/>
          <p:nvPr/>
        </p:nvSpPr>
        <p:spPr>
          <a:xfrm>
            <a:off x="8037863" y="6160134"/>
            <a:ext cx="35505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A71DC-710C-BC67-1FDB-1F0FD46F220D}"/>
              </a:ext>
            </a:extLst>
          </p:cNvPr>
          <p:cNvSpPr/>
          <p:nvPr/>
        </p:nvSpPr>
        <p:spPr>
          <a:xfrm>
            <a:off x="10823203" y="6125398"/>
            <a:ext cx="36000" cy="116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080D9E-6FF5-E492-40A5-163DD9BFE543}"/>
              </a:ext>
            </a:extLst>
          </p:cNvPr>
          <p:cNvSpPr txBox="1"/>
          <p:nvPr/>
        </p:nvSpPr>
        <p:spPr>
          <a:xfrm>
            <a:off x="7833025" y="62145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Junky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4FC2A-A961-EDF9-F659-44AB6018EEA8}"/>
              </a:ext>
            </a:extLst>
          </p:cNvPr>
          <p:cNvSpPr txBox="1"/>
          <p:nvPr/>
        </p:nvSpPr>
        <p:spPr>
          <a:xfrm>
            <a:off x="11335602" y="6221281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badi Extra Light" panose="020B0604020202020204" pitchFamily="34" charset="0"/>
              </a:rPr>
              <a:t>Healthy</a:t>
            </a:r>
          </a:p>
        </p:txBody>
      </p:sp>
      <p:pic>
        <p:nvPicPr>
          <p:cNvPr id="3" name="Picture 2" descr="A picture containing wrench, tool&#10;&#10;Description automatically generated">
            <a:extLst>
              <a:ext uri="{FF2B5EF4-FFF2-40B4-BE49-F238E27FC236}">
                <a16:creationId xmlns:a16="http://schemas.microsoft.com/office/drawing/2014/main" id="{D9B74D42-320F-C790-CD3B-B22040D5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67" y="-127303"/>
            <a:ext cx="1011806" cy="1011806"/>
          </a:xfrm>
          <a:prstGeom prst="rect">
            <a:avLst/>
          </a:prstGeom>
        </p:spPr>
      </p:pic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5A5AF431-83A1-EA37-B71E-49C968D2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90" y="3188005"/>
            <a:ext cx="481989" cy="48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16001-1329-79E8-64EB-A54E54416ECD}"/>
              </a:ext>
            </a:extLst>
          </p:cNvPr>
          <p:cNvSpPr txBox="1"/>
          <p:nvPr/>
        </p:nvSpPr>
        <p:spPr>
          <a:xfrm>
            <a:off x="3090801" y="3774054"/>
            <a:ext cx="133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badi Extra Light" panose="020B0604020202020204" pitchFamily="34" charset="0"/>
              </a:rPr>
              <a:t>Loading a recipe…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EF4A04-15E7-CFC3-AD27-A2CB34F270BD}"/>
              </a:ext>
            </a:extLst>
          </p:cNvPr>
          <p:cNvSpPr/>
          <p:nvPr/>
        </p:nvSpPr>
        <p:spPr>
          <a:xfrm>
            <a:off x="8082997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Freeze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ECF9E9-1B32-E0CD-568D-AB435AA3F7A6}"/>
              </a:ext>
            </a:extLst>
          </p:cNvPr>
          <p:cNvSpPr/>
          <p:nvPr/>
        </p:nvSpPr>
        <p:spPr>
          <a:xfrm>
            <a:off x="8986594" y="2215158"/>
            <a:ext cx="720000" cy="360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Cold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C56385-CDF2-99D6-805C-8425CFCC6E84}"/>
              </a:ext>
            </a:extLst>
          </p:cNvPr>
          <p:cNvSpPr/>
          <p:nvPr/>
        </p:nvSpPr>
        <p:spPr>
          <a:xfrm>
            <a:off x="9888171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Natural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30C979-5DA1-D393-6829-34191FC62C21}"/>
              </a:ext>
            </a:extLst>
          </p:cNvPr>
          <p:cNvSpPr/>
          <p:nvPr/>
        </p:nvSpPr>
        <p:spPr>
          <a:xfrm>
            <a:off x="10796552" y="2215158"/>
            <a:ext cx="720000" cy="360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 Extra Light" panose="020B0604020202020204" pitchFamily="34" charset="0"/>
              </a:rPr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411078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578</Words>
  <Application>Microsoft Office PowerPoint</Application>
  <PresentationFormat>Widescreen</PresentationFormat>
  <Paragraphs>264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 Solomon</dc:creator>
  <cp:lastModifiedBy>Matan Solomon</cp:lastModifiedBy>
  <cp:revision>1</cp:revision>
  <dcterms:created xsi:type="dcterms:W3CDTF">2022-12-26T15:07:06Z</dcterms:created>
  <dcterms:modified xsi:type="dcterms:W3CDTF">2022-12-28T14:26:12Z</dcterms:modified>
</cp:coreProperties>
</file>