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4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EB0245F-C1FD-4F72-9475-A2FA29E3C37A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152DBE4-EE73-47E6-8026-D7BFDE4357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05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16F1E9-AECC-4E48-9257-9873B8C6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009784-2354-492B-9FFD-E52C43A07F62}" type="datetime8">
              <a:rPr lang="he-IL" smtClean="0"/>
              <a:t>19 מאי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A154A1-5041-4203-8069-B0751DCC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7B2489-B80A-476A-8E72-CF5C2AFB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28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CCB650-CDFE-4097-822C-90C2A525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99A02E-5BBC-4153-9E96-204ECB6F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9A635D-7348-48E6-BB39-C4B2969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CEEC61-66D1-4D34-B26C-F700C1C28F4C}" type="datetime8">
              <a:rPr lang="he-IL" smtClean="0"/>
              <a:t>19 מאי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25CCD-9207-419B-BCB4-A42F3652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0C41D1-CD31-45C5-9B38-08BB9A62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0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EB9D5E8-3114-49F6-90ED-9D1C9160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116B88-7FD7-48E6-B383-E82C9C7F6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ED8929-1750-43FC-AC2E-BCB5329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2C4C6-16F7-47EE-829A-D7F2C61489CF}" type="datetime8">
              <a:rPr lang="he-IL" smtClean="0"/>
              <a:t>19 מאי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77621B-6A9A-4929-B4C9-97DB770A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1D6254-F5A4-4A11-BC56-6BC700BF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6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6BEBB4-5ECA-4E1C-AC85-44B459D6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892834-897E-44FF-B4DB-5DC7E9BF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59C159-6C8B-414B-8FAE-7AC92F80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9D6B8B-571D-4E3F-943F-B038F6A4968A}" type="datetime8">
              <a:rPr lang="he-IL" smtClean="0"/>
              <a:t>19 מאי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F66C30-249D-490B-B196-C54A030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B77A7B-A58B-48E2-AE13-43D0B943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80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E0405-45BF-4791-B45E-B84E16E6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1BBB52-19BC-496B-8043-7C4186C5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CB5501-E0BC-427C-8C7E-51B49D0C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A4BA38-32F3-478C-AF1D-B365C7B14167}" type="datetime8">
              <a:rPr lang="he-IL" smtClean="0"/>
              <a:t>19 מאי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2DF692-1C70-4CB7-B1EE-C12B8F60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11B8A1-3ED1-458E-906D-8D382871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5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45958D-9365-4B38-BB34-94D0577D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B8AAA7-5901-4C88-A191-2B97C31C5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471DB3C-4CFD-44D6-9055-40FCD952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B18271-C69D-442A-9A3E-30EDAD2C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998077-2CF4-42E1-8C35-72C109715E28}" type="datetime8">
              <a:rPr lang="he-IL" smtClean="0"/>
              <a:t>19 מאי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20A675E-193E-4A83-B0DA-C4E6321C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DACD47-A093-4448-B236-170FC61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11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62ADF3-44A8-47E7-8069-6961623F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4426D2F-BBAA-4BF8-ABB2-F442BD36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B0F693-9FDE-4068-AC73-65C4C502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B41E30-3C11-46DE-BE75-A5F6F749A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DA8194F-76AF-4B7F-BFD2-77408EEB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F81D11F-A4F6-4279-9B5C-971CBAAB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371E22-DB18-4F28-BDA4-FD8840CE6158}" type="datetime8">
              <a:rPr lang="he-IL" smtClean="0"/>
              <a:t>19 מאי 22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E271FF5-4EE4-4C4D-9269-06E8650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3B27176-7F8A-4592-98B7-F692B24C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1A027A-EE12-480D-8E44-88549CE0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91C10FE-57A2-4EB8-A1DC-90ADFA07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D3E0C-7D3E-48B5-B171-5824FD656607}" type="datetime8">
              <a:rPr lang="he-IL" smtClean="0"/>
              <a:t>19 מאי 22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DC8ED45-9081-492F-AC7C-D672E082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EF5FF02-31B8-460B-B3A5-1D9D63EE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013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F9D373F-42E8-47B1-B2BC-7E3F9C1C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EECA0-00D5-4B15-8A5F-02FAB11DDBF0}" type="datetime8">
              <a:rPr lang="he-IL" smtClean="0"/>
              <a:t>19 מאי 22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2D0BDE-8992-4EC8-BEAC-0812B980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EA4D96-E261-46D9-B008-3B5520C3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2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4F8B04-E81E-448A-ADB2-53E70755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7DF7C2-D49F-4810-8BEA-F41444C0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FA5F606-B473-4448-9785-B4237C48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482B94-D8DA-4F40-8FDD-FA17B736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7E3CE-FB67-4972-9E78-E89488F8919A}" type="datetime8">
              <a:rPr lang="he-IL" smtClean="0"/>
              <a:t>19 מאי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351965-6D41-4CAB-99AF-EA72FD18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B9DA99-09D7-4F13-9CAE-F8C31C28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61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B353B9-FDEA-440B-AFF7-CA63CBD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1AA962-8834-445F-A67E-589BFE23A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F1F427-8249-462F-B17A-26DD8A88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E7446B-E5D8-45B5-BC81-3FDC55A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7378B-23E4-46B8-8CE8-D296A871F73A}" type="datetime8">
              <a:rPr lang="he-IL" smtClean="0"/>
              <a:t>19 מאי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DCB881-389E-4DE1-BCB0-6CC6543B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7F6DEC-8967-4E36-A681-2D0FF05F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7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948C451F-A9AB-49B4-A4CB-36A2CFE9994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93CA727-3CD0-4D35-A71C-70BC20808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287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5A66651-A3C6-1EE1-3DFF-94B264C827CF}"/>
              </a:ext>
            </a:extLst>
          </p:cNvPr>
          <p:cNvSpPr txBox="1"/>
          <p:nvPr/>
        </p:nvSpPr>
        <p:spPr>
          <a:xfrm>
            <a:off x="4200939" y="4704522"/>
            <a:ext cx="428045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/>
              <a:t>פרויקט גמר שנה ד' </a:t>
            </a:r>
            <a:br>
              <a:rPr lang="en-US" b="1" dirty="0"/>
            </a:br>
            <a:r>
              <a:rPr lang="he-IL" b="1" dirty="0"/>
              <a:t>14/6/2022</a:t>
            </a:r>
          </a:p>
          <a:p>
            <a:pPr algn="ctr"/>
            <a:r>
              <a:rPr lang="he-IL" b="1" dirty="0"/>
              <a:t>אופיר בן זקן </a:t>
            </a:r>
            <a:r>
              <a:rPr lang="en-US" b="1" dirty="0"/>
              <a:t>208839712</a:t>
            </a:r>
            <a:br>
              <a:rPr lang="en-US" b="1" dirty="0"/>
            </a:br>
            <a:r>
              <a:rPr lang="he-IL" b="1" dirty="0"/>
              <a:t>מתן טל 201492881</a:t>
            </a:r>
            <a:br>
              <a:rPr lang="en-US" b="1" dirty="0"/>
            </a:b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25904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5662" cy="1325563"/>
          </a:xfrm>
        </p:spPr>
        <p:txBody>
          <a:bodyPr/>
          <a:lstStyle/>
          <a:p>
            <a:pPr algn="ctr" rtl="0"/>
            <a:r>
              <a:rPr lang="en-US" dirty="0">
                <a:cs typeface="+mn-cs"/>
              </a:rPr>
              <a:t>Speech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e-IL" sz="2000" dirty="0"/>
              <a:t>מערכת ממוחשבת המסוגלת לפענח דיבור אנושי לטקסט.</a:t>
            </a:r>
          </a:p>
          <a:p>
            <a:pPr lvl="1"/>
            <a:r>
              <a:rPr lang="he-IL" sz="2000" dirty="0"/>
              <a:t>מקבלת כקלט קול שמגיע מהמיקרופון ומחזירה כפלט קובץ טקסט </a:t>
            </a:r>
            <a:r>
              <a:rPr lang="he-IL" sz="2000" dirty="0" err="1"/>
              <a:t>מתומלל</a:t>
            </a:r>
            <a:r>
              <a:rPr lang="he-IL" sz="2000" dirty="0"/>
              <a:t>.</a:t>
            </a:r>
          </a:p>
          <a:p>
            <a:pPr lvl="1"/>
            <a:r>
              <a:rPr lang="he-IL" sz="2000" dirty="0"/>
              <a:t>מערכת שמטרתה לייעל ולקצר את זמן ההקלדה.</a:t>
            </a:r>
          </a:p>
          <a:p>
            <a:pPr lvl="1"/>
            <a:r>
              <a:rPr lang="he-IL" sz="2000" dirty="0"/>
              <a:t>המערכת מבוססת על </a:t>
            </a:r>
            <a:r>
              <a:rPr lang="en-US" sz="2000" dirty="0"/>
              <a:t>NLP</a:t>
            </a:r>
            <a:r>
              <a:rPr lang="he-IL" sz="2000" dirty="0"/>
              <a:t> (עיבוד שפה טבעית).</a:t>
            </a:r>
          </a:p>
          <a:p>
            <a:pPr lvl="1"/>
            <a:r>
              <a:rPr lang="he-IL" sz="2000" dirty="0"/>
              <a:t>המשתמש יוכל להשתמש במערכת גם בנייד שלו ולא רק במחשב.</a:t>
            </a:r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5" name="תמונה 4" descr="תמונה שמכילה טקסט, אנטנה&#10;&#10;התיאור נוצר באופן אוטומטי">
            <a:extLst>
              <a:ext uri="{FF2B5EF4-FFF2-40B4-BE49-F238E27FC236}">
                <a16:creationId xmlns:a16="http://schemas.microsoft.com/office/drawing/2014/main" id="{462AAF76-9B80-BF17-4447-774A435B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3429000"/>
            <a:ext cx="3614530" cy="18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79358F-8CE1-7B46-D0BD-9AA6DEAD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מצב השוק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3E18F0-FAB4-5361-24AA-680377FF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/>
              <a:t>כיום קיימות מגוון רחב של אפליקציות בעלות אופי זהה לזו שאנו מפתחים.</a:t>
            </a:r>
          </a:p>
          <a:p>
            <a:r>
              <a:rPr lang="he-IL" sz="2000" dirty="0"/>
              <a:t>כולן מבצעות את אותה הפעולה - זיהוי דיבור ותמלול אך לכל אחת יתרונות וחסרונות משלה.</a:t>
            </a:r>
          </a:p>
          <a:p>
            <a:r>
              <a:rPr lang="he-IL" sz="2000" dirty="0">
                <a:latin typeface="Arial" panose="020B0604020202020204" pitchFamily="34" charset="0"/>
              </a:rPr>
              <a:t>הפיצ'רים שבחרנו להוסיף שלא קיימים בשאר האפליקציות הם : זיהוי של סימני פיסוק כמילים שמורות ושמירה אוטומטית של התמלול כקובץ טקסט.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D41EC41-8653-6782-C96A-F3B6A69AF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1" y="3325813"/>
            <a:ext cx="4162011" cy="20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8C190C-C97B-9956-D1A8-D5F370C9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אפליקציות קיימות בשוק</a:t>
            </a:r>
          </a:p>
        </p:txBody>
      </p:sp>
      <p:pic>
        <p:nvPicPr>
          <p:cNvPr id="5" name="מציין מיקום תוכן 4" descr="תמונה שמכילה טקסט, אלקטרוניקה&#10;&#10;התיאור נוצר באופן אוטומטי">
            <a:extLst>
              <a:ext uri="{FF2B5EF4-FFF2-40B4-BE49-F238E27FC236}">
                <a16:creationId xmlns:a16="http://schemas.microsoft.com/office/drawing/2014/main" id="{786F15DD-4CDE-9533-7E3E-289D3AE5F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0" y="1321509"/>
            <a:ext cx="2463485" cy="2753307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28B98A6-1076-2691-01DF-861ECADC836A}"/>
              </a:ext>
            </a:extLst>
          </p:cNvPr>
          <p:cNvSpPr txBox="1"/>
          <p:nvPr/>
        </p:nvSpPr>
        <p:spPr>
          <a:xfrm>
            <a:off x="1163735" y="4074816"/>
            <a:ext cx="609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Siri</a:t>
            </a:r>
            <a:endParaRPr lang="he-IL" sz="2000" dirty="0"/>
          </a:p>
        </p:txBody>
      </p:sp>
      <p:pic>
        <p:nvPicPr>
          <p:cNvPr id="8" name="תמונה 7" descr="תמונה שמכילה טקסט,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6C943E1B-36F4-08FC-7F30-9A90D452E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08" y="1685925"/>
            <a:ext cx="2628900" cy="1743075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5E0F6A1-CB50-9C58-14DC-45236DCBFE69}"/>
              </a:ext>
            </a:extLst>
          </p:cNvPr>
          <p:cNvSpPr txBox="1"/>
          <p:nvPr/>
        </p:nvSpPr>
        <p:spPr>
          <a:xfrm>
            <a:off x="3205501" y="3591996"/>
            <a:ext cx="17491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Amazon Alexa</a:t>
            </a:r>
            <a:endParaRPr lang="he-IL" sz="20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AEEC89E-D0B1-61C5-D623-189C86C69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68" y="1321509"/>
            <a:ext cx="1749118" cy="3120249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9A30ABD-2B81-55EE-97FD-6AD8F44F875A}"/>
              </a:ext>
            </a:extLst>
          </p:cNvPr>
          <p:cNvSpPr txBox="1"/>
          <p:nvPr/>
        </p:nvSpPr>
        <p:spPr>
          <a:xfrm>
            <a:off x="6244257" y="4558748"/>
            <a:ext cx="14577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Google now</a:t>
            </a:r>
            <a:endParaRPr lang="he-IL" sz="20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D0CBB0C2-C8E7-D7F9-738C-EC005C45E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89" y="1871662"/>
            <a:ext cx="3857625" cy="19050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A1FCDE1-4228-2435-84EF-1F108E7C0AE2}"/>
              </a:ext>
            </a:extLst>
          </p:cNvPr>
          <p:cNvSpPr txBox="1"/>
          <p:nvPr/>
        </p:nvSpPr>
        <p:spPr>
          <a:xfrm>
            <a:off x="8653670" y="4074816"/>
            <a:ext cx="23745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Dragon professional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556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79358F-8CE1-7B46-D0BD-9AA6DEAD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החידוש בתוכנה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3E18F0-FAB4-5361-24AA-680377FF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/>
              <a:t>זיהוי סימני פיסוק בעזרת מילים שמורות – המשתמש יגדיר לעצמו "מילון" שהוא לא חלק מהא"ב שלנו כמו למשל : "</a:t>
            </a:r>
            <a:r>
              <a:rPr lang="en-US" sz="2000" dirty="0"/>
              <a:t>end</a:t>
            </a:r>
            <a:r>
              <a:rPr lang="he-IL" sz="2000" dirty="0"/>
              <a:t>" יהיה סימן לכן שהמערכת צריכה לכתוב נקודה כלומר: "." </a:t>
            </a:r>
          </a:p>
          <a:p>
            <a:r>
              <a:rPr lang="he-IL" sz="2000" dirty="0"/>
              <a:t>שמירת התמלול כקובץ טקסט – המערכת תשמור באופן אוטומטי את כל הקלט שקיבלה והמירה לכתב בקובץ טקסט שיהיה זמין למשתמש.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C0BD451-55F7-8771-0E51-41D5582D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46" y="3109543"/>
            <a:ext cx="3565863" cy="20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0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A42B9-D84D-B672-7FC8-B446B8DC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+mn-cs"/>
              </a:rPr>
              <a:t>Flutter &amp; Dart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4BAA47-E3E3-0521-4EFF-A1F94BB3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Dart</a:t>
            </a:r>
            <a:r>
              <a:rPr lang="he-IL" sz="2000" dirty="0"/>
              <a:t> היא שפת תכנות המפותחת על ידי גוגל.</a:t>
            </a:r>
          </a:p>
          <a:p>
            <a:r>
              <a:rPr lang="he-IL" sz="2000" dirty="0"/>
              <a:t>בחירת השפה הגיעה משיקולי נוחות ומתן גישה לפלטפורמות שונות לשימוש באפליקציה.</a:t>
            </a:r>
          </a:p>
          <a:p>
            <a:r>
              <a:rPr lang="he-IL" sz="2000" dirty="0"/>
              <a:t>שפה מונחית עצמים ,נוחה לשימוש מפתחים ובעלת תחביר דומה לשפת </a:t>
            </a:r>
            <a:r>
              <a:rPr lang="en-US" sz="2000" dirty="0"/>
              <a:t>C</a:t>
            </a:r>
            <a:r>
              <a:rPr lang="he-IL" sz="2000" dirty="0"/>
              <a:t>.</a:t>
            </a:r>
          </a:p>
          <a:p>
            <a:r>
              <a:rPr lang="he-IL" sz="2000" dirty="0"/>
              <a:t>בעזרת </a:t>
            </a:r>
            <a:r>
              <a:rPr lang="en-US" sz="2000" dirty="0"/>
              <a:t>Dart</a:t>
            </a:r>
            <a:r>
              <a:rPr lang="he-IL" sz="2000" dirty="0"/>
              <a:t> גוגל בנו את סביבת הפיתוח </a:t>
            </a:r>
            <a:r>
              <a:rPr lang="en-US" sz="2000" dirty="0"/>
              <a:t>Flutter</a:t>
            </a:r>
            <a:r>
              <a:rPr lang="he-IL" sz="2000" dirty="0"/>
              <a:t> .</a:t>
            </a:r>
          </a:p>
          <a:p>
            <a:r>
              <a:rPr lang="en-US" sz="2000" dirty="0"/>
              <a:t>Flutter</a:t>
            </a:r>
            <a:r>
              <a:rPr lang="he-IL" sz="2000" dirty="0"/>
              <a:t> היא ספרייה המאפשרת תכנות אפליקציות גם לסביבת אנדרואיד וגם ל-</a:t>
            </a:r>
            <a:r>
              <a:rPr lang="en-US" sz="2000" dirty="0" err="1"/>
              <a:t>ios</a:t>
            </a:r>
            <a:r>
              <a:rPr lang="he-IL" sz="2000" dirty="0"/>
              <a:t>.</a:t>
            </a:r>
          </a:p>
          <a:p>
            <a:r>
              <a:rPr lang="en-US" sz="2000" dirty="0"/>
              <a:t>Flutter</a:t>
            </a:r>
            <a:r>
              <a:rPr lang="he-IL" sz="2000" dirty="0"/>
              <a:t> משמש לפיתוח אפליקציות עבור אנדרואיד, </a:t>
            </a:r>
            <a:r>
              <a:rPr lang="en-US" sz="2000" dirty="0" err="1"/>
              <a:t>ios</a:t>
            </a:r>
            <a:r>
              <a:rPr lang="en-US" sz="2000" dirty="0"/>
              <a:t>, web, </a:t>
            </a:r>
            <a:r>
              <a:rPr lang="en-US" sz="2000" dirty="0" err="1"/>
              <a:t>linux</a:t>
            </a:r>
            <a:r>
              <a:rPr lang="en-US" sz="2000" dirty="0"/>
              <a:t>, mac, windows, google fuchsia</a:t>
            </a:r>
            <a:r>
              <a:rPr lang="he-IL" sz="2000" dirty="0"/>
              <a:t> .</a:t>
            </a:r>
          </a:p>
          <a:p>
            <a:r>
              <a:rPr lang="he-IL" sz="2000" dirty="0"/>
              <a:t>אפליקציות </a:t>
            </a:r>
            <a:r>
              <a:rPr lang="en-US" sz="2000" dirty="0"/>
              <a:t>Flutter</a:t>
            </a:r>
            <a:r>
              <a:rPr lang="he-IL" sz="2000" dirty="0"/>
              <a:t> כתובות בשפת </a:t>
            </a:r>
            <a:r>
              <a:rPr lang="en-US" sz="2000" dirty="0"/>
              <a:t>Dart</a:t>
            </a:r>
            <a:r>
              <a:rPr lang="he-IL" sz="2000" dirty="0"/>
              <a:t> ועושות שימוש ברבות מהתכונות המתקדמות יותר של השפה.</a:t>
            </a:r>
          </a:p>
          <a:p>
            <a:pPr marL="0" indent="0">
              <a:buNone/>
            </a:pPr>
            <a:endParaRPr lang="he-IL" sz="2000" dirty="0"/>
          </a:p>
          <a:p>
            <a:endParaRPr lang="he-IL" sz="2000" dirty="0"/>
          </a:p>
          <a:p>
            <a:endParaRPr lang="he-IL" sz="2000" dirty="0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12A3CBD-24D0-3EBA-9CE2-44352F08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" y="2379628"/>
            <a:ext cx="2289176" cy="11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1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FCBDDF-7473-580D-5FE6-6C1EA760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מסד נתונים - </a:t>
            </a:r>
            <a:r>
              <a:rPr lang="en-US" dirty="0">
                <a:cs typeface="+mn-cs"/>
              </a:rPr>
              <a:t>Firebase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EB21B-333C-697A-B759-6BEC3B02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/>
              <a:t>פלטפורמה ליצירת אפליקציות עם שירותי ענן שפותחה על ידי גוגל.</a:t>
            </a:r>
          </a:p>
          <a:p>
            <a:r>
              <a:rPr lang="he-IL" sz="2000" dirty="0"/>
              <a:t>משמשת לפיתוח יישומי רשת ואפליקציות מובייל.</a:t>
            </a:r>
          </a:p>
          <a:p>
            <a:r>
              <a:rPr lang="he-IL" sz="2000" dirty="0"/>
              <a:t>זהו מסד נתונים מסוג </a:t>
            </a:r>
            <a:r>
              <a:rPr lang="en-US" sz="2000" dirty="0"/>
              <a:t>NoSQL</a:t>
            </a:r>
            <a:r>
              <a:rPr lang="he-IL" sz="2000" dirty="0"/>
              <a:t>.</a:t>
            </a:r>
          </a:p>
          <a:p>
            <a:r>
              <a:rPr lang="he-IL" sz="2000" dirty="0"/>
              <a:t>יכול לטפל בכמות רבה של נתונים.</a:t>
            </a:r>
          </a:p>
          <a:p>
            <a:r>
              <a:rPr lang="he-IL" sz="2000" dirty="0"/>
              <a:t>מתממשק בצורה טובה עם </a:t>
            </a:r>
            <a:r>
              <a:rPr lang="en-US" sz="2000" dirty="0"/>
              <a:t>Flutter</a:t>
            </a:r>
            <a:r>
              <a:rPr lang="he-IL" sz="2000" dirty="0"/>
              <a:t>.</a:t>
            </a:r>
            <a:endParaRPr lang="en-US" sz="2000" dirty="0"/>
          </a:p>
          <a:p>
            <a:r>
              <a:rPr lang="en-US" sz="2000" dirty="0"/>
              <a:t>Firebase</a:t>
            </a:r>
            <a:r>
              <a:rPr lang="he-IL" sz="2000" dirty="0"/>
              <a:t> הוא </a:t>
            </a:r>
            <a:r>
              <a:rPr lang="en-US" sz="2000" dirty="0"/>
              <a:t>real time DB</a:t>
            </a:r>
            <a:r>
              <a:rPr lang="he-IL" sz="2000" dirty="0"/>
              <a:t>.</a:t>
            </a:r>
          </a:p>
          <a:p>
            <a:r>
              <a:rPr lang="he-IL" sz="2000" dirty="0"/>
              <a:t>אין צורך לקנות שרת ולהתקין עליו </a:t>
            </a:r>
            <a:r>
              <a:rPr lang="en-US" sz="2000" dirty="0"/>
              <a:t>Firebase</a:t>
            </a:r>
            <a:r>
              <a:rPr lang="he-IL" sz="2000" dirty="0"/>
              <a:t> , הוא מאוחסן אוטומטית.</a:t>
            </a:r>
          </a:p>
          <a:p>
            <a:r>
              <a:rPr lang="he-IL" sz="2000" dirty="0"/>
              <a:t>חינמי , ניתן להשתמש בו ללא עלות.</a:t>
            </a:r>
          </a:p>
          <a:p>
            <a:r>
              <a:rPr lang="he-IL" sz="2000" dirty="0"/>
              <a:t>באתר של </a:t>
            </a:r>
            <a:r>
              <a:rPr lang="en-US" sz="2000" dirty="0"/>
              <a:t>Firebase</a:t>
            </a:r>
            <a:r>
              <a:rPr lang="he-IL" sz="2000" dirty="0"/>
              <a:t> יש דוקומנטציה טובה המאפשרת הבנה עמוקה של המוצר.</a:t>
            </a:r>
          </a:p>
          <a:p>
            <a:endParaRPr lang="he-IL" sz="2000" dirty="0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63A256F-E09C-61C8-3869-3901A98A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486819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AC4DD-EE47-E45F-3951-70671AA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התוצאה</a:t>
            </a:r>
            <a:r>
              <a:rPr lang="he-IL" dirty="0"/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80073D-DCC9-2E67-530E-70F3E379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sz="2000" dirty="0"/>
              <a:t>כעת נציג את האפליקציה ונראה את היכולות שלה </a:t>
            </a:r>
          </a:p>
        </p:txBody>
      </p:sp>
    </p:spTree>
    <p:extLst>
      <p:ext uri="{BB962C8B-B14F-4D97-AF65-F5344CB8AC3E}">
        <p14:creationId xmlns:p14="http://schemas.microsoft.com/office/powerpoint/2010/main" val="15511670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366</Words>
  <Application>Microsoft Office PowerPoint</Application>
  <PresentationFormat>מסך רחב</PresentationFormat>
  <Paragraphs>41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מצגת של PowerPoint‏</vt:lpstr>
      <vt:lpstr>Speech recognition</vt:lpstr>
      <vt:lpstr>מצב השוק </vt:lpstr>
      <vt:lpstr>אפליקציות קיימות בשוק</vt:lpstr>
      <vt:lpstr>החידוש בתוכנה </vt:lpstr>
      <vt:lpstr>Flutter &amp; Dart</vt:lpstr>
      <vt:lpstr>מסד נתונים - Firebase</vt:lpstr>
      <vt:lpstr>התוצאה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Gorelyk</dc:creator>
  <cp:lastModifiedBy>אופיר בוזגלו</cp:lastModifiedBy>
  <cp:revision>19</cp:revision>
  <dcterms:created xsi:type="dcterms:W3CDTF">2019-02-24T09:43:51Z</dcterms:created>
  <dcterms:modified xsi:type="dcterms:W3CDTF">2022-05-19T07:06:14Z</dcterms:modified>
</cp:coreProperties>
</file>