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56" r:id="rId1"/>
    <p:sldMasterId id="2147483858" r:id="rId2"/>
  </p:sldMasterIdLst>
  <p:notesMasterIdLst>
    <p:notesMasterId r:id="rId11"/>
  </p:notesMasterIdLst>
  <p:sldIdLst>
    <p:sldId id="270" r:id="rId3"/>
    <p:sldId id="285" r:id="rId4"/>
    <p:sldId id="284" r:id="rId5"/>
    <p:sldId id="275" r:id="rId6"/>
    <p:sldId id="286" r:id="rId7"/>
    <p:sldId id="271" r:id="rId8"/>
    <p:sldId id="287" r:id="rId9"/>
    <p:sldId id="288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  <p:embeddedFont>
      <p:font typeface="Ubuntu" panose="020B0504030602030204" pitchFamily="34" charset="0"/>
      <p:regular r:id="rId28"/>
      <p:bold r:id="rId29"/>
      <p:italic r:id="rId30"/>
      <p:boldItalic r:id="rId31"/>
    </p:embeddedFont>
    <p:embeddedFont>
      <p:font typeface="Ubuntu Light" panose="020B0304030602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8735D4-AED8-4228-B316-FC63EF554759}">
  <a:tblStyle styleId="{4B8735D4-AED8-4228-B316-FC63EF55475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EEEF"/>
          </a:solidFill>
        </a:fill>
      </a:tcStyle>
    </a:wholeTbl>
    <a:band1H>
      <a:tcTxStyle b="off" i="off"/>
      <a:tcStyle>
        <a:tcBdr/>
        <a:fill>
          <a:solidFill>
            <a:srgbClr val="D5DBDE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5DBDE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BEEEF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AB40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C5B70E3-2747-4C59-9D00-9EEF797DFD4A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CF8A64B-6AEA-41E7-AE72-7DB5BC326B9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0" d="100"/>
          <a:sy n="170" d="100"/>
        </p:scale>
        <p:origin x="115" y="3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ableStyles" Target="tableStyles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20355ed29c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3" name="Google Shape;1053;g20355ed29c6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g20355ed29c6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37bb80a6bc_5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3" name="Google Shape;1063;g237bb80a6bc_5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294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37bb80a6bc_5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3" name="Google Shape;1063;g237bb80a6bc_5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83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237bb80a6bc_5_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7" name="Google Shape;1127;g237bb80a6bc_5_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710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37bb80a6bc_5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3" name="Google Shape;1063;g237bb80a6bc_5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079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37bb80a6bc_5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3" name="Google Shape;1063;g237bb80a6bc_5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365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37bb80a6bc_5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3" name="Google Shape;1063;g237bb80a6bc_5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33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37bb80a6bc_5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3" name="Google Shape;1063;g237bb80a6bc_5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67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gradFill>
          <a:gsLst>
            <a:gs pos="0">
              <a:srgbClr val="7030A0"/>
            </a:gs>
            <a:gs pos="93000">
              <a:srgbClr val="7030A0"/>
            </a:gs>
            <a:gs pos="100000">
              <a:srgbClr val="7030A0"/>
            </a:gs>
          </a:gsLst>
          <a:lin ang="5400012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520550" y="1814375"/>
            <a:ext cx="5500500" cy="21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-949740" y="1"/>
            <a:ext cx="5689755" cy="5146151"/>
            <a:chOff x="-1570843" y="213"/>
            <a:chExt cx="5686343" cy="5143065"/>
          </a:xfrm>
        </p:grpSpPr>
        <p:sp>
          <p:nvSpPr>
            <p:cNvPr id="53" name="Google Shape;53;p13"/>
            <p:cNvSpPr/>
            <p:nvPr/>
          </p:nvSpPr>
          <p:spPr>
            <a:xfrm rot="-5400000">
              <a:off x="-620300" y="407477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rgbClr val="674EA7">
                <a:alpha val="1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 rot="-5400000">
              <a:off x="-1576543" y="850878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rgbClr val="D9D2E9">
                <a:alpha val="2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 rot="10800000" flipH="1">
              <a:off x="1863243" y="289052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 rot="5400000">
              <a:off x="1726019" y="186501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 rot="10800000" flipH="1">
              <a:off x="1490985" y="16575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 rot="5400000">
              <a:off x="1037759" y="247245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 rot="10800000" flipH="1">
              <a:off x="805001" y="22649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 rot="5400000">
              <a:off x="851959" y="185666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 rot="10800000" flipH="1">
              <a:off x="-252166" y="16415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 rot="10800000" flipH="1">
              <a:off x="-431982" y="102572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78A6F1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 rot="5400000">
              <a:off x="665501" y="12394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 rot="10800000" flipH="1">
              <a:off x="436451" y="103197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 rot="5400000">
              <a:off x="485686" y="62367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 rot="10800000" flipH="1">
              <a:off x="250652" y="41618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 rot="5400000">
              <a:off x="-389391" y="6160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 rot="5400000">
              <a:off x="-575190" y="21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1746350" y="1570885"/>
            <a:ext cx="5697900" cy="14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50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750925" y="3178413"/>
            <a:ext cx="56979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1 paragraph 3">
  <p:cSld name="Basic 1 paragraph_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825" y="4792800"/>
            <a:ext cx="682500" cy="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1 2">
  <p:cSld name="Basic 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224351" y="4806296"/>
            <a:ext cx="1182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59506" y="4804181"/>
            <a:ext cx="10290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571500" y="514350"/>
            <a:ext cx="37149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pic>
        <p:nvPicPr>
          <p:cNvPr id="78" name="Google Shape;78;p16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Bullet points">
  <p:cSld name="3 Bullet poin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825" y="4792800"/>
            <a:ext cx="682500" cy="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">
  <p:cSld name="Basic 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571500" y="514350"/>
            <a:ext cx="37149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4" name="Google Shape;84;p18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4">
  <p:cSld name="BLANK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Bullet points 1">
  <p:cSld name="3 Bullet points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825" y="4792800"/>
            <a:ext cx="682500" cy="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1 1">
  <p:cSld name="Basic _3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1091171" y="4827550"/>
            <a:ext cx="16314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r>
              <a:rPr lang="en" sz="700" i="0" u="none" strike="noStrike" cap="none">
                <a:solidFill>
                  <a:srgbClr val="379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Presentation title  —  Section</a:t>
            </a:r>
            <a:endParaRPr sz="700">
              <a:solidFill>
                <a:srgbClr val="379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" name="Google Shape;9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825" y="4792800"/>
            <a:ext cx="682500" cy="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1">
  <p:cSld name="Basic _1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559506" y="4804181"/>
            <a:ext cx="10290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pic>
        <p:nvPicPr>
          <p:cNvPr id="95" name="Google Shape;95;p22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2"/>
          <p:cNvSpPr txBox="1"/>
          <p:nvPr/>
        </p:nvSpPr>
        <p:spPr>
          <a:xfrm>
            <a:off x="6044900" y="4644748"/>
            <a:ext cx="1744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rights reserved. © 2022 Engageli, Inc.</a:t>
            </a:r>
            <a:endParaRPr sz="70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Google Shape;97;p22"/>
          <p:cNvSpPr txBox="1">
            <a:spLocks noGrp="1"/>
          </p:cNvSpPr>
          <p:nvPr>
            <p:ph type="sldNum" idx="12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65"/>
          <p:cNvPicPr preferRelativeResize="0"/>
          <p:nvPr/>
        </p:nvPicPr>
        <p:blipFill rotWithShape="1">
          <a:blip r:embed="rId2">
            <a:alphaModFix amt="64000"/>
          </a:blip>
          <a:srcRect l="9242" r="4140" b="1468"/>
          <a:stretch/>
        </p:blipFill>
        <p:spPr>
          <a:xfrm rot="10800000">
            <a:off x="-19048" y="-9524"/>
            <a:ext cx="9163049" cy="517207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65"/>
          <p:cNvSpPr txBox="1">
            <a:spLocks noGrp="1"/>
          </p:cNvSpPr>
          <p:nvPr>
            <p:ph type="title"/>
          </p:nvPr>
        </p:nvSpPr>
        <p:spPr>
          <a:xfrm>
            <a:off x="311700" y="794225"/>
            <a:ext cx="4378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3200" b="0" i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73" name="Google Shape;273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1 paragraph">
  <p:cSld name="Basic 1 paragraph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7"/>
          <p:cNvSpPr txBox="1">
            <a:spLocks noGrp="1"/>
          </p:cNvSpPr>
          <p:nvPr>
            <p:ph type="body" idx="1"/>
          </p:nvPr>
        </p:nvSpPr>
        <p:spPr>
          <a:xfrm>
            <a:off x="571500" y="514350"/>
            <a:ext cx="3714900" cy="41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pic>
        <p:nvPicPr>
          <p:cNvPr id="280" name="Google Shape;280;p67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67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2" name="Google Shape;282;p67"/>
          <p:cNvSpPr txBox="1">
            <a:spLocks noGrp="1"/>
          </p:cNvSpPr>
          <p:nvPr>
            <p:ph type="sldNum" idx="12"/>
          </p:nvPr>
        </p:nvSpPr>
        <p:spPr>
          <a:xfrm>
            <a:off x="224350" y="4734750"/>
            <a:ext cx="2250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lvl="0" algn="l" rtl="0">
              <a:buClr>
                <a:srgbClr val="4189D4"/>
              </a:buClr>
              <a:buSzPts val="500"/>
              <a:buFont typeface="Ubuntu"/>
              <a:buNone/>
              <a:defRPr/>
            </a:lvl1pPr>
            <a:lvl2pPr lvl="1" algn="l" rtl="0">
              <a:buClr>
                <a:srgbClr val="4189D4"/>
              </a:buClr>
              <a:buSzPts val="500"/>
              <a:buFont typeface="Ubuntu"/>
              <a:buNone/>
              <a:defRPr/>
            </a:lvl2pPr>
            <a:lvl3pPr lvl="2" algn="l" rtl="0">
              <a:buClr>
                <a:srgbClr val="4189D4"/>
              </a:buClr>
              <a:buSzPts val="500"/>
              <a:buFont typeface="Ubuntu"/>
              <a:buNone/>
              <a:defRPr/>
            </a:lvl3pPr>
            <a:lvl4pPr lvl="3" algn="l" rtl="0">
              <a:buClr>
                <a:srgbClr val="4189D4"/>
              </a:buClr>
              <a:buSzPts val="500"/>
              <a:buFont typeface="Ubuntu"/>
              <a:buNone/>
              <a:defRPr/>
            </a:lvl4pPr>
            <a:lvl5pPr lvl="4" algn="l" rtl="0">
              <a:buClr>
                <a:srgbClr val="4189D4"/>
              </a:buClr>
              <a:buSzPts val="500"/>
              <a:buFont typeface="Ubuntu"/>
              <a:buNone/>
              <a:defRPr/>
            </a:lvl5pPr>
            <a:lvl6pPr lvl="5" algn="l" rtl="0">
              <a:buClr>
                <a:srgbClr val="4189D4"/>
              </a:buClr>
              <a:buSzPts val="500"/>
              <a:buFont typeface="Ubuntu"/>
              <a:buNone/>
              <a:defRPr/>
            </a:lvl6pPr>
            <a:lvl7pPr lvl="6" algn="l" rtl="0">
              <a:buClr>
                <a:srgbClr val="4189D4"/>
              </a:buClr>
              <a:buSzPts val="500"/>
              <a:buFont typeface="Ubuntu"/>
              <a:buNone/>
              <a:defRPr/>
            </a:lvl7pPr>
            <a:lvl8pPr lvl="7" algn="l" rtl="0">
              <a:buClr>
                <a:srgbClr val="4189D4"/>
              </a:buClr>
              <a:buSzPts val="500"/>
              <a:buFont typeface="Ubuntu"/>
              <a:buNone/>
              <a:defRPr/>
            </a:lvl8pPr>
            <a:lvl9pPr lvl="8" algn="l" rtl="0">
              <a:buClr>
                <a:srgbClr val="4189D4"/>
              </a:buClr>
              <a:buSzPts val="500"/>
              <a:buFont typeface="Ubuntu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DESIGN 1">
  <p:cSld name="BACKGROUND DESIGN 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69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69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1" name="Google Shape;291;p69"/>
          <p:cNvSpPr txBox="1">
            <a:spLocks noGrp="1"/>
          </p:cNvSpPr>
          <p:nvPr>
            <p:ph type="sldNum" idx="12"/>
          </p:nvPr>
        </p:nvSpPr>
        <p:spPr>
          <a:xfrm>
            <a:off x="224350" y="4734750"/>
            <a:ext cx="2250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lvl="0" algn="l" rtl="0">
              <a:buClr>
                <a:srgbClr val="4189D4"/>
              </a:buClr>
              <a:buSzPts val="500"/>
              <a:buFont typeface="Ubuntu"/>
              <a:buNone/>
              <a:defRPr/>
            </a:lvl1pPr>
            <a:lvl2pPr lvl="1" algn="l" rtl="0">
              <a:buClr>
                <a:srgbClr val="4189D4"/>
              </a:buClr>
              <a:buSzPts val="500"/>
              <a:buFont typeface="Ubuntu"/>
              <a:buNone/>
              <a:defRPr/>
            </a:lvl2pPr>
            <a:lvl3pPr lvl="2" algn="l" rtl="0">
              <a:buClr>
                <a:srgbClr val="4189D4"/>
              </a:buClr>
              <a:buSzPts val="500"/>
              <a:buFont typeface="Ubuntu"/>
              <a:buNone/>
              <a:defRPr/>
            </a:lvl3pPr>
            <a:lvl4pPr lvl="3" algn="l" rtl="0">
              <a:buClr>
                <a:srgbClr val="4189D4"/>
              </a:buClr>
              <a:buSzPts val="500"/>
              <a:buFont typeface="Ubuntu"/>
              <a:buNone/>
              <a:defRPr/>
            </a:lvl4pPr>
            <a:lvl5pPr lvl="4" algn="l" rtl="0">
              <a:buClr>
                <a:srgbClr val="4189D4"/>
              </a:buClr>
              <a:buSzPts val="500"/>
              <a:buFont typeface="Ubuntu"/>
              <a:buNone/>
              <a:defRPr/>
            </a:lvl5pPr>
            <a:lvl6pPr lvl="5" algn="l" rtl="0">
              <a:buClr>
                <a:srgbClr val="4189D4"/>
              </a:buClr>
              <a:buSzPts val="500"/>
              <a:buFont typeface="Ubuntu"/>
              <a:buNone/>
              <a:defRPr/>
            </a:lvl6pPr>
            <a:lvl7pPr lvl="6" algn="l" rtl="0">
              <a:buClr>
                <a:srgbClr val="4189D4"/>
              </a:buClr>
              <a:buSzPts val="500"/>
              <a:buFont typeface="Ubuntu"/>
              <a:buNone/>
              <a:defRPr/>
            </a:lvl7pPr>
            <a:lvl8pPr lvl="7" algn="l" rtl="0">
              <a:buClr>
                <a:srgbClr val="4189D4"/>
              </a:buClr>
              <a:buSzPts val="500"/>
              <a:buFont typeface="Ubuntu"/>
              <a:buNone/>
              <a:defRPr/>
            </a:lvl8pPr>
            <a:lvl9pPr lvl="8" algn="l" rtl="0">
              <a:buClr>
                <a:srgbClr val="4189D4"/>
              </a:buClr>
              <a:buSzPts val="500"/>
              <a:buFont typeface="Ubuntu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8">
  <p:cSld name="TITLE_10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4" name="Google Shape;294;p7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5" name="Google Shape;295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2">
  <p:cSld name="Basic _3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2"/>
          <p:cNvSpPr txBox="1">
            <a:spLocks noGrp="1"/>
          </p:cNvSpPr>
          <p:nvPr>
            <p:ph type="body" idx="1"/>
          </p:nvPr>
        </p:nvSpPr>
        <p:spPr>
          <a:xfrm>
            <a:off x="559506" y="4804181"/>
            <a:ext cx="10290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303" name="Google Shape;303;p72"/>
          <p:cNvSpPr txBox="1">
            <a:spLocks noGrp="1"/>
          </p:cNvSpPr>
          <p:nvPr>
            <p:ph type="body" idx="2"/>
          </p:nvPr>
        </p:nvSpPr>
        <p:spPr>
          <a:xfrm>
            <a:off x="571500" y="514350"/>
            <a:ext cx="37149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pic>
        <p:nvPicPr>
          <p:cNvPr id="304" name="Google Shape;304;p72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72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Google Shape;306;p72"/>
          <p:cNvSpPr txBox="1">
            <a:spLocks noGrp="1"/>
          </p:cNvSpPr>
          <p:nvPr>
            <p:ph type="sldNum" idx="12"/>
          </p:nvPr>
        </p:nvSpPr>
        <p:spPr>
          <a:xfrm>
            <a:off x="224350" y="4734750"/>
            <a:ext cx="2250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lvl="0" algn="l" rtl="0">
              <a:buClr>
                <a:srgbClr val="4189D4"/>
              </a:buClr>
              <a:buSzPts val="500"/>
              <a:buFont typeface="Ubuntu"/>
              <a:buNone/>
              <a:defRPr/>
            </a:lvl1pPr>
            <a:lvl2pPr lvl="1" algn="l" rtl="0">
              <a:buClr>
                <a:srgbClr val="4189D4"/>
              </a:buClr>
              <a:buSzPts val="500"/>
              <a:buFont typeface="Ubuntu"/>
              <a:buNone/>
              <a:defRPr/>
            </a:lvl2pPr>
            <a:lvl3pPr lvl="2" algn="l" rtl="0">
              <a:buClr>
                <a:srgbClr val="4189D4"/>
              </a:buClr>
              <a:buSzPts val="500"/>
              <a:buFont typeface="Ubuntu"/>
              <a:buNone/>
              <a:defRPr/>
            </a:lvl3pPr>
            <a:lvl4pPr lvl="3" algn="l" rtl="0">
              <a:buClr>
                <a:srgbClr val="4189D4"/>
              </a:buClr>
              <a:buSzPts val="500"/>
              <a:buFont typeface="Ubuntu"/>
              <a:buNone/>
              <a:defRPr/>
            </a:lvl4pPr>
            <a:lvl5pPr lvl="4" algn="l" rtl="0">
              <a:buClr>
                <a:srgbClr val="4189D4"/>
              </a:buClr>
              <a:buSzPts val="500"/>
              <a:buFont typeface="Ubuntu"/>
              <a:buNone/>
              <a:defRPr/>
            </a:lvl5pPr>
            <a:lvl6pPr lvl="5" algn="l" rtl="0">
              <a:buClr>
                <a:srgbClr val="4189D4"/>
              </a:buClr>
              <a:buSzPts val="500"/>
              <a:buFont typeface="Ubuntu"/>
              <a:buNone/>
              <a:defRPr/>
            </a:lvl6pPr>
            <a:lvl7pPr lvl="6" algn="l" rtl="0">
              <a:buClr>
                <a:srgbClr val="4189D4"/>
              </a:buClr>
              <a:buSzPts val="500"/>
              <a:buFont typeface="Ubuntu"/>
              <a:buNone/>
              <a:defRPr/>
            </a:lvl7pPr>
            <a:lvl8pPr lvl="7" algn="l" rtl="0">
              <a:buClr>
                <a:srgbClr val="4189D4"/>
              </a:buClr>
              <a:buSzPts val="500"/>
              <a:buFont typeface="Ubuntu"/>
              <a:buNone/>
              <a:defRPr/>
            </a:lvl8pPr>
            <a:lvl9pPr lvl="8" algn="l" rtl="0">
              <a:buClr>
                <a:srgbClr val="4189D4"/>
              </a:buClr>
              <a:buSzPts val="500"/>
              <a:buFont typeface="Ubuntu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lvl="0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10" name="Google Shape;310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1" name="Google Shape;311;p73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73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3" name="Google Shape;313;p73"/>
          <p:cNvSpPr txBox="1">
            <a:spLocks noGrp="1"/>
          </p:cNvSpPr>
          <p:nvPr>
            <p:ph type="sldNum" idx="2"/>
          </p:nvPr>
        </p:nvSpPr>
        <p:spPr>
          <a:xfrm>
            <a:off x="224350" y="4734750"/>
            <a:ext cx="2250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lvl="0" algn="l" rtl="0">
              <a:buClr>
                <a:srgbClr val="4189D4"/>
              </a:buClr>
              <a:buSzPts val="500"/>
              <a:buFont typeface="Ubuntu"/>
              <a:buNone/>
              <a:defRPr/>
            </a:lvl1pPr>
            <a:lvl2pPr lvl="1" algn="l" rtl="0">
              <a:buClr>
                <a:srgbClr val="4189D4"/>
              </a:buClr>
              <a:buSzPts val="500"/>
              <a:buFont typeface="Ubuntu"/>
              <a:buNone/>
              <a:defRPr/>
            </a:lvl2pPr>
            <a:lvl3pPr lvl="2" algn="l" rtl="0">
              <a:buClr>
                <a:srgbClr val="4189D4"/>
              </a:buClr>
              <a:buSzPts val="500"/>
              <a:buFont typeface="Ubuntu"/>
              <a:buNone/>
              <a:defRPr/>
            </a:lvl3pPr>
            <a:lvl4pPr lvl="3" algn="l" rtl="0">
              <a:buClr>
                <a:srgbClr val="4189D4"/>
              </a:buClr>
              <a:buSzPts val="500"/>
              <a:buFont typeface="Ubuntu"/>
              <a:buNone/>
              <a:defRPr/>
            </a:lvl4pPr>
            <a:lvl5pPr lvl="4" algn="l" rtl="0">
              <a:buClr>
                <a:srgbClr val="4189D4"/>
              </a:buClr>
              <a:buSzPts val="500"/>
              <a:buFont typeface="Ubuntu"/>
              <a:buNone/>
              <a:defRPr/>
            </a:lvl5pPr>
            <a:lvl6pPr lvl="5" algn="l" rtl="0">
              <a:buClr>
                <a:srgbClr val="4189D4"/>
              </a:buClr>
              <a:buSzPts val="500"/>
              <a:buFont typeface="Ubuntu"/>
              <a:buNone/>
              <a:defRPr/>
            </a:lvl6pPr>
            <a:lvl7pPr lvl="6" algn="l" rtl="0">
              <a:buClr>
                <a:srgbClr val="4189D4"/>
              </a:buClr>
              <a:buSzPts val="500"/>
              <a:buFont typeface="Ubuntu"/>
              <a:buNone/>
              <a:defRPr/>
            </a:lvl7pPr>
            <a:lvl8pPr lvl="7" algn="l" rtl="0">
              <a:buClr>
                <a:srgbClr val="4189D4"/>
              </a:buClr>
              <a:buSzPts val="500"/>
              <a:buFont typeface="Ubuntu"/>
              <a:buNone/>
              <a:defRPr/>
            </a:lvl8pPr>
            <a:lvl9pPr lvl="8" algn="l" rtl="0">
              <a:buClr>
                <a:srgbClr val="4189D4"/>
              </a:buClr>
              <a:buSzPts val="500"/>
              <a:buFont typeface="Ubuntu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6" name="Google Shape;316;p74"/>
          <p:cNvSpPr txBox="1">
            <a:spLocks noGrp="1"/>
          </p:cNvSpPr>
          <p:nvPr>
            <p:ph type="subTitle" idx="1"/>
          </p:nvPr>
        </p:nvSpPr>
        <p:spPr>
          <a:xfrm>
            <a:off x="311700" y="3028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0070C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17" name="Google Shape;317;p74"/>
          <p:cNvGrpSpPr/>
          <p:nvPr/>
        </p:nvGrpSpPr>
        <p:grpSpPr>
          <a:xfrm rot="10800000" flipH="1">
            <a:off x="3771900" y="2797250"/>
            <a:ext cx="1597975" cy="64156"/>
            <a:chOff x="0" y="666750"/>
            <a:chExt cx="4033253" cy="45685"/>
          </a:xfrm>
        </p:grpSpPr>
        <p:sp>
          <p:nvSpPr>
            <p:cNvPr id="318" name="Google Shape;318;p74"/>
            <p:cNvSpPr/>
            <p:nvPr/>
          </p:nvSpPr>
          <p:spPr>
            <a:xfrm>
              <a:off x="0" y="666750"/>
              <a:ext cx="273545" cy="45685"/>
            </a:xfrm>
            <a:custGeom>
              <a:avLst/>
              <a:gdLst/>
              <a:ahLst/>
              <a:cxnLst/>
              <a:rect l="l" t="t" r="r" b="b"/>
              <a:pathLst>
                <a:path w="6436360" h="33654" extrusionOk="0">
                  <a:moveTo>
                    <a:pt x="6435852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6435852" y="33527"/>
                  </a:lnTo>
                  <a:lnTo>
                    <a:pt x="6435852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74"/>
            <p:cNvSpPr/>
            <p:nvPr/>
          </p:nvSpPr>
          <p:spPr>
            <a:xfrm>
              <a:off x="269767" y="666750"/>
              <a:ext cx="1560817" cy="45685"/>
            </a:xfrm>
            <a:custGeom>
              <a:avLst/>
              <a:gdLst/>
              <a:ahLst/>
              <a:cxnLst/>
              <a:rect l="l" t="t" r="r" b="b"/>
              <a:pathLst>
                <a:path w="6436360" h="33654" extrusionOk="0">
                  <a:moveTo>
                    <a:pt x="6435852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6435852" y="33527"/>
                  </a:lnTo>
                  <a:lnTo>
                    <a:pt x="6435852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74"/>
            <p:cNvSpPr/>
            <p:nvPr/>
          </p:nvSpPr>
          <p:spPr>
            <a:xfrm>
              <a:off x="1828800" y="666750"/>
              <a:ext cx="2204453" cy="45685"/>
            </a:xfrm>
            <a:custGeom>
              <a:avLst/>
              <a:gdLst/>
              <a:ahLst/>
              <a:cxnLst/>
              <a:rect l="l" t="t" r="r" b="b"/>
              <a:pathLst>
                <a:path w="6436360" h="33654" extrusionOk="0">
                  <a:moveTo>
                    <a:pt x="6435852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6435852" y="33527"/>
                  </a:lnTo>
                  <a:lnTo>
                    <a:pt x="6435852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4"/>
            <p:cNvSpPr/>
            <p:nvPr/>
          </p:nvSpPr>
          <p:spPr>
            <a:xfrm>
              <a:off x="1771445" y="666750"/>
              <a:ext cx="659727" cy="45685"/>
            </a:xfrm>
            <a:custGeom>
              <a:avLst/>
              <a:gdLst/>
              <a:ahLst/>
              <a:cxnLst/>
              <a:rect l="l" t="t" r="r" b="b"/>
              <a:pathLst>
                <a:path w="6436360" h="33654" extrusionOk="0">
                  <a:moveTo>
                    <a:pt x="6435852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6435852" y="33527"/>
                  </a:lnTo>
                  <a:lnTo>
                    <a:pt x="6435852" y="0"/>
                  </a:lnTo>
                  <a:close/>
                </a:path>
              </a:pathLst>
            </a:custGeom>
            <a:solidFill>
              <a:srgbClr val="E0458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2">
  <p:cSld name="TITLE_AND_BODY_2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lvl="0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25" name="Google Shape;325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lvl="0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329" name="Google Shape;329;p7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330" name="Google Shape;330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1 paragraph 1">
  <p:cSld name="Basic 1 paragraph_1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7"/>
          <p:cNvSpPr txBox="1"/>
          <p:nvPr/>
        </p:nvSpPr>
        <p:spPr>
          <a:xfrm>
            <a:off x="1091171" y="4827550"/>
            <a:ext cx="16314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r>
              <a:rPr lang="en" sz="700" i="0" u="none" strike="noStrike" cap="none">
                <a:solidFill>
                  <a:srgbClr val="379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Presentation title  —  Section</a:t>
            </a:r>
            <a:endParaRPr sz="700">
              <a:solidFill>
                <a:srgbClr val="379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3" name="Google Shape;333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825" y="4792800"/>
            <a:ext cx="682500" cy="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1 paragraph 2">
  <p:cSld name="Basic 1 paragraph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8"/>
          <p:cNvSpPr txBox="1">
            <a:spLocks noGrp="1"/>
          </p:cNvSpPr>
          <p:nvPr>
            <p:ph type="sldNum" idx="12"/>
          </p:nvPr>
        </p:nvSpPr>
        <p:spPr>
          <a:xfrm>
            <a:off x="226714" y="4804181"/>
            <a:ext cx="1182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6" name="Google Shape;336;p78"/>
          <p:cNvSpPr txBox="1">
            <a:spLocks noGrp="1"/>
          </p:cNvSpPr>
          <p:nvPr>
            <p:ph type="body" idx="1"/>
          </p:nvPr>
        </p:nvSpPr>
        <p:spPr>
          <a:xfrm>
            <a:off x="571500" y="514350"/>
            <a:ext cx="3714900" cy="41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337" name="Google Shape;337;p78"/>
          <p:cNvSpPr txBox="1">
            <a:spLocks noGrp="1"/>
          </p:cNvSpPr>
          <p:nvPr>
            <p:ph type="body" idx="2"/>
          </p:nvPr>
        </p:nvSpPr>
        <p:spPr>
          <a:xfrm>
            <a:off x="559506" y="4804181"/>
            <a:ext cx="10290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1">
  <p:cSld name="TITLE_1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spcBef>
                <a:spcPts val="90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9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90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90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90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90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90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90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90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0" name="Google Shape;340;p7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1" name="Google Shape;341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8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>
            <a:lvl1pPr lvl="0" rtl="0">
              <a:spcBef>
                <a:spcPts val="90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9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9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9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9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9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9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9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90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4" name="Google Shape;344;p8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345" name="Google Shape;345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3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9" name="Google Shape;349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4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82"/>
          <p:cNvSpPr txBox="1">
            <a:spLocks noGrp="1"/>
          </p:cNvSpPr>
          <p:nvPr>
            <p:ph type="title"/>
          </p:nvPr>
        </p:nvSpPr>
        <p:spPr>
          <a:xfrm>
            <a:off x="306600" y="2175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52" name="Google Shape;352;p82"/>
          <p:cNvSpPr txBox="1">
            <a:spLocks noGrp="1"/>
          </p:cNvSpPr>
          <p:nvPr>
            <p:ph type="body" idx="1"/>
          </p:nvPr>
        </p:nvSpPr>
        <p:spPr>
          <a:xfrm>
            <a:off x="421125" y="10129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3" name="Google Shape;353;p8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3">
  <p:cSld name="Basic _4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3"/>
          <p:cNvSpPr txBox="1"/>
          <p:nvPr/>
        </p:nvSpPr>
        <p:spPr>
          <a:xfrm>
            <a:off x="1091171" y="4827550"/>
            <a:ext cx="16314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endParaRPr sz="700">
              <a:solidFill>
                <a:srgbClr val="379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56" name="Google Shape;356;p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825" y="4792800"/>
            <a:ext cx="682500" cy="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4">
  <p:cSld name="Basic _5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84"/>
          <p:cNvSpPr txBox="1"/>
          <p:nvPr/>
        </p:nvSpPr>
        <p:spPr>
          <a:xfrm>
            <a:off x="1091171" y="4827550"/>
            <a:ext cx="16314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endParaRPr sz="700">
              <a:solidFill>
                <a:srgbClr val="379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59" name="Google Shape;359;p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825" y="4792800"/>
            <a:ext cx="682500" cy="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4 1">
  <p:cSld name="Basic _2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5"/>
          <p:cNvSpPr txBox="1">
            <a:spLocks noGrp="1"/>
          </p:cNvSpPr>
          <p:nvPr>
            <p:ph type="body" idx="1"/>
          </p:nvPr>
        </p:nvSpPr>
        <p:spPr>
          <a:xfrm>
            <a:off x="571500" y="514350"/>
            <a:ext cx="37149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362" name="Google Shape;362;p85"/>
          <p:cNvSpPr txBox="1">
            <a:spLocks noGrp="1"/>
          </p:cNvSpPr>
          <p:nvPr>
            <p:ph type="sldNum" idx="12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63" name="Google Shape;363;p85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85"/>
          <p:cNvSpPr txBox="1"/>
          <p:nvPr/>
        </p:nvSpPr>
        <p:spPr>
          <a:xfrm>
            <a:off x="6044900" y="4644748"/>
            <a:ext cx="1744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rights reserved. © 2022 Engageli, Inc.</a:t>
            </a:r>
            <a:endParaRPr sz="70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3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7" name="Google Shape;367;p8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8" name="Google Shape;368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5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87"/>
          <p:cNvSpPr txBox="1">
            <a:spLocks noGrp="1"/>
          </p:cNvSpPr>
          <p:nvPr>
            <p:ph type="title"/>
          </p:nvPr>
        </p:nvSpPr>
        <p:spPr>
          <a:xfrm>
            <a:off x="256500" y="224150"/>
            <a:ext cx="85206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72" name="Google Shape;372;p87"/>
          <p:cNvGrpSpPr/>
          <p:nvPr/>
        </p:nvGrpSpPr>
        <p:grpSpPr>
          <a:xfrm>
            <a:off x="311700" y="768496"/>
            <a:ext cx="2149950" cy="26023"/>
            <a:chOff x="311700" y="768297"/>
            <a:chExt cx="2149950" cy="55203"/>
          </a:xfrm>
        </p:grpSpPr>
        <p:sp>
          <p:nvSpPr>
            <p:cNvPr id="373" name="Google Shape;373;p87"/>
            <p:cNvSpPr/>
            <p:nvPr/>
          </p:nvSpPr>
          <p:spPr>
            <a:xfrm>
              <a:off x="1193925" y="768300"/>
              <a:ext cx="73500" cy="552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87"/>
            <p:cNvSpPr/>
            <p:nvPr/>
          </p:nvSpPr>
          <p:spPr>
            <a:xfrm>
              <a:off x="311700" y="768298"/>
              <a:ext cx="668100" cy="55200"/>
            </a:xfrm>
            <a:prstGeom prst="rect">
              <a:avLst/>
            </a:pr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87"/>
            <p:cNvSpPr/>
            <p:nvPr/>
          </p:nvSpPr>
          <p:spPr>
            <a:xfrm>
              <a:off x="1267425" y="768300"/>
              <a:ext cx="294300" cy="55200"/>
            </a:xfrm>
            <a:prstGeom prst="rect">
              <a:avLst/>
            </a:prstGeom>
            <a:solidFill>
              <a:srgbClr val="DA1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87"/>
            <p:cNvSpPr/>
            <p:nvPr/>
          </p:nvSpPr>
          <p:spPr>
            <a:xfrm>
              <a:off x="1481550" y="768297"/>
              <a:ext cx="980100" cy="552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p87"/>
          <p:cNvSpPr/>
          <p:nvPr/>
        </p:nvSpPr>
        <p:spPr>
          <a:xfrm>
            <a:off x="983675" y="768510"/>
            <a:ext cx="204300" cy="26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0" tIns="25700" rIns="25700" bIns="257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1347"/>
              </a:buClr>
              <a:buSzPts val="2900"/>
              <a:buFont typeface="Avenir"/>
              <a:buNone/>
              <a:defRPr sz="3900" b="0" i="0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1347"/>
              </a:buClr>
              <a:buSzPts val="2900"/>
              <a:buFont typeface="Avenir"/>
              <a:buNone/>
              <a:defRPr sz="3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1347"/>
              </a:buClr>
              <a:buSzPts val="2900"/>
              <a:buFont typeface="Avenir"/>
              <a:buNone/>
              <a:defRPr sz="3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1347"/>
              </a:buClr>
              <a:buSzPts val="2900"/>
              <a:buFont typeface="Avenir"/>
              <a:buNone/>
              <a:defRPr sz="3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1347"/>
              </a:buClr>
              <a:buSzPts val="2900"/>
              <a:buFont typeface="Avenir"/>
              <a:buNone/>
              <a:defRPr sz="3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1347"/>
              </a:buClr>
              <a:buSzPts val="2900"/>
              <a:buFont typeface="Avenir"/>
              <a:buNone/>
              <a:defRPr sz="3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1347"/>
              </a:buClr>
              <a:buSzPts val="2900"/>
              <a:buFont typeface="Avenir"/>
              <a:buNone/>
              <a:defRPr sz="3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1347"/>
              </a:buClr>
              <a:buSzPts val="2900"/>
              <a:buFont typeface="Avenir"/>
              <a:buNone/>
              <a:defRPr sz="3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1347"/>
              </a:buClr>
              <a:buSzPts val="2900"/>
              <a:buFont typeface="Avenir"/>
              <a:buNone/>
              <a:defRPr sz="3900"/>
            </a:lvl9pPr>
          </a:lstStyle>
          <a:p>
            <a:endParaRPr/>
          </a:p>
        </p:txBody>
      </p:sp>
      <p:sp>
        <p:nvSpPr>
          <p:cNvPr id="380" name="Google Shape;380;p8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700" tIns="25700" rIns="25700" bIns="2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  <a:defRPr sz="2100" b="0" i="0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  <a:defRPr sz="2100"/>
            </a:lvl9pPr>
          </a:lstStyle>
          <a:p>
            <a:endParaRPr/>
          </a:p>
        </p:txBody>
      </p:sp>
      <p:sp>
        <p:nvSpPr>
          <p:cNvPr id="381" name="Google Shape;381;p88"/>
          <p:cNvSpPr txBox="1">
            <a:spLocks noGrp="1"/>
          </p:cNvSpPr>
          <p:nvPr>
            <p:ph type="sldNum" idx="12"/>
          </p:nvPr>
        </p:nvSpPr>
        <p:spPr>
          <a:xfrm>
            <a:off x="8839341" y="4807775"/>
            <a:ext cx="2097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venir"/>
              <a:buNone/>
              <a:defRPr sz="900" b="0" i="0" u="none" strike="noStrike" cap="none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venir"/>
              <a:buNone/>
              <a:defRPr sz="900" b="0" i="0" u="none" strike="noStrike" cap="none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venir"/>
              <a:buNone/>
              <a:defRPr sz="900" b="0" i="0" u="none" strike="noStrike" cap="none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venir"/>
              <a:buNone/>
              <a:defRPr sz="900" b="0" i="0" u="none" strike="noStrike" cap="none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venir"/>
              <a:buNone/>
              <a:defRPr sz="900" b="0" i="0" u="none" strike="noStrike" cap="none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venir"/>
              <a:buNone/>
              <a:defRPr sz="900" b="0" i="0" u="none" strike="noStrike" cap="none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venir"/>
              <a:buNone/>
              <a:defRPr sz="900" b="0" i="0" u="none" strike="noStrike" cap="none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venir"/>
              <a:buNone/>
              <a:defRPr sz="900" b="0" i="0" u="none" strike="noStrike" cap="none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venir"/>
              <a:buNone/>
              <a:defRPr sz="900" b="0" i="0" u="none" strike="noStrike" cap="none">
                <a:solidFill>
                  <a:srgbClr val="7F7F7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1 1">
  <p:cSld name="Basic _1_1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9"/>
          <p:cNvSpPr txBox="1">
            <a:spLocks noGrp="1"/>
          </p:cNvSpPr>
          <p:nvPr>
            <p:ph type="sldNum" idx="12"/>
          </p:nvPr>
        </p:nvSpPr>
        <p:spPr>
          <a:xfrm>
            <a:off x="224351" y="4806296"/>
            <a:ext cx="1182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4" name="Google Shape;384;p89"/>
          <p:cNvSpPr txBox="1">
            <a:spLocks noGrp="1"/>
          </p:cNvSpPr>
          <p:nvPr>
            <p:ph type="body" idx="1"/>
          </p:nvPr>
        </p:nvSpPr>
        <p:spPr>
          <a:xfrm>
            <a:off x="559506" y="4804181"/>
            <a:ext cx="10290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385" name="Google Shape;385;p89"/>
          <p:cNvSpPr txBox="1">
            <a:spLocks noGrp="1"/>
          </p:cNvSpPr>
          <p:nvPr>
            <p:ph type="body" idx="2"/>
          </p:nvPr>
        </p:nvSpPr>
        <p:spPr>
          <a:xfrm>
            <a:off x="571500" y="514350"/>
            <a:ext cx="37149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pic>
        <p:nvPicPr>
          <p:cNvPr id="386" name="Google Shape;386;p89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5">
  <p:cSld name="Basic _6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0"/>
          <p:cNvSpPr txBox="1"/>
          <p:nvPr/>
        </p:nvSpPr>
        <p:spPr>
          <a:xfrm>
            <a:off x="1091171" y="4827550"/>
            <a:ext cx="16314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endParaRPr sz="700">
              <a:solidFill>
                <a:srgbClr val="379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89" name="Google Shape;389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825" y="4792800"/>
            <a:ext cx="682500" cy="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spcBef>
                <a:spcPts val="90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lvl="0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6">
  <p:cSld name="Basic _2_2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3"/>
          <p:cNvSpPr txBox="1">
            <a:spLocks noGrp="1"/>
          </p:cNvSpPr>
          <p:nvPr>
            <p:ph type="sldNum" idx="12"/>
          </p:nvPr>
        </p:nvSpPr>
        <p:spPr>
          <a:xfrm>
            <a:off x="224351" y="4806296"/>
            <a:ext cx="1182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7" name="Google Shape;397;p93"/>
          <p:cNvSpPr txBox="1">
            <a:spLocks noGrp="1"/>
          </p:cNvSpPr>
          <p:nvPr>
            <p:ph type="body" idx="1"/>
          </p:nvPr>
        </p:nvSpPr>
        <p:spPr>
          <a:xfrm>
            <a:off x="559506" y="4804181"/>
            <a:ext cx="10290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398" name="Google Shape;398;p93"/>
          <p:cNvSpPr txBox="1">
            <a:spLocks noGrp="1"/>
          </p:cNvSpPr>
          <p:nvPr>
            <p:ph type="body" idx="2"/>
          </p:nvPr>
        </p:nvSpPr>
        <p:spPr>
          <a:xfrm>
            <a:off x="571500" y="514350"/>
            <a:ext cx="37149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pic>
        <p:nvPicPr>
          <p:cNvPr id="399" name="Google Shape;399;p93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7">
  <p:cSld name="Basic _7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4"/>
          <p:cNvSpPr txBox="1"/>
          <p:nvPr/>
        </p:nvSpPr>
        <p:spPr>
          <a:xfrm>
            <a:off x="1091171" y="4827550"/>
            <a:ext cx="16314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endParaRPr sz="700">
              <a:solidFill>
                <a:srgbClr val="379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02" name="Google Shape;402;p9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825" y="4792800"/>
            <a:ext cx="682500" cy="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8">
  <p:cSld name="Basic _8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95"/>
          <p:cNvSpPr txBox="1"/>
          <p:nvPr/>
        </p:nvSpPr>
        <p:spPr>
          <a:xfrm>
            <a:off x="1091171" y="4827550"/>
            <a:ext cx="16314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endParaRPr sz="700">
              <a:solidFill>
                <a:srgbClr val="379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05" name="Google Shape;405;p9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825" y="4792800"/>
            <a:ext cx="682500" cy="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9">
  <p:cSld name="Basic 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96"/>
          <p:cNvSpPr txBox="1">
            <a:spLocks noGrp="1"/>
          </p:cNvSpPr>
          <p:nvPr>
            <p:ph type="sldNum" idx="12"/>
          </p:nvPr>
        </p:nvSpPr>
        <p:spPr>
          <a:xfrm>
            <a:off x="224351" y="4806296"/>
            <a:ext cx="1182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96"/>
          <p:cNvSpPr txBox="1">
            <a:spLocks noGrp="1"/>
          </p:cNvSpPr>
          <p:nvPr>
            <p:ph type="body" idx="1"/>
          </p:nvPr>
        </p:nvSpPr>
        <p:spPr>
          <a:xfrm>
            <a:off x="559506" y="4804181"/>
            <a:ext cx="10290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409" name="Google Shape;409;p96"/>
          <p:cNvSpPr txBox="1">
            <a:spLocks noGrp="1"/>
          </p:cNvSpPr>
          <p:nvPr>
            <p:ph type="body" idx="2"/>
          </p:nvPr>
        </p:nvSpPr>
        <p:spPr>
          <a:xfrm>
            <a:off x="571500" y="514350"/>
            <a:ext cx="37149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pic>
        <p:nvPicPr>
          <p:cNvPr id="410" name="Google Shape;410;p96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6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lvl="0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14" name="Google Shape;414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10">
  <p:cSld name="Basic _10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98"/>
          <p:cNvSpPr txBox="1"/>
          <p:nvPr/>
        </p:nvSpPr>
        <p:spPr>
          <a:xfrm>
            <a:off x="1091171" y="4827550"/>
            <a:ext cx="16314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endParaRPr sz="700">
              <a:solidFill>
                <a:srgbClr val="379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17" name="Google Shape;417;p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825" y="4792800"/>
            <a:ext cx="682500" cy="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10 1">
  <p:cSld name="Basic _10_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99"/>
          <p:cNvSpPr txBox="1">
            <a:spLocks noGrp="1"/>
          </p:cNvSpPr>
          <p:nvPr>
            <p:ph type="body" idx="1"/>
          </p:nvPr>
        </p:nvSpPr>
        <p:spPr>
          <a:xfrm>
            <a:off x="571500" y="514350"/>
            <a:ext cx="37149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pic>
        <p:nvPicPr>
          <p:cNvPr id="420" name="Google Shape;420;p99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99"/>
          <p:cNvSpPr txBox="1">
            <a:spLocks noGrp="1"/>
          </p:cNvSpPr>
          <p:nvPr>
            <p:ph type="sldNum" idx="12"/>
          </p:nvPr>
        </p:nvSpPr>
        <p:spPr>
          <a:xfrm>
            <a:off x="224351" y="4730004"/>
            <a:ext cx="2484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10 2">
  <p:cSld name="Basic _10_2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0"/>
          <p:cNvSpPr txBox="1">
            <a:spLocks noGrp="1"/>
          </p:cNvSpPr>
          <p:nvPr>
            <p:ph type="body" idx="1"/>
          </p:nvPr>
        </p:nvSpPr>
        <p:spPr>
          <a:xfrm>
            <a:off x="571500" y="514350"/>
            <a:ext cx="37149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pic>
        <p:nvPicPr>
          <p:cNvPr id="424" name="Google Shape;424;p100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00"/>
          <p:cNvSpPr txBox="1">
            <a:spLocks noGrp="1"/>
          </p:cNvSpPr>
          <p:nvPr>
            <p:ph type="sldNum" idx="12"/>
          </p:nvPr>
        </p:nvSpPr>
        <p:spPr>
          <a:xfrm>
            <a:off x="224351" y="4730004"/>
            <a:ext cx="2484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1000" b="0" i="0" u="none" strike="noStrike" cap="none">
                <a:solidFill>
                  <a:srgbClr val="5A7EA4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0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90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10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9" name="Google Shape;429;p10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0" name="Google Shape;430;p10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31" name="Google Shape;431;p10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32" name="Google Shape;432;p10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Bullet points">
  <p:cSld name="3 Bullet points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102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02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1 paragraph 3">
  <p:cSld name="Basic 1 paragraph_3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103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103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TITLE_AND_BODY_2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04"/>
          <p:cNvSpPr txBox="1">
            <a:spLocks noGrp="1"/>
          </p:cNvSpPr>
          <p:nvPr>
            <p:ph type="sldNum" idx="12"/>
          </p:nvPr>
        </p:nvSpPr>
        <p:spPr>
          <a:xfrm>
            <a:off x="224351" y="4734748"/>
            <a:ext cx="1182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41" name="Google Shape;441;p104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104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TITLE_AND_BODY_3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05"/>
          <p:cNvSpPr txBox="1">
            <a:spLocks noGrp="1"/>
          </p:cNvSpPr>
          <p:nvPr>
            <p:ph type="sldNum" idx="12"/>
          </p:nvPr>
        </p:nvSpPr>
        <p:spPr>
          <a:xfrm>
            <a:off x="224351" y="4734748"/>
            <a:ext cx="1182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5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45" name="Google Shape;445;p105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105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106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06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11">
  <p:cSld name="Basic _2_4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08"/>
          <p:cNvSpPr txBox="1">
            <a:spLocks noGrp="1"/>
          </p:cNvSpPr>
          <p:nvPr>
            <p:ph type="body" idx="1"/>
          </p:nvPr>
        </p:nvSpPr>
        <p:spPr>
          <a:xfrm>
            <a:off x="571500" y="514350"/>
            <a:ext cx="37149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457" name="Google Shape;457;p108"/>
          <p:cNvSpPr txBox="1">
            <a:spLocks noGrp="1"/>
          </p:cNvSpPr>
          <p:nvPr>
            <p:ph type="sldNum" idx="12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58" name="Google Shape;458;p108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108"/>
          <p:cNvSpPr txBox="1"/>
          <p:nvPr/>
        </p:nvSpPr>
        <p:spPr>
          <a:xfrm>
            <a:off x="3735875" y="4644750"/>
            <a:ext cx="412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1 2">
  <p:cSld name="Basic _1_2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09"/>
          <p:cNvSpPr txBox="1">
            <a:spLocks noGrp="1"/>
          </p:cNvSpPr>
          <p:nvPr>
            <p:ph type="body" idx="1"/>
          </p:nvPr>
        </p:nvSpPr>
        <p:spPr>
          <a:xfrm>
            <a:off x="559506" y="4804181"/>
            <a:ext cx="10290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462" name="Google Shape;462;p109"/>
          <p:cNvSpPr txBox="1">
            <a:spLocks noGrp="1"/>
          </p:cNvSpPr>
          <p:nvPr>
            <p:ph type="body" idx="2"/>
          </p:nvPr>
        </p:nvSpPr>
        <p:spPr>
          <a:xfrm>
            <a:off x="571500" y="514350"/>
            <a:ext cx="37149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pic>
        <p:nvPicPr>
          <p:cNvPr id="463" name="Google Shape;463;p109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9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2 2">
  <p:cSld name="Basic _2_5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10"/>
          <p:cNvSpPr txBox="1">
            <a:spLocks noGrp="1"/>
          </p:cNvSpPr>
          <p:nvPr>
            <p:ph type="body" idx="1"/>
          </p:nvPr>
        </p:nvSpPr>
        <p:spPr>
          <a:xfrm>
            <a:off x="571500" y="514350"/>
            <a:ext cx="37149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Ubuntu Light"/>
              <a:buChar char="•"/>
              <a:defRPr sz="900" b="0" i="0" u="none" strike="noStrike" cap="none">
                <a:solidFill>
                  <a:srgbClr val="4D5A90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467" name="Google Shape;467;p110"/>
          <p:cNvSpPr txBox="1">
            <a:spLocks noGrp="1"/>
          </p:cNvSpPr>
          <p:nvPr>
            <p:ph type="sldNum" idx="12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68" name="Google Shape;468;p110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110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4">
  <p:cSld name="BLANK_2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111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111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Bullet points 1">
  <p:cSld name="3 Bullet points_1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112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112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 1 1 1">
  <p:cSld name="Basic _3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13"/>
          <p:cNvSpPr txBox="1"/>
          <p:nvPr/>
        </p:nvSpPr>
        <p:spPr>
          <a:xfrm>
            <a:off x="1091171" y="4827550"/>
            <a:ext cx="1631400" cy="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r>
              <a:rPr lang="en" sz="700" i="0" u="none" strike="noStrike" cap="none">
                <a:solidFill>
                  <a:srgbClr val="379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Presentation title  —  Section</a:t>
            </a:r>
            <a:endParaRPr sz="700">
              <a:solidFill>
                <a:srgbClr val="379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78" name="Google Shape;478;p1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825" y="4792800"/>
            <a:ext cx="682500" cy="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15"/>
          <p:cNvSpPr txBox="1">
            <a:spLocks noGrp="1"/>
          </p:cNvSpPr>
          <p:nvPr>
            <p:ph type="ctrTitle"/>
          </p:nvPr>
        </p:nvSpPr>
        <p:spPr>
          <a:xfrm>
            <a:off x="1746350" y="1570885"/>
            <a:ext cx="5697900" cy="14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85" name="Google Shape;485;p115"/>
          <p:cNvSpPr txBox="1">
            <a:spLocks noGrp="1"/>
          </p:cNvSpPr>
          <p:nvPr>
            <p:ph type="subTitle" idx="1"/>
          </p:nvPr>
        </p:nvSpPr>
        <p:spPr>
          <a:xfrm>
            <a:off x="1750925" y="3178413"/>
            <a:ext cx="56979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DM Sans"/>
              <a:buNone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M Sans"/>
              <a:buNone/>
              <a:defRPr sz="28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M Sans"/>
              <a:buNone/>
              <a:defRPr sz="28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M Sans"/>
              <a:buNone/>
              <a:defRPr sz="28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M Sans"/>
              <a:buNone/>
              <a:defRPr sz="28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M Sans"/>
              <a:buNone/>
              <a:defRPr sz="28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M Sans"/>
              <a:buNone/>
              <a:defRPr sz="28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M Sans"/>
              <a:buNone/>
              <a:defRPr sz="28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M Sans"/>
              <a:buNone/>
              <a:defRPr sz="2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86" name="Google Shape;486;p115"/>
          <p:cNvSpPr txBox="1"/>
          <p:nvPr/>
        </p:nvSpPr>
        <p:spPr>
          <a:xfrm>
            <a:off x="8660049" y="4844375"/>
            <a:ext cx="4014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‹#›</a:t>
            </a:fld>
            <a:endParaRPr sz="1100" b="1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4">
  <p:cSld name="TITLE_AND_BODY_7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16"/>
          <p:cNvSpPr txBox="1">
            <a:spLocks noGrp="1"/>
          </p:cNvSpPr>
          <p:nvPr>
            <p:ph type="title"/>
          </p:nvPr>
        </p:nvSpPr>
        <p:spPr>
          <a:xfrm>
            <a:off x="306600" y="2175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89" name="Google Shape;489;p116"/>
          <p:cNvSpPr txBox="1">
            <a:spLocks noGrp="1"/>
          </p:cNvSpPr>
          <p:nvPr>
            <p:ph type="body" idx="1"/>
          </p:nvPr>
        </p:nvSpPr>
        <p:spPr>
          <a:xfrm>
            <a:off x="421125" y="10129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0" name="Google Shape;490;p1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116"/>
          <p:cNvSpPr txBox="1">
            <a:spLocks noGrp="1"/>
          </p:cNvSpPr>
          <p:nvPr>
            <p:ph type="sldNum" idx="2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92" name="Google Shape;492;p116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116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6">
  <p:cSld name="TITLE_AND_BODY_9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18"/>
          <p:cNvSpPr txBox="1">
            <a:spLocks noGrp="1"/>
          </p:cNvSpPr>
          <p:nvPr>
            <p:ph type="title"/>
          </p:nvPr>
        </p:nvSpPr>
        <p:spPr>
          <a:xfrm>
            <a:off x="306600" y="2175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05" name="Google Shape;505;p118"/>
          <p:cNvSpPr txBox="1">
            <a:spLocks noGrp="1"/>
          </p:cNvSpPr>
          <p:nvPr>
            <p:ph type="body" idx="1"/>
          </p:nvPr>
        </p:nvSpPr>
        <p:spPr>
          <a:xfrm>
            <a:off x="421125" y="10129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6" name="Google Shape;506;p1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42.xml"/><Relationship Id="rId34" Type="http://schemas.openxmlformats.org/officeDocument/2006/relationships/slideLayout" Target="../slideLayouts/slideLayout55.xml"/><Relationship Id="rId42" Type="http://schemas.openxmlformats.org/officeDocument/2006/relationships/slideLayout" Target="../slideLayouts/slideLayout63.xml"/><Relationship Id="rId47" Type="http://schemas.openxmlformats.org/officeDocument/2006/relationships/slideLayout" Target="../slideLayouts/slideLayout68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53.xml"/><Relationship Id="rId37" Type="http://schemas.openxmlformats.org/officeDocument/2006/relationships/slideLayout" Target="../slideLayouts/slideLayout58.xml"/><Relationship Id="rId40" Type="http://schemas.openxmlformats.org/officeDocument/2006/relationships/slideLayout" Target="../slideLayouts/slideLayout61.xml"/><Relationship Id="rId45" Type="http://schemas.openxmlformats.org/officeDocument/2006/relationships/slideLayout" Target="../slideLayouts/slideLayout66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36" Type="http://schemas.openxmlformats.org/officeDocument/2006/relationships/slideLayout" Target="../slideLayouts/slideLayout57.xml"/><Relationship Id="rId49" Type="http://schemas.openxmlformats.org/officeDocument/2006/relationships/theme" Target="../theme/theme2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65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35" Type="http://schemas.openxmlformats.org/officeDocument/2006/relationships/slideLayout" Target="../slideLayouts/slideLayout56.xml"/><Relationship Id="rId43" Type="http://schemas.openxmlformats.org/officeDocument/2006/relationships/slideLayout" Target="../slideLayouts/slideLayout64.xml"/><Relationship Id="rId48" Type="http://schemas.openxmlformats.org/officeDocument/2006/relationships/slideLayout" Target="../slideLayouts/slideLayout69.xml"/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slideLayout" Target="../slideLayouts/slideLayout54.xml"/><Relationship Id="rId38" Type="http://schemas.openxmlformats.org/officeDocument/2006/relationships/slideLayout" Target="../slideLayouts/slideLayout59.xml"/><Relationship Id="rId4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6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4"/>
          <p:cNvSpPr txBox="1">
            <a:spLocks noGrp="1"/>
          </p:cNvSpPr>
          <p:nvPr>
            <p:ph type="title"/>
          </p:nvPr>
        </p:nvSpPr>
        <p:spPr>
          <a:xfrm>
            <a:off x="290700" y="133350"/>
            <a:ext cx="82197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61D5F"/>
              </a:buClr>
              <a:buSzPts val="2600"/>
              <a:buFont typeface="DM Sans"/>
              <a:buNone/>
              <a:defRPr sz="2600" i="0" u="none" strike="noStrike" cap="none" baseline="30000">
                <a:solidFill>
                  <a:srgbClr val="061D5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61D5F"/>
              </a:buClr>
              <a:buSzPts val="2600"/>
              <a:buFont typeface="DM Sans"/>
              <a:buNone/>
              <a:defRPr sz="2600" i="0" u="none" strike="noStrike" cap="none" baseline="30000">
                <a:solidFill>
                  <a:srgbClr val="061D5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61D5F"/>
              </a:buClr>
              <a:buSzPts val="2600"/>
              <a:buFont typeface="DM Sans"/>
              <a:buNone/>
              <a:defRPr sz="2600" i="0" u="none" strike="noStrike" cap="none" baseline="30000">
                <a:solidFill>
                  <a:srgbClr val="061D5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61D5F"/>
              </a:buClr>
              <a:buSzPts val="2600"/>
              <a:buFont typeface="DM Sans"/>
              <a:buNone/>
              <a:defRPr sz="2600" i="0" u="none" strike="noStrike" cap="none" baseline="30000">
                <a:solidFill>
                  <a:srgbClr val="061D5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61D5F"/>
              </a:buClr>
              <a:buSzPts val="2600"/>
              <a:buFont typeface="DM Sans"/>
              <a:buNone/>
              <a:defRPr sz="2600" i="0" u="none" strike="noStrike" cap="none" baseline="30000">
                <a:solidFill>
                  <a:srgbClr val="061D5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61D5F"/>
              </a:buClr>
              <a:buSzPts val="2600"/>
              <a:buFont typeface="DM Sans"/>
              <a:buNone/>
              <a:defRPr sz="2600" i="0" u="none" strike="noStrike" cap="none" baseline="30000">
                <a:solidFill>
                  <a:srgbClr val="061D5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61D5F"/>
              </a:buClr>
              <a:buSzPts val="2600"/>
              <a:buFont typeface="DM Sans"/>
              <a:buNone/>
              <a:defRPr sz="2600" i="0" u="none" strike="noStrike" cap="none" baseline="30000">
                <a:solidFill>
                  <a:srgbClr val="061D5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61D5F"/>
              </a:buClr>
              <a:buSzPts val="2600"/>
              <a:buFont typeface="DM Sans"/>
              <a:buNone/>
              <a:defRPr sz="2600" i="0" u="none" strike="noStrike" cap="none" baseline="30000">
                <a:solidFill>
                  <a:srgbClr val="061D5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61D5F"/>
              </a:buClr>
              <a:buSzPts val="2600"/>
              <a:buFont typeface="DM Sans"/>
              <a:buNone/>
              <a:defRPr sz="2600" i="0" u="none" strike="noStrike" cap="none" baseline="30000">
                <a:solidFill>
                  <a:srgbClr val="061D5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8" name="Google Shape;268;p64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Char char="•"/>
              <a:defRPr sz="9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Char char="•"/>
              <a:defRPr sz="9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Char char="•"/>
              <a:defRPr sz="9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Char char="•"/>
              <a:defRPr sz="9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Char char="•"/>
              <a:defRPr sz="9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Char char="•"/>
              <a:defRPr sz="9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Char char="•"/>
              <a:defRPr sz="9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Char char="•"/>
              <a:defRPr sz="9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984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Source Sans Pro"/>
              <a:buChar char="•"/>
              <a:defRPr sz="900" b="0" i="0" u="none" strike="noStrike" cap="none">
                <a:solidFill>
                  <a:srgbClr val="4D5A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69" name="Google Shape;269;p64"/>
          <p:cNvSpPr txBox="1">
            <a:spLocks noGrp="1"/>
          </p:cNvSpPr>
          <p:nvPr>
            <p:ph type="sldNum" idx="12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  <a:defRPr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1" r:id="rId2"/>
    <p:sldLayoutId id="2147483713" r:id="rId3"/>
    <p:sldLayoutId id="2147483714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35" r:id="rId24"/>
    <p:sldLayoutId id="2147483736" r:id="rId25"/>
    <p:sldLayoutId id="2147483737" r:id="rId26"/>
    <p:sldLayoutId id="2147483738" r:id="rId27"/>
    <p:sldLayoutId id="2147483739" r:id="rId28"/>
    <p:sldLayoutId id="2147483740" r:id="rId29"/>
    <p:sldLayoutId id="2147483741" r:id="rId30"/>
    <p:sldLayoutId id="2147483742" r:id="rId31"/>
    <p:sldLayoutId id="2147483743" r:id="rId32"/>
    <p:sldLayoutId id="2147483744" r:id="rId33"/>
    <p:sldLayoutId id="2147483745" r:id="rId34"/>
    <p:sldLayoutId id="2147483746" r:id="rId35"/>
    <p:sldLayoutId id="2147483747" r:id="rId36"/>
    <p:sldLayoutId id="2147483748" r:id="rId37"/>
    <p:sldLayoutId id="2147483749" r:id="rId38"/>
    <p:sldLayoutId id="2147483750" r:id="rId39"/>
    <p:sldLayoutId id="2147483752" r:id="rId40"/>
    <p:sldLayoutId id="2147483753" r:id="rId41"/>
    <p:sldLayoutId id="2147483754" r:id="rId42"/>
    <p:sldLayoutId id="2147483755" r:id="rId43"/>
    <p:sldLayoutId id="2147483756" r:id="rId44"/>
    <p:sldLayoutId id="2147483757" r:id="rId45"/>
    <p:sldLayoutId id="2147483759" r:id="rId46"/>
    <p:sldLayoutId id="2147483760" r:id="rId47"/>
    <p:sldLayoutId id="2147483762" r:id="rId4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229"/>
          <p:cNvSpPr/>
          <p:nvPr/>
        </p:nvSpPr>
        <p:spPr>
          <a:xfrm>
            <a:off x="588750" y="838850"/>
            <a:ext cx="8008200" cy="3365400"/>
          </a:xfrm>
          <a:prstGeom prst="roundRect">
            <a:avLst>
              <a:gd name="adj" fmla="val 3463"/>
            </a:avLst>
          </a:prstGeom>
          <a:solidFill>
            <a:srgbClr val="FFFFFF"/>
          </a:solidFill>
          <a:ln>
            <a:noFill/>
          </a:ln>
          <a:effectLst>
            <a:outerShdw blurRad="171450" dist="19050" dir="5400000" algn="bl" rotWithShape="0">
              <a:srgbClr val="20124D">
                <a:alpha val="3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229"/>
          <p:cNvSpPr txBox="1"/>
          <p:nvPr/>
        </p:nvSpPr>
        <p:spPr>
          <a:xfrm>
            <a:off x="1238050" y="2432725"/>
            <a:ext cx="67746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2921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400" dirty="0">
                <a:solidFill>
                  <a:srgbClr val="2287B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Engineering progress over 2023</a:t>
            </a:r>
            <a:endParaRPr sz="2400" dirty="0">
              <a:solidFill>
                <a:srgbClr val="2287B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58" name="Google Shape;1058;p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925" y="1390100"/>
            <a:ext cx="1405275" cy="3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229"/>
          <p:cNvSpPr/>
          <p:nvPr/>
        </p:nvSpPr>
        <p:spPr>
          <a:xfrm>
            <a:off x="1315925" y="2103975"/>
            <a:ext cx="432600" cy="39900"/>
          </a:xfrm>
          <a:prstGeom prst="rect">
            <a:avLst/>
          </a:prstGeom>
          <a:solidFill>
            <a:srgbClr val="E776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0" name="Google Shape;1060;p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0975" y="1056550"/>
            <a:ext cx="1445875" cy="17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230"/>
          <p:cNvSpPr txBox="1">
            <a:spLocks noGrp="1"/>
          </p:cNvSpPr>
          <p:nvPr>
            <p:ph type="body" idx="1"/>
          </p:nvPr>
        </p:nvSpPr>
        <p:spPr>
          <a:xfrm>
            <a:off x="384725" y="1708599"/>
            <a:ext cx="3909600" cy="26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" sz="1100" b="1" dirty="0">
                <a:solidFill>
                  <a:srgbClr val="0C76AC"/>
                </a:solidFill>
              </a:rPr>
              <a:t>Release 3.0 in January 2023</a:t>
            </a:r>
            <a:br>
              <a:rPr lang="en" sz="1100" b="1" dirty="0">
                <a:solidFill>
                  <a:srgbClr val="0C76AC"/>
                </a:solidFill>
              </a:rPr>
            </a:br>
            <a:endParaRPr lang="en" sz="1100" b="1" dirty="0">
              <a:solidFill>
                <a:srgbClr val="0C76AC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" sz="1100" b="1" dirty="0">
                <a:solidFill>
                  <a:srgbClr val="0C76AC"/>
                </a:solidFill>
              </a:rPr>
              <a:t>Release 3.1 in August 2023</a:t>
            </a:r>
            <a:br>
              <a:rPr lang="en" sz="1100" b="1" dirty="0">
                <a:solidFill>
                  <a:srgbClr val="0C76AC"/>
                </a:solidFill>
              </a:rPr>
            </a:br>
            <a:endParaRPr lang="en" sz="1100" b="1" dirty="0">
              <a:solidFill>
                <a:srgbClr val="0C76AC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" sz="1100" b="1" dirty="0">
                <a:solidFill>
                  <a:srgbClr val="0C76AC"/>
                </a:solidFill>
              </a:rPr>
              <a:t>Switched to more incremental releases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  <a:buChar char="●"/>
            </a:pPr>
            <a:r>
              <a:rPr lang="en" sz="1100" dirty="0">
                <a:solidFill>
                  <a:schemeClr val="tx1"/>
                </a:solidFill>
              </a:rPr>
              <a:t>3.1.41 – September 8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  <a:buChar char="●"/>
            </a:pPr>
            <a:r>
              <a:rPr lang="en" sz="1100" dirty="0">
                <a:solidFill>
                  <a:schemeClr val="tx1"/>
                </a:solidFill>
              </a:rPr>
              <a:t>3.1.46 – October 23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  <a:buChar char="●"/>
            </a:pPr>
            <a:r>
              <a:rPr lang="en" sz="1100" dirty="0">
                <a:solidFill>
                  <a:schemeClr val="tx1"/>
                </a:solidFill>
              </a:rPr>
              <a:t>3.1.48 – November 21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  <a:buChar char="●"/>
            </a:pPr>
            <a:r>
              <a:rPr lang="en" sz="1100" dirty="0">
                <a:solidFill>
                  <a:schemeClr val="tx1"/>
                </a:solidFill>
              </a:rPr>
              <a:t>3.1.49 – December 26</a:t>
            </a:r>
            <a:br>
              <a:rPr lang="en" sz="1100" b="1" dirty="0">
                <a:solidFill>
                  <a:srgbClr val="0C76AC"/>
                </a:solidFill>
              </a:rPr>
            </a:br>
            <a:endParaRPr lang="en" sz="1100" b="1" dirty="0">
              <a:solidFill>
                <a:srgbClr val="0C76AC"/>
              </a:solidFill>
            </a:endParaRPr>
          </a:p>
          <a:p>
            <a:pPr marL="23241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" sz="1100" b="1" dirty="0">
                <a:solidFill>
                  <a:srgbClr val="0C76AC"/>
                </a:solidFill>
              </a:rPr>
              <a:t>Goal – incremental release every month</a:t>
            </a:r>
            <a:br>
              <a:rPr lang="en" sz="1100" b="1" dirty="0">
                <a:solidFill>
                  <a:srgbClr val="0C76AC"/>
                </a:solidFill>
              </a:rPr>
            </a:br>
            <a:endParaRPr sz="10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</a:pPr>
            <a:r>
              <a:rPr lang="en" sz="1200" b="1" dirty="0">
                <a:solidFill>
                  <a:srgbClr val="0C76AC"/>
                </a:solidFill>
              </a:rPr>
              <a:t>  </a:t>
            </a:r>
            <a:br>
              <a:rPr lang="en" sz="1200" b="1" dirty="0">
                <a:solidFill>
                  <a:srgbClr val="0C76AC"/>
                </a:solidFill>
              </a:rPr>
            </a:br>
            <a:endParaRPr sz="1000" dirty="0">
              <a:solidFill>
                <a:schemeClr val="dk2"/>
              </a:solidFill>
            </a:endParaRPr>
          </a:p>
          <a:p>
            <a:pPr marL="6096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None/>
            </a:pPr>
            <a:br>
              <a:rPr lang="en" sz="1200" dirty="0">
                <a:solidFill>
                  <a:schemeClr val="dk2"/>
                </a:solidFill>
              </a:rPr>
            </a:b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068" name="Google Shape;1068;p230"/>
          <p:cNvSpPr txBox="1"/>
          <p:nvPr/>
        </p:nvSpPr>
        <p:spPr>
          <a:xfrm>
            <a:off x="4572000" y="1357094"/>
            <a:ext cx="40047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096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dirty="0">
                <a:solidFill>
                  <a:schemeClr val="dk2"/>
                </a:solidFill>
              </a:rPr>
              <a:t>Students in class – increase from 300 to </a:t>
            </a:r>
            <a:r>
              <a:rPr lang="en" sz="1000" b="1" dirty="0">
                <a:solidFill>
                  <a:schemeClr val="dk2"/>
                </a:solidFill>
              </a:rPr>
              <a:t>2,000</a:t>
            </a:r>
            <a:br>
              <a:rPr lang="en" sz="1000" dirty="0">
                <a:solidFill>
                  <a:schemeClr val="dk2"/>
                </a:solidFill>
              </a:rPr>
            </a:br>
            <a:endParaRPr lang="en" sz="1000" dirty="0">
              <a:solidFill>
                <a:schemeClr val="dk2"/>
              </a:solidFill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dirty="0">
                <a:solidFill>
                  <a:schemeClr val="dk2"/>
                </a:solidFill>
              </a:rPr>
              <a:t>Concurrent students on stack – increase from 1,200 to </a:t>
            </a:r>
            <a:r>
              <a:rPr lang="en" sz="1000" b="1" dirty="0">
                <a:solidFill>
                  <a:schemeClr val="dk2"/>
                </a:solidFill>
              </a:rPr>
              <a:t>10,000</a:t>
            </a:r>
            <a:br>
              <a:rPr lang="en" sz="1000" dirty="0">
                <a:solidFill>
                  <a:schemeClr val="dk2"/>
                </a:solidFill>
              </a:rPr>
            </a:br>
            <a:endParaRPr lang="en" sz="1000" dirty="0">
              <a:solidFill>
                <a:schemeClr val="dk2"/>
              </a:solidFill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Move to </a:t>
            </a:r>
            <a:r>
              <a:rPr lang="en" sz="1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Kubernetes</a:t>
            </a: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architecture</a:t>
            </a:r>
            <a:r>
              <a:rPr lang="en" sz="1000" dirty="0">
                <a:solidFill>
                  <a:schemeClr val="dk2"/>
                </a:solidFill>
              </a:rPr>
              <a:t>:</a:t>
            </a:r>
            <a:br>
              <a:rPr lang="en" sz="1000" dirty="0">
                <a:solidFill>
                  <a:schemeClr val="dk2"/>
                </a:solidFill>
              </a:rPr>
            </a:br>
            <a:r>
              <a:rPr lang="en" sz="1000" dirty="0">
                <a:solidFill>
                  <a:schemeClr val="dk2"/>
                </a:solidFill>
              </a:rPr>
              <a:t>   - Full containerization</a:t>
            </a:r>
            <a:br>
              <a:rPr lang="en" sz="1000" dirty="0">
                <a:solidFill>
                  <a:schemeClr val="dk2"/>
                </a:solidFill>
              </a:rPr>
            </a:br>
            <a:r>
              <a:rPr lang="en" sz="1000" dirty="0">
                <a:solidFill>
                  <a:schemeClr val="dk2"/>
                </a:solidFill>
              </a:rPr>
              <a:t>   - Automatic scaling up and down</a:t>
            </a:r>
            <a:br>
              <a:rPr lang="en" sz="1000" dirty="0">
                <a:solidFill>
                  <a:schemeClr val="dk2"/>
                </a:solidFill>
              </a:rPr>
            </a:br>
            <a:r>
              <a:rPr lang="en" sz="1000" dirty="0">
                <a:solidFill>
                  <a:schemeClr val="dk2"/>
                </a:solidFill>
              </a:rPr>
              <a:t>   - Centralized logging</a:t>
            </a:r>
            <a:b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EMS Servers can run on a low-cost provider (Linode)</a:t>
            </a:r>
            <a:b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Full dial-in support</a:t>
            </a:r>
            <a:b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"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dirty="0">
                <a:solidFill>
                  <a:schemeClr val="dk2"/>
                </a:solidFill>
              </a:rPr>
              <a:t>Faster, more resilient attendance calculations/APIs</a:t>
            </a:r>
            <a:br>
              <a:rPr lang="en" sz="1000" dirty="0">
                <a:solidFill>
                  <a:schemeClr val="dk2"/>
                </a:solidFill>
              </a:rPr>
            </a:br>
            <a:endParaRPr lang="en" sz="1000" dirty="0">
              <a:solidFill>
                <a:schemeClr val="dk2"/>
              </a:solidFill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Initial support for hybrid environments</a:t>
            </a:r>
            <a:b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(several locations of several people each)</a:t>
            </a:r>
            <a:br>
              <a:rPr lang="en" sz="1000" dirty="0">
                <a:solidFill>
                  <a:schemeClr val="dk2"/>
                </a:solidFill>
              </a:rPr>
            </a:br>
            <a:endParaRPr lang="en" sz="1000" dirty="0">
              <a:solidFill>
                <a:schemeClr val="dk2"/>
              </a:solidFill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Android and iOS native apps</a:t>
            </a:r>
            <a:br>
              <a:rPr lang="en" sz="1000" b="1" i="0" u="none" strike="noStrike" cap="none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 b="1" i="0" u="none" strike="noStrike" cap="none" dirty="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457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230"/>
          <p:cNvSpPr txBox="1"/>
          <p:nvPr/>
        </p:nvSpPr>
        <p:spPr>
          <a:xfrm>
            <a:off x="839525" y="1040186"/>
            <a:ext cx="30000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Major Releases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1" name="Google Shape;1071;p230"/>
          <p:cNvGrpSpPr/>
          <p:nvPr/>
        </p:nvGrpSpPr>
        <p:grpSpPr>
          <a:xfrm>
            <a:off x="384725" y="987350"/>
            <a:ext cx="468900" cy="468900"/>
            <a:chOff x="384725" y="987350"/>
            <a:chExt cx="468900" cy="468900"/>
          </a:xfrm>
        </p:grpSpPr>
        <p:sp>
          <p:nvSpPr>
            <p:cNvPr id="1072" name="Google Shape;1072;p230"/>
            <p:cNvSpPr/>
            <p:nvPr/>
          </p:nvSpPr>
          <p:spPr>
            <a:xfrm>
              <a:off x="384725" y="987350"/>
              <a:ext cx="468900" cy="4689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1073" name="Google Shape;1073;p2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6350" y="1088962"/>
              <a:ext cx="265650" cy="265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7" name="Google Shape;1077;p230"/>
          <p:cNvSpPr txBox="1">
            <a:spLocks noGrp="1"/>
          </p:cNvSpPr>
          <p:nvPr>
            <p:ph type="sldNum" idx="4294967295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rPr>
              <a:t>2</a:t>
            </a:fld>
            <a:endParaRPr sz="800" b="0" i="0" u="none" strike="noStrike" cap="none"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78" name="Google Shape;1078;p230" descr="Logo, company nam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230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E64F04-BFAF-DFDB-4CCD-C7F44C0E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00" y="154673"/>
            <a:ext cx="7688700" cy="535200"/>
          </a:xfrm>
        </p:spPr>
        <p:txBody>
          <a:bodyPr/>
          <a:lstStyle/>
          <a:p>
            <a:r>
              <a:rPr lang="en-US" dirty="0"/>
              <a:t>Progress during 2023</a:t>
            </a:r>
          </a:p>
        </p:txBody>
      </p:sp>
      <p:sp>
        <p:nvSpPr>
          <p:cNvPr id="2" name="Google Shape;1087;p231">
            <a:extLst>
              <a:ext uri="{FF2B5EF4-FFF2-40B4-BE49-F238E27FC236}">
                <a16:creationId xmlns:a16="http://schemas.microsoft.com/office/drawing/2014/main" id="{9817D770-9CC0-27E9-59EE-5C7B7FB4A4F9}"/>
              </a:ext>
            </a:extLst>
          </p:cNvPr>
          <p:cNvSpPr txBox="1"/>
          <p:nvPr/>
        </p:nvSpPr>
        <p:spPr>
          <a:xfrm>
            <a:off x="5174358" y="1040186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Performance / Infrastructure </a:t>
            </a:r>
            <a:endParaRPr sz="1200" b="1" i="0" u="none" strike="noStrike" cap="none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Enhancements</a:t>
            </a:r>
            <a:endParaRPr sz="1200" b="0" i="0" u="none" strike="noStrike" cap="none" dirty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" name="Google Shape;1088;p231">
            <a:extLst>
              <a:ext uri="{FF2B5EF4-FFF2-40B4-BE49-F238E27FC236}">
                <a16:creationId xmlns:a16="http://schemas.microsoft.com/office/drawing/2014/main" id="{7903FFA8-8870-8EBE-829B-85591437B476}"/>
              </a:ext>
            </a:extLst>
          </p:cNvPr>
          <p:cNvGrpSpPr/>
          <p:nvPr/>
        </p:nvGrpSpPr>
        <p:grpSpPr>
          <a:xfrm>
            <a:off x="4713648" y="1082786"/>
            <a:ext cx="468900" cy="468900"/>
            <a:chOff x="4607200" y="987350"/>
            <a:chExt cx="468900" cy="468900"/>
          </a:xfrm>
        </p:grpSpPr>
        <p:sp>
          <p:nvSpPr>
            <p:cNvPr id="5" name="Google Shape;1089;p231">
              <a:extLst>
                <a:ext uri="{FF2B5EF4-FFF2-40B4-BE49-F238E27FC236}">
                  <a16:creationId xmlns:a16="http://schemas.microsoft.com/office/drawing/2014/main" id="{3E6B8130-DF52-8E3B-1FB3-4DDDB7A1F664}"/>
                </a:ext>
              </a:extLst>
            </p:cNvPr>
            <p:cNvSpPr/>
            <p:nvPr/>
          </p:nvSpPr>
          <p:spPr>
            <a:xfrm>
              <a:off x="4607200" y="987350"/>
              <a:ext cx="468900" cy="468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6" name="Google Shape;1090;p231">
              <a:extLst>
                <a:ext uri="{FF2B5EF4-FFF2-40B4-BE49-F238E27FC236}">
                  <a16:creationId xmlns:a16="http://schemas.microsoft.com/office/drawing/2014/main" id="{96AE3210-4E75-007E-C3A7-F87254940F9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4575" y="1084725"/>
              <a:ext cx="274150" cy="2741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776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230"/>
          <p:cNvSpPr txBox="1">
            <a:spLocks noGrp="1"/>
          </p:cNvSpPr>
          <p:nvPr>
            <p:ph type="body" idx="1"/>
          </p:nvPr>
        </p:nvSpPr>
        <p:spPr>
          <a:xfrm>
            <a:off x="384725" y="1708599"/>
            <a:ext cx="3909600" cy="26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" sz="1100" dirty="0">
                <a:solidFill>
                  <a:schemeClr val="tx1"/>
                </a:solidFill>
              </a:rPr>
              <a:t>Better use of real estate</a:t>
            </a:r>
            <a:br>
              <a:rPr lang="en" sz="1100" dirty="0">
                <a:solidFill>
                  <a:schemeClr val="tx1"/>
                </a:solidFill>
              </a:rPr>
            </a:br>
            <a:endParaRPr lang="en" sz="1100" dirty="0">
              <a:solidFill>
                <a:schemeClr val="tx1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" sz="1100" dirty="0">
                <a:solidFill>
                  <a:schemeClr val="tx1"/>
                </a:solidFill>
              </a:rPr>
              <a:t>Simplification of UI</a:t>
            </a:r>
            <a:br>
              <a:rPr lang="en" sz="1100" dirty="0">
                <a:solidFill>
                  <a:schemeClr val="tx1"/>
                </a:solidFill>
              </a:rPr>
            </a:br>
            <a:endParaRPr lang="en" sz="1100" dirty="0">
              <a:solidFill>
                <a:schemeClr val="tx1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" sz="1100" dirty="0">
                <a:solidFill>
                  <a:schemeClr val="tx1"/>
                </a:solidFill>
              </a:rPr>
              <a:t>Show who is speaking</a:t>
            </a:r>
            <a:br>
              <a:rPr lang="en" sz="1100" dirty="0">
                <a:solidFill>
                  <a:schemeClr val="tx1"/>
                </a:solidFill>
              </a:rPr>
            </a:br>
            <a:endParaRPr lang="en" sz="1100" dirty="0">
              <a:solidFill>
                <a:schemeClr val="tx1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" sz="1100" dirty="0">
                <a:solidFill>
                  <a:schemeClr val="tx1"/>
                </a:solidFill>
              </a:rPr>
              <a:t>“Side gallery” – show together with shared screen</a:t>
            </a:r>
            <a:br>
              <a:rPr lang="en" sz="1100" dirty="0">
                <a:solidFill>
                  <a:schemeClr val="tx1"/>
                </a:solidFill>
              </a:rPr>
            </a:br>
            <a:endParaRPr lang="en" sz="1100" dirty="0">
              <a:solidFill>
                <a:schemeClr val="tx1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" sz="1100" dirty="0">
                <a:solidFill>
                  <a:schemeClr val="tx1"/>
                </a:solidFill>
              </a:rPr>
              <a:t>Meeting vs Lecture modes</a:t>
            </a:r>
            <a:br>
              <a:rPr lang="en" sz="1100" dirty="0">
                <a:solidFill>
                  <a:schemeClr val="tx1"/>
                </a:solidFill>
              </a:rPr>
            </a:br>
            <a:endParaRPr lang="en" sz="1100" dirty="0">
              <a:solidFill>
                <a:schemeClr val="tx1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" sz="1100" dirty="0">
                <a:solidFill>
                  <a:schemeClr val="tx1"/>
                </a:solidFill>
              </a:rPr>
              <a:t>Instructor can direct students to a specific screen</a:t>
            </a:r>
            <a:br>
              <a:rPr lang="en" sz="1100" dirty="0">
                <a:solidFill>
                  <a:srgbClr val="0C76AC"/>
                </a:solidFill>
              </a:rPr>
            </a:br>
            <a:endParaRPr lang="en" sz="1100" dirty="0">
              <a:solidFill>
                <a:srgbClr val="0C76A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</a:pPr>
            <a:r>
              <a:rPr lang="en" sz="1200" b="1" dirty="0">
                <a:solidFill>
                  <a:srgbClr val="0C76AC"/>
                </a:solidFill>
              </a:rPr>
              <a:t>  </a:t>
            </a:r>
            <a:br>
              <a:rPr lang="en" sz="1200" b="1" dirty="0">
                <a:solidFill>
                  <a:srgbClr val="0C76AC"/>
                </a:solidFill>
              </a:rPr>
            </a:br>
            <a:endParaRPr sz="1000" dirty="0">
              <a:solidFill>
                <a:schemeClr val="dk2"/>
              </a:solidFill>
            </a:endParaRPr>
          </a:p>
          <a:p>
            <a:pPr marL="6096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None/>
            </a:pPr>
            <a:br>
              <a:rPr lang="en" sz="1200" dirty="0">
                <a:solidFill>
                  <a:schemeClr val="dk2"/>
                </a:solidFill>
              </a:rPr>
            </a:b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070" name="Google Shape;1070;p230"/>
          <p:cNvSpPr txBox="1"/>
          <p:nvPr/>
        </p:nvSpPr>
        <p:spPr>
          <a:xfrm>
            <a:off x="5076100" y="9447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Accommodate</a:t>
            </a:r>
            <a:r>
              <a:rPr lang="en" sz="12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br>
              <a:rPr lang="en" sz="12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2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Key User Workflows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4" name="Google Shape;1074;p230"/>
          <p:cNvGrpSpPr/>
          <p:nvPr/>
        </p:nvGrpSpPr>
        <p:grpSpPr>
          <a:xfrm>
            <a:off x="4607200" y="987350"/>
            <a:ext cx="468900" cy="468900"/>
            <a:chOff x="4607200" y="987350"/>
            <a:chExt cx="468900" cy="468900"/>
          </a:xfrm>
        </p:grpSpPr>
        <p:sp>
          <p:nvSpPr>
            <p:cNvPr id="1075" name="Google Shape;1075;p230"/>
            <p:cNvSpPr/>
            <p:nvPr/>
          </p:nvSpPr>
          <p:spPr>
            <a:xfrm>
              <a:off x="4607200" y="987350"/>
              <a:ext cx="468900" cy="4689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1076" name="Google Shape;1076;p2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2325" y="1082475"/>
              <a:ext cx="278650" cy="278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7" name="Google Shape;1077;p230"/>
          <p:cNvSpPr txBox="1">
            <a:spLocks noGrp="1"/>
          </p:cNvSpPr>
          <p:nvPr>
            <p:ph type="sldNum" idx="4294967295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rPr>
              <a:t>3</a:t>
            </a:fld>
            <a:endParaRPr sz="800" b="0" i="0" u="none" strike="noStrike" cap="none"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78" name="Google Shape;1078;p230" descr="Logo, company nam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230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E64F04-BFAF-DFDB-4CCD-C7F44C0E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400" y="252273"/>
            <a:ext cx="7688700" cy="535200"/>
          </a:xfrm>
        </p:spPr>
        <p:txBody>
          <a:bodyPr/>
          <a:lstStyle/>
          <a:p>
            <a:r>
              <a:rPr lang="en-US" dirty="0"/>
              <a:t>Progress during 2023 - continued</a:t>
            </a:r>
          </a:p>
        </p:txBody>
      </p:sp>
      <p:sp>
        <p:nvSpPr>
          <p:cNvPr id="4" name="Google Shape;1069;p230">
            <a:extLst>
              <a:ext uri="{FF2B5EF4-FFF2-40B4-BE49-F238E27FC236}">
                <a16:creationId xmlns:a16="http://schemas.microsoft.com/office/drawing/2014/main" id="{DD170DBD-DEFF-290E-EE80-024F965BA0DA}"/>
              </a:ext>
            </a:extLst>
          </p:cNvPr>
          <p:cNvSpPr txBox="1"/>
          <p:nvPr/>
        </p:nvSpPr>
        <p:spPr>
          <a:xfrm>
            <a:off x="919975" y="9447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Usability Improvements</a:t>
            </a:r>
            <a:r>
              <a:rPr lang="en" sz="1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for better customer experience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oogle Shape;1071;p230">
            <a:extLst>
              <a:ext uri="{FF2B5EF4-FFF2-40B4-BE49-F238E27FC236}">
                <a16:creationId xmlns:a16="http://schemas.microsoft.com/office/drawing/2014/main" id="{EE9BBED7-A2C8-98AF-B2C2-E310D69DCFC9}"/>
              </a:ext>
            </a:extLst>
          </p:cNvPr>
          <p:cNvGrpSpPr/>
          <p:nvPr/>
        </p:nvGrpSpPr>
        <p:grpSpPr>
          <a:xfrm>
            <a:off x="384725" y="987350"/>
            <a:ext cx="468900" cy="468900"/>
            <a:chOff x="384725" y="987350"/>
            <a:chExt cx="468900" cy="468900"/>
          </a:xfrm>
        </p:grpSpPr>
        <p:sp>
          <p:nvSpPr>
            <p:cNvPr id="6" name="Google Shape;1072;p230">
              <a:extLst>
                <a:ext uri="{FF2B5EF4-FFF2-40B4-BE49-F238E27FC236}">
                  <a16:creationId xmlns:a16="http://schemas.microsoft.com/office/drawing/2014/main" id="{F24033C7-D98A-497A-D903-9049E0943FF3}"/>
                </a:ext>
              </a:extLst>
            </p:cNvPr>
            <p:cNvSpPr/>
            <p:nvPr/>
          </p:nvSpPr>
          <p:spPr>
            <a:xfrm>
              <a:off x="384725" y="987350"/>
              <a:ext cx="468900" cy="4689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7" name="Google Shape;1073;p230">
              <a:extLst>
                <a:ext uri="{FF2B5EF4-FFF2-40B4-BE49-F238E27FC236}">
                  <a16:creationId xmlns:a16="http://schemas.microsoft.com/office/drawing/2014/main" id="{A4F60DD3-39B2-CBAF-4B55-33696E887DE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6350" y="1088962"/>
              <a:ext cx="265650" cy="265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Google Shape;1068;p230">
            <a:extLst>
              <a:ext uri="{FF2B5EF4-FFF2-40B4-BE49-F238E27FC236}">
                <a16:creationId xmlns:a16="http://schemas.microsoft.com/office/drawing/2014/main" id="{5E3F3E6A-2E65-3E93-09F9-A713B1D846EE}"/>
              </a:ext>
            </a:extLst>
          </p:cNvPr>
          <p:cNvSpPr txBox="1"/>
          <p:nvPr/>
        </p:nvSpPr>
        <p:spPr>
          <a:xfrm>
            <a:off x="4607200" y="1525158"/>
            <a:ext cx="40047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096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Support for two web-based instructors</a:t>
            </a:r>
            <a:b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(no need for separate instructor app anymore)</a:t>
            </a:r>
            <a:b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Ability to hide either one of web-based instructors</a:t>
            </a:r>
            <a:b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"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dirty="0">
                <a:solidFill>
                  <a:schemeClr val="dk2"/>
                </a:solidFill>
              </a:rPr>
              <a:t>Temp promote of student to instructor/TA role</a:t>
            </a:r>
            <a:b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Improved ability of instructor to control what students are viewing at each moment</a:t>
            </a:r>
            <a:b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Instructors can annotate shared screen and PDF</a:t>
            </a:r>
            <a:b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(will be shown in the recording/playback room as well)</a:t>
            </a:r>
            <a:b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Initial support for hybrid environments</a:t>
            </a:r>
            <a:b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(several locations of several people each)</a:t>
            </a:r>
            <a:br>
              <a:rPr lang="en" sz="1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Record gallery instead of full-screen instructor face</a:t>
            </a:r>
            <a:b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(toggle)</a:t>
            </a:r>
            <a:br>
              <a:rPr lang="en" sz="1000" b="1" i="0" u="none" strike="noStrike" cap="none" dirty="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 b="1" i="0" u="none" strike="noStrike" cap="none" dirty="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457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60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234"/>
          <p:cNvSpPr txBox="1">
            <a:spLocks noGrp="1"/>
          </p:cNvSpPr>
          <p:nvPr>
            <p:ph type="body" idx="1"/>
          </p:nvPr>
        </p:nvSpPr>
        <p:spPr>
          <a:xfrm>
            <a:off x="384724" y="972923"/>
            <a:ext cx="3909600" cy="3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None/>
            </a:pPr>
            <a:endParaRPr sz="900" b="1" dirty="0">
              <a:solidFill>
                <a:srgbClr val="0C76AC"/>
              </a:solidFill>
              <a:highlight>
                <a:srgbClr val="00FF00"/>
              </a:highlight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" sz="1100" b="1" dirty="0">
                <a:solidFill>
                  <a:srgbClr val="0C76AC"/>
                </a:solidFill>
              </a:rPr>
              <a:t>Summary</a:t>
            </a:r>
            <a:endParaRPr sz="1100" b="1" dirty="0">
              <a:solidFill>
                <a:srgbClr val="0C76AC"/>
              </a:solidFill>
            </a:endParaRP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" sz="900" dirty="0">
                <a:solidFill>
                  <a:schemeClr val="dk2"/>
                </a:solidFill>
              </a:rPr>
              <a:t>Deliver lecture summary at the end of each class,</a:t>
            </a:r>
            <a:br>
              <a:rPr lang="en" sz="900" dirty="0">
                <a:solidFill>
                  <a:schemeClr val="dk2"/>
                </a:solidFill>
              </a:rPr>
            </a:br>
            <a:r>
              <a:rPr lang="en" sz="900" dirty="0">
                <a:solidFill>
                  <a:schemeClr val="dk2"/>
                </a:solidFill>
              </a:rPr>
              <a:t>based on transcript and on shared material</a:t>
            </a:r>
            <a:br>
              <a:rPr lang="en" sz="900" dirty="0">
                <a:solidFill>
                  <a:schemeClr val="dk2"/>
                </a:solidFill>
              </a:rPr>
            </a:br>
            <a:br>
              <a:rPr lang="en" sz="900" dirty="0">
                <a:solidFill>
                  <a:schemeClr val="dk2"/>
                </a:solidFill>
              </a:rPr>
            </a:br>
            <a:endParaRPr sz="900" dirty="0">
              <a:solidFill>
                <a:schemeClr val="dk2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-US" sz="1100" b="1" dirty="0">
                <a:solidFill>
                  <a:srgbClr val="0C76AC"/>
                </a:solidFill>
              </a:rPr>
              <a:t>Assistant</a:t>
            </a:r>
            <a:endParaRPr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Integration of ChatGPT as a virtual TA in chat</a:t>
            </a:r>
            <a:br>
              <a:rPr lang="en-US" dirty="0"/>
            </a:br>
            <a:br>
              <a:rPr lang="en-US" dirty="0"/>
            </a:br>
            <a:endParaRPr lang="en-US" sz="900" dirty="0">
              <a:solidFill>
                <a:schemeClr val="dk2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-US" sz="1100" b="1" dirty="0">
                <a:solidFill>
                  <a:srgbClr val="0C76AC"/>
                </a:solidFill>
              </a:rPr>
              <a:t>Polls</a:t>
            </a:r>
            <a:endParaRPr lang="en-US" dirty="0"/>
          </a:p>
          <a:p>
            <a:pPr marL="457200" lvl="1" indent="-2006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Suggest questions/answers (correct &amp; incorrect)</a:t>
            </a:r>
            <a:br>
              <a:rPr lang="en-US" sz="900" dirty="0">
                <a:solidFill>
                  <a:schemeClr val="dk2"/>
                </a:solidFill>
              </a:rPr>
            </a:br>
            <a:r>
              <a:rPr lang="en-US" sz="900" dirty="0">
                <a:solidFill>
                  <a:schemeClr val="dk2"/>
                </a:solidFill>
              </a:rPr>
              <a:t>based on recently presented PDF material</a:t>
            </a:r>
            <a:br>
              <a:rPr lang="en-US" sz="900" dirty="0">
                <a:solidFill>
                  <a:schemeClr val="dk2"/>
                </a:solidFill>
              </a:rPr>
            </a:br>
            <a:r>
              <a:rPr lang="en-US" sz="900" dirty="0">
                <a:solidFill>
                  <a:schemeClr val="dk2"/>
                </a:solidFill>
              </a:rPr>
              <a:t>(in next tag)</a:t>
            </a:r>
            <a:br>
              <a:rPr lang="en-US" sz="1200" b="1" dirty="0">
                <a:solidFill>
                  <a:srgbClr val="0C76AC"/>
                </a:solidFill>
              </a:rPr>
            </a:br>
            <a:br>
              <a:rPr lang="en-US" dirty="0">
                <a:solidFill>
                  <a:schemeClr val="dk2"/>
                </a:solidFill>
              </a:rPr>
            </a:br>
            <a:br>
              <a:rPr lang="en-US" sz="1200" dirty="0">
                <a:solidFill>
                  <a:schemeClr val="dk2"/>
                </a:solidFill>
              </a:rPr>
            </a:br>
            <a:endParaRPr lang="en-US" sz="1200" dirty="0">
              <a:solidFill>
                <a:schemeClr val="dk2"/>
              </a:solidFill>
            </a:endParaRPr>
          </a:p>
        </p:txBody>
      </p:sp>
      <p:sp>
        <p:nvSpPr>
          <p:cNvPr id="1130" name="Google Shape;1130;p234"/>
          <p:cNvSpPr/>
          <p:nvPr/>
        </p:nvSpPr>
        <p:spPr>
          <a:xfrm>
            <a:off x="384724" y="249900"/>
            <a:ext cx="3472500" cy="48510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AI@Engageli features (shipped) </a:t>
            </a:r>
            <a:endParaRPr sz="1800" b="1" i="0" u="none" strike="noStrike" cap="non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32" name="Google Shape;1132;p234"/>
          <p:cNvSpPr txBox="1">
            <a:spLocks noGrp="1"/>
          </p:cNvSpPr>
          <p:nvPr>
            <p:ph type="sldNum" idx="4294967295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rPr>
              <a:t>4</a:t>
            </a:fld>
            <a:endParaRPr sz="800" b="0" i="0" u="none" strike="noStrike" cap="none"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33" name="Google Shape;1133;p234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4" name="Google Shape;1134;p234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Google Shape;1129;p234">
            <a:extLst>
              <a:ext uri="{FF2B5EF4-FFF2-40B4-BE49-F238E27FC236}">
                <a16:creationId xmlns:a16="http://schemas.microsoft.com/office/drawing/2014/main" id="{396C3BC4-81CB-34FD-0CA9-EA5DF5D11A99}"/>
              </a:ext>
            </a:extLst>
          </p:cNvPr>
          <p:cNvSpPr txBox="1">
            <a:spLocks/>
          </p:cNvSpPr>
          <p:nvPr/>
        </p:nvSpPr>
        <p:spPr>
          <a:xfrm>
            <a:off x="4719160" y="972923"/>
            <a:ext cx="3909600" cy="3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Arial"/>
              <a:buChar char="■"/>
              <a:defRPr sz="900" b="0" i="0" u="none" strike="noStrike" cap="none">
                <a:solidFill>
                  <a:srgbClr val="4D5A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61" indent="0">
              <a:lnSpc>
                <a:spcPct val="100000"/>
              </a:lnSpc>
              <a:buClr>
                <a:srgbClr val="0C76AC"/>
              </a:buClr>
              <a:buSzPts val="1200"/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23241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100" b="1" dirty="0">
                <a:solidFill>
                  <a:srgbClr val="0C76AC"/>
                </a:solidFill>
              </a:rPr>
              <a:t> Speech recognition</a:t>
            </a:r>
            <a:endParaRPr lang="en-US" dirty="0"/>
          </a:p>
          <a:p>
            <a:pPr marL="457200" lvl="1" indent="-200658">
              <a:lnSpc>
                <a:spcPct val="100000"/>
              </a:lnSpc>
              <a:buClr>
                <a:schemeClr val="dk2"/>
              </a:buClr>
              <a:buSzPts val="1000"/>
            </a:pPr>
            <a:r>
              <a:rPr lang="en-US" dirty="0">
                <a:solidFill>
                  <a:schemeClr val="dk2"/>
                </a:solidFill>
              </a:rPr>
              <a:t>Automatic live captions during the class</a:t>
            </a:r>
          </a:p>
          <a:p>
            <a:pPr marL="457200" lvl="1" indent="-200658">
              <a:lnSpc>
                <a:spcPct val="100000"/>
              </a:lnSpc>
              <a:buClr>
                <a:schemeClr val="dk2"/>
              </a:buClr>
              <a:buSzPts val="1000"/>
            </a:pPr>
            <a:r>
              <a:rPr lang="en-US" dirty="0">
                <a:solidFill>
                  <a:schemeClr val="dk2"/>
                </a:solidFill>
              </a:rPr>
              <a:t>Automatic transcription of recordings</a:t>
            </a:r>
          </a:p>
          <a:p>
            <a:pPr marL="457200" lvl="1" indent="-200658">
              <a:lnSpc>
                <a:spcPct val="100000"/>
              </a:lnSpc>
              <a:buClr>
                <a:schemeClr val="dk2"/>
              </a:buClr>
              <a:buSzPts val="1000"/>
            </a:pPr>
            <a:r>
              <a:rPr lang="en-US" dirty="0">
                <a:solidFill>
                  <a:schemeClr val="dk2"/>
                </a:solidFill>
              </a:rPr>
              <a:t>Search based on transcriptions</a:t>
            </a:r>
            <a:br>
              <a:rPr lang="en-US" dirty="0">
                <a:solidFill>
                  <a:schemeClr val="dk2"/>
                </a:solidFill>
              </a:rPr>
            </a:br>
            <a:endParaRPr lang="en-US" dirty="0">
              <a:solidFill>
                <a:schemeClr val="dk2"/>
              </a:solidFill>
            </a:endParaRPr>
          </a:p>
          <a:p>
            <a:pPr marL="23241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b="1" dirty="0">
                <a:solidFill>
                  <a:srgbClr val="0C76AC"/>
                </a:solidFill>
              </a:rPr>
              <a:t>ML-based noise reduction</a:t>
            </a:r>
            <a:r>
              <a:rPr lang="en-US" dirty="0">
                <a:solidFill>
                  <a:schemeClr val="dk2"/>
                </a:solidFill>
              </a:rPr>
              <a:t> </a:t>
            </a:r>
            <a:br>
              <a:rPr lang="en-US" dirty="0">
                <a:solidFill>
                  <a:schemeClr val="dk2"/>
                </a:solidFill>
              </a:rPr>
            </a:br>
            <a:br>
              <a:rPr lang="en-US" sz="1200" dirty="0">
                <a:solidFill>
                  <a:schemeClr val="dk2"/>
                </a:solidFill>
              </a:rPr>
            </a:br>
            <a:endParaRPr lang="en-US" sz="12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6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230"/>
          <p:cNvSpPr txBox="1">
            <a:spLocks noGrp="1"/>
          </p:cNvSpPr>
          <p:nvPr>
            <p:ph type="body" idx="1"/>
          </p:nvPr>
        </p:nvSpPr>
        <p:spPr>
          <a:xfrm>
            <a:off x="381850" y="1555750"/>
            <a:ext cx="3909600" cy="26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None/>
            </a:pPr>
            <a:endParaRPr sz="1000" dirty="0">
              <a:solidFill>
                <a:schemeClr val="dk2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" sz="1100" b="1" dirty="0">
                <a:solidFill>
                  <a:srgbClr val="0C76AC"/>
                </a:solidFill>
              </a:rPr>
              <a:t>New self-service workflow to support PLG</a:t>
            </a:r>
            <a:endParaRPr sz="1100" b="1" dirty="0">
              <a:solidFill>
                <a:srgbClr val="0C76AC"/>
              </a:solidFill>
            </a:endParaRP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" dirty="0">
                <a:solidFill>
                  <a:schemeClr val="dk2"/>
                </a:solidFill>
              </a:rPr>
              <a:t>Improved flow from registration to login to tour</a:t>
            </a:r>
            <a:endParaRPr sz="800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" dirty="0">
                <a:solidFill>
                  <a:schemeClr val="dk2"/>
                </a:solidFill>
              </a:rPr>
              <a:t>Simplified login (reduce number of necessary clicks)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" dirty="0">
                <a:solidFill>
                  <a:schemeClr val="dk2"/>
                </a:solidFill>
              </a:rPr>
              <a:t>Skipping the lobby</a:t>
            </a:r>
            <a:endParaRPr sz="800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" dirty="0">
                <a:solidFill>
                  <a:schemeClr val="dk2"/>
                </a:solidFill>
              </a:rPr>
              <a:t>“virtual students” that join the classroom</a:t>
            </a:r>
            <a:br>
              <a:rPr lang="en" sz="1000" dirty="0">
                <a:solidFill>
                  <a:schemeClr val="dk2"/>
                </a:solidFill>
              </a:rPr>
            </a:br>
            <a:endParaRPr sz="1000" dirty="0">
              <a:solidFill>
                <a:schemeClr val="dk2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" sz="1100" b="1" dirty="0">
                <a:solidFill>
                  <a:srgbClr val="0C76AC"/>
                </a:solidFill>
              </a:rPr>
              <a:t>Staff and student personalized landing pages</a:t>
            </a:r>
            <a:endParaRPr sz="800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" dirty="0">
                <a:solidFill>
                  <a:schemeClr val="dk2"/>
                </a:solidFill>
              </a:rPr>
              <a:t>List of relevant classes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" dirty="0">
                <a:solidFill>
                  <a:schemeClr val="dk2"/>
                </a:solidFill>
              </a:rPr>
              <a:t>Instructor does not need admin portal to manage class </a:t>
            </a:r>
            <a:endParaRPr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" dirty="0">
                <a:solidFill>
                  <a:schemeClr val="dk2"/>
                </a:solidFill>
              </a:rPr>
              <a:t>Management of assignments 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" dirty="0">
                <a:solidFill>
                  <a:schemeClr val="dk2"/>
                </a:solidFill>
              </a:rPr>
              <a:t>Progress tracking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" dirty="0">
                <a:solidFill>
                  <a:schemeClr val="dk2"/>
                </a:solidFill>
              </a:rPr>
              <a:t>Search/filtering when there are many classes</a:t>
            </a:r>
            <a:br>
              <a:rPr lang="en" sz="1000" dirty="0">
                <a:solidFill>
                  <a:schemeClr val="dk2"/>
                </a:solidFill>
              </a:rPr>
            </a:br>
            <a:endParaRPr lang="en" sz="1000" dirty="0">
              <a:solidFill>
                <a:schemeClr val="dk2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-US" sz="1100" b="1" dirty="0">
                <a:solidFill>
                  <a:srgbClr val="0C76AC"/>
                </a:solidFill>
              </a:rPr>
              <a:t>Playback rooms</a:t>
            </a:r>
            <a:endParaRPr lang="en-US" sz="800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Asking staff for help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Support for public playback rooms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Full-res PDF viewing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Large (more than 10) person rooms</a:t>
            </a:r>
            <a:br>
              <a:rPr lang="en" sz="1400" b="1" dirty="0">
                <a:solidFill>
                  <a:srgbClr val="0C76AC"/>
                </a:solidFill>
              </a:rPr>
            </a:br>
            <a:endParaRPr sz="1400" b="1" dirty="0">
              <a:solidFill>
                <a:srgbClr val="0C76AC"/>
              </a:solidFill>
            </a:endParaRPr>
          </a:p>
          <a:p>
            <a:pPr marL="6096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None/>
            </a:pPr>
            <a:br>
              <a:rPr lang="en" sz="1000" dirty="0">
                <a:solidFill>
                  <a:schemeClr val="dk2"/>
                </a:solidFill>
              </a:rPr>
            </a:br>
            <a:endParaRPr sz="10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</a:pPr>
            <a:r>
              <a:rPr lang="en" sz="1200" b="1" dirty="0">
                <a:solidFill>
                  <a:srgbClr val="0C76AC"/>
                </a:solidFill>
              </a:rPr>
              <a:t>  </a:t>
            </a:r>
            <a:br>
              <a:rPr lang="en" sz="1200" b="1" dirty="0">
                <a:solidFill>
                  <a:srgbClr val="0C76AC"/>
                </a:solidFill>
              </a:rPr>
            </a:br>
            <a:endParaRPr sz="1000" dirty="0">
              <a:solidFill>
                <a:schemeClr val="dk2"/>
              </a:solidFill>
            </a:endParaRPr>
          </a:p>
          <a:p>
            <a:pPr marL="6096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None/>
            </a:pPr>
            <a:br>
              <a:rPr lang="en" sz="1200" dirty="0">
                <a:solidFill>
                  <a:schemeClr val="dk2"/>
                </a:solidFill>
              </a:rPr>
            </a:b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069" name="Google Shape;1069;p230"/>
          <p:cNvSpPr txBox="1"/>
          <p:nvPr/>
        </p:nvSpPr>
        <p:spPr>
          <a:xfrm>
            <a:off x="919975" y="9447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Workflows</a:t>
            </a:r>
            <a:endParaRPr sz="12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Simplify customer experience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230"/>
          <p:cNvSpPr txBox="1"/>
          <p:nvPr/>
        </p:nvSpPr>
        <p:spPr>
          <a:xfrm>
            <a:off x="5076100" y="944750"/>
            <a:ext cx="3000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Async</a:t>
            </a:r>
            <a:br>
              <a:rPr lang="en" sz="1200" b="0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200" b="0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Modules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1" name="Google Shape;1071;p230"/>
          <p:cNvGrpSpPr/>
          <p:nvPr/>
        </p:nvGrpSpPr>
        <p:grpSpPr>
          <a:xfrm>
            <a:off x="384725" y="987350"/>
            <a:ext cx="468900" cy="468900"/>
            <a:chOff x="384725" y="987350"/>
            <a:chExt cx="468900" cy="468900"/>
          </a:xfrm>
        </p:grpSpPr>
        <p:sp>
          <p:nvSpPr>
            <p:cNvPr id="1072" name="Google Shape;1072;p230"/>
            <p:cNvSpPr/>
            <p:nvPr/>
          </p:nvSpPr>
          <p:spPr>
            <a:xfrm>
              <a:off x="384725" y="987350"/>
              <a:ext cx="468900" cy="4689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1073" name="Google Shape;1073;p2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6350" y="1088962"/>
              <a:ext cx="265650" cy="265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4" name="Google Shape;1074;p230"/>
          <p:cNvGrpSpPr/>
          <p:nvPr/>
        </p:nvGrpSpPr>
        <p:grpSpPr>
          <a:xfrm>
            <a:off x="4607200" y="987350"/>
            <a:ext cx="468900" cy="468900"/>
            <a:chOff x="4607200" y="987350"/>
            <a:chExt cx="468900" cy="468900"/>
          </a:xfrm>
        </p:grpSpPr>
        <p:sp>
          <p:nvSpPr>
            <p:cNvPr id="1075" name="Google Shape;1075;p230"/>
            <p:cNvSpPr/>
            <p:nvPr/>
          </p:nvSpPr>
          <p:spPr>
            <a:xfrm>
              <a:off x="4607200" y="987350"/>
              <a:ext cx="468900" cy="4689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1076" name="Google Shape;1076;p2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2325" y="1082475"/>
              <a:ext cx="278650" cy="278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7" name="Google Shape;1077;p230"/>
          <p:cNvSpPr txBox="1">
            <a:spLocks noGrp="1"/>
          </p:cNvSpPr>
          <p:nvPr>
            <p:ph type="sldNum" idx="4294967295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rPr>
              <a:t>5</a:t>
            </a:fld>
            <a:endParaRPr sz="800" b="0" i="0" u="none" strike="noStrike" cap="none"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78" name="Google Shape;1078;p230" descr="Logo, company nam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230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1C8262-6342-9F0F-0F0D-4210147E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during 2023 - continued</a:t>
            </a:r>
          </a:p>
        </p:txBody>
      </p:sp>
      <p:sp>
        <p:nvSpPr>
          <p:cNvPr id="4" name="Google Shape;1065;p230">
            <a:extLst>
              <a:ext uri="{FF2B5EF4-FFF2-40B4-BE49-F238E27FC236}">
                <a16:creationId xmlns:a16="http://schemas.microsoft.com/office/drawing/2014/main" id="{CEF4FE23-E2F6-0296-2C4B-90124737C51B}"/>
              </a:ext>
            </a:extLst>
          </p:cNvPr>
          <p:cNvSpPr txBox="1">
            <a:spLocks/>
          </p:cNvSpPr>
          <p:nvPr/>
        </p:nvSpPr>
        <p:spPr>
          <a:xfrm>
            <a:off x="4150950" y="1709432"/>
            <a:ext cx="4228947" cy="26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Arial"/>
              <a:buChar char="■"/>
              <a:defRPr sz="900" b="0" i="0" u="none" strike="noStrike" cap="none">
                <a:solidFill>
                  <a:srgbClr val="4D5A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241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100" b="1" dirty="0">
                <a:solidFill>
                  <a:srgbClr val="0C76AC"/>
                </a:solidFill>
              </a:rPr>
              <a:t>Creation of async modules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050" dirty="0">
                <a:solidFill>
                  <a:schemeClr val="tx1"/>
                </a:solidFill>
              </a:rPr>
              <a:t>Upload materials (clips, PDFs, polls)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050" dirty="0">
                <a:solidFill>
                  <a:schemeClr val="tx1"/>
                </a:solidFill>
              </a:rPr>
              <a:t>Ability to restrict order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050" dirty="0">
                <a:solidFill>
                  <a:schemeClr val="tx1"/>
                </a:solidFill>
              </a:rPr>
              <a:t>Ability to enforce “work alone” rules</a:t>
            </a:r>
            <a:br>
              <a:rPr lang="en-US" sz="1050" dirty="0">
                <a:solidFill>
                  <a:schemeClr val="tx1"/>
                </a:solidFill>
              </a:rPr>
            </a:br>
            <a:endParaRPr lang="en-US" sz="1050" dirty="0">
              <a:solidFill>
                <a:schemeClr val="tx1"/>
              </a:solidFill>
            </a:endParaRPr>
          </a:p>
          <a:p>
            <a:pPr marL="23241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100" b="1" dirty="0">
                <a:solidFill>
                  <a:srgbClr val="0C76AC"/>
                </a:solidFill>
              </a:rPr>
              <a:t>Access through regular playback room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050" dirty="0">
                <a:solidFill>
                  <a:schemeClr val="tx1"/>
                </a:solidFill>
              </a:rPr>
              <a:t>View all the assigned modules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050" dirty="0">
                <a:solidFill>
                  <a:schemeClr val="tx1"/>
                </a:solidFill>
              </a:rPr>
              <a:t>Show my progress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050" dirty="0">
                <a:solidFill>
                  <a:schemeClr val="tx1"/>
                </a:solidFill>
              </a:rPr>
              <a:t>Navigate (unless restricted)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050" dirty="0">
                <a:solidFill>
                  <a:schemeClr val="tx1"/>
                </a:solidFill>
              </a:rPr>
              <a:t>Ability to collaborate while viewing (unless restricted)</a:t>
            </a:r>
            <a:br>
              <a:rPr lang="en-US" sz="1050" dirty="0">
                <a:solidFill>
                  <a:schemeClr val="tx1"/>
                </a:solidFill>
              </a:rPr>
            </a:br>
            <a:endParaRPr lang="en-US" sz="1050" dirty="0">
              <a:solidFill>
                <a:schemeClr val="tx1"/>
              </a:solidFill>
            </a:endParaRPr>
          </a:p>
          <a:p>
            <a:pPr marL="23241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100" b="1" dirty="0">
                <a:solidFill>
                  <a:srgbClr val="0C76AC"/>
                </a:solidFill>
              </a:rPr>
              <a:t>Tracking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050" dirty="0">
                <a:solidFill>
                  <a:schemeClr val="tx1"/>
                </a:solidFill>
              </a:rPr>
              <a:t>PDF pages read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050" dirty="0">
                <a:solidFill>
                  <a:schemeClr val="tx1"/>
                </a:solidFill>
              </a:rPr>
              <a:t>Videos viewed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050" dirty="0">
                <a:solidFill>
                  <a:schemeClr val="tx1"/>
                </a:solidFill>
              </a:rPr>
              <a:t>Polls answered (including all answers)</a:t>
            </a:r>
            <a:br>
              <a:rPr lang="en-US" sz="1100" dirty="0">
                <a:solidFill>
                  <a:schemeClr val="tx1"/>
                </a:solidFill>
              </a:rPr>
            </a:br>
            <a:br>
              <a:rPr lang="en-US" sz="1100" b="1" dirty="0">
                <a:solidFill>
                  <a:srgbClr val="0C76AC"/>
                </a:solidFill>
              </a:rPr>
            </a:br>
            <a:endParaRPr lang="en-US" sz="1100" b="1" dirty="0">
              <a:solidFill>
                <a:srgbClr val="0C76AC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2"/>
              </a:buClr>
              <a:buSzPts val="1000"/>
              <a:buFont typeface="Arial"/>
              <a:buNone/>
            </a:pPr>
            <a:r>
              <a:rPr lang="en-US" sz="1200" b="1" dirty="0">
                <a:solidFill>
                  <a:srgbClr val="0C76AC"/>
                </a:solidFill>
              </a:rPr>
              <a:t>  </a:t>
            </a:r>
            <a:br>
              <a:rPr lang="en-US" sz="1200" b="1" dirty="0">
                <a:solidFill>
                  <a:srgbClr val="0C76AC"/>
                </a:solidFill>
              </a:rPr>
            </a:br>
            <a:endParaRPr lang="en-US" sz="1000" dirty="0">
              <a:solidFill>
                <a:schemeClr val="dk2"/>
              </a:solidFill>
            </a:endParaRPr>
          </a:p>
          <a:p>
            <a:pPr marL="60961" indent="0">
              <a:lnSpc>
                <a:spcPct val="100000"/>
              </a:lnSpc>
              <a:buClr>
                <a:srgbClr val="0C76AC"/>
              </a:buClr>
              <a:buSzPts val="1200"/>
              <a:buFont typeface="Arial"/>
              <a:buNone/>
            </a:pPr>
            <a:br>
              <a:rPr lang="en-US" sz="1200" dirty="0">
                <a:solidFill>
                  <a:schemeClr val="dk2"/>
                </a:solidFill>
              </a:rPr>
            </a:br>
            <a:endParaRPr lang="en-US" sz="12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96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30"/>
          <p:cNvSpPr txBox="1"/>
          <p:nvPr/>
        </p:nvSpPr>
        <p:spPr>
          <a:xfrm>
            <a:off x="919975" y="9447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chemeClr val="dk2"/>
                </a:solidFill>
                <a:latin typeface="DM Sans"/>
                <a:sym typeface="DM Sans"/>
              </a:rPr>
              <a:t>Customizations and</a:t>
            </a:r>
            <a:endParaRPr sz="12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" sz="1200" b="0" i="0" u="none" strike="noStrike" cap="none" dirty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ustomer-specific features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1" name="Google Shape;1071;p230"/>
          <p:cNvGrpSpPr/>
          <p:nvPr/>
        </p:nvGrpSpPr>
        <p:grpSpPr>
          <a:xfrm>
            <a:off x="384725" y="987350"/>
            <a:ext cx="468900" cy="468900"/>
            <a:chOff x="384725" y="987350"/>
            <a:chExt cx="468900" cy="468900"/>
          </a:xfrm>
        </p:grpSpPr>
        <p:sp>
          <p:nvSpPr>
            <p:cNvPr id="1072" name="Google Shape;1072;p230"/>
            <p:cNvSpPr/>
            <p:nvPr/>
          </p:nvSpPr>
          <p:spPr>
            <a:xfrm>
              <a:off x="384725" y="987350"/>
              <a:ext cx="468900" cy="468900"/>
            </a:xfrm>
            <a:prstGeom prst="ellipse">
              <a:avLst/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1073" name="Google Shape;1073;p2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6350" y="1088962"/>
              <a:ext cx="265650" cy="265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7" name="Google Shape;1077;p230"/>
          <p:cNvSpPr txBox="1">
            <a:spLocks noGrp="1"/>
          </p:cNvSpPr>
          <p:nvPr>
            <p:ph type="sldNum" idx="4294967295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rPr>
              <a:t>6</a:t>
            </a:fld>
            <a:endParaRPr sz="800" b="0" i="0" u="none" strike="noStrike" cap="none"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78" name="Google Shape;1078;p230" descr="Logo, company nam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230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1C8262-6342-9F0F-0F0D-4210147E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during 2023 - continued</a:t>
            </a:r>
          </a:p>
        </p:txBody>
      </p:sp>
      <p:sp>
        <p:nvSpPr>
          <p:cNvPr id="4" name="Google Shape;1065;p230">
            <a:extLst>
              <a:ext uri="{FF2B5EF4-FFF2-40B4-BE49-F238E27FC236}">
                <a16:creationId xmlns:a16="http://schemas.microsoft.com/office/drawing/2014/main" id="{CEF4FE23-E2F6-0296-2C4B-90124737C51B}"/>
              </a:ext>
            </a:extLst>
          </p:cNvPr>
          <p:cNvSpPr txBox="1">
            <a:spLocks/>
          </p:cNvSpPr>
          <p:nvPr/>
        </p:nvSpPr>
        <p:spPr>
          <a:xfrm>
            <a:off x="303100" y="1600462"/>
            <a:ext cx="4228947" cy="26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Arial"/>
              <a:buChar char="■"/>
              <a:defRPr sz="900" b="0" i="0" u="none" strike="noStrike" cap="none">
                <a:solidFill>
                  <a:srgbClr val="4D5A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241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100" dirty="0">
                <a:solidFill>
                  <a:schemeClr val="tx1"/>
                </a:solidFill>
              </a:rPr>
              <a:t>Discipline-related features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100" dirty="0">
                <a:solidFill>
                  <a:schemeClr val="tx1"/>
                </a:solidFill>
              </a:rPr>
              <a:t>Staff-restricted mode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100" dirty="0">
                <a:solidFill>
                  <a:schemeClr val="tx1"/>
                </a:solidFill>
              </a:rPr>
              <a:t>Disallow interactions if instructor is not present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100" dirty="0">
                <a:solidFill>
                  <a:schemeClr val="tx1"/>
                </a:solidFill>
              </a:rPr>
              <a:t>Disable personal chat messages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100" dirty="0">
                <a:solidFill>
                  <a:schemeClr val="tx1"/>
                </a:solidFill>
              </a:rPr>
              <a:t>Filter out inappropriate chat messages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100" dirty="0">
                <a:solidFill>
                  <a:schemeClr val="tx1"/>
                </a:solidFill>
              </a:rPr>
              <a:t>Block microphones of misbehaving students</a:t>
            </a: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pPr marL="23241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100" dirty="0">
                <a:solidFill>
                  <a:schemeClr val="tx1"/>
                </a:solidFill>
              </a:rPr>
              <a:t>Auto-generation of attendance reporting files</a:t>
            </a: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pPr marL="23241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100" dirty="0">
                <a:solidFill>
                  <a:schemeClr val="tx1"/>
                </a:solidFill>
              </a:rPr>
              <a:t>Support Capella-specific process of assigning instructors to classes at the last moment through LTI</a:t>
            </a: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pPr marL="232411" indent="-171450">
              <a:lnSpc>
                <a:spcPct val="100000"/>
              </a:lnSpc>
              <a:buClr>
                <a:srgbClr val="0C76AC"/>
              </a:buClr>
              <a:buSzPts val="1200"/>
            </a:pPr>
            <a:r>
              <a:rPr lang="en-US" sz="1100" dirty="0">
                <a:solidFill>
                  <a:schemeClr val="tx1"/>
                </a:solidFill>
              </a:rPr>
              <a:t>Automatic pass-back of attendance data to Canvas (live/playback/combined)</a:t>
            </a:r>
          </a:p>
          <a:p>
            <a:pPr marL="689611" lvl="1" indent="-171450">
              <a:lnSpc>
                <a:spcPct val="100000"/>
              </a:lnSpc>
              <a:buClr>
                <a:srgbClr val="0C76AC"/>
              </a:buClr>
              <a:buSzPts val="1200"/>
            </a:pPr>
            <a:br>
              <a:rPr lang="en-US" sz="1100" dirty="0">
                <a:solidFill>
                  <a:schemeClr val="tx1"/>
                </a:solidFill>
              </a:rPr>
            </a:br>
            <a:br>
              <a:rPr lang="en-US" sz="1100" b="1" dirty="0">
                <a:solidFill>
                  <a:srgbClr val="0C76AC"/>
                </a:solidFill>
              </a:rPr>
            </a:br>
            <a:endParaRPr lang="en-US" sz="1100" b="1" dirty="0">
              <a:solidFill>
                <a:srgbClr val="0C76AC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2"/>
              </a:buClr>
              <a:buSzPts val="1000"/>
              <a:buFont typeface="Arial"/>
              <a:buNone/>
            </a:pPr>
            <a:r>
              <a:rPr lang="en-US" sz="1200" b="1" dirty="0">
                <a:solidFill>
                  <a:srgbClr val="0C76AC"/>
                </a:solidFill>
              </a:rPr>
              <a:t>  </a:t>
            </a:r>
            <a:br>
              <a:rPr lang="en-US" sz="1200" b="1" dirty="0">
                <a:solidFill>
                  <a:srgbClr val="0C76AC"/>
                </a:solidFill>
              </a:rPr>
            </a:br>
            <a:endParaRPr lang="en-US" sz="1000" dirty="0">
              <a:solidFill>
                <a:schemeClr val="dk2"/>
              </a:solidFill>
            </a:endParaRPr>
          </a:p>
          <a:p>
            <a:pPr marL="60961" indent="0">
              <a:lnSpc>
                <a:spcPct val="100000"/>
              </a:lnSpc>
              <a:buClr>
                <a:srgbClr val="0C76AC"/>
              </a:buClr>
              <a:buSzPts val="1200"/>
              <a:buFont typeface="Arial"/>
              <a:buNone/>
            </a:pPr>
            <a:br>
              <a:rPr lang="en-US" sz="1200" dirty="0">
                <a:solidFill>
                  <a:schemeClr val="dk2"/>
                </a:solidFill>
              </a:rPr>
            </a:br>
            <a:endParaRPr lang="en-US" sz="12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36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230"/>
          <p:cNvSpPr txBox="1">
            <a:spLocks noGrp="1"/>
          </p:cNvSpPr>
          <p:nvPr>
            <p:ph type="body" idx="1"/>
          </p:nvPr>
        </p:nvSpPr>
        <p:spPr>
          <a:xfrm>
            <a:off x="384725" y="753863"/>
            <a:ext cx="3909600" cy="378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None/>
            </a:pPr>
            <a:endParaRPr sz="1000" dirty="0">
              <a:solidFill>
                <a:schemeClr val="dk2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-US" sz="1100" b="1" dirty="0">
                <a:solidFill>
                  <a:srgbClr val="0C76AC"/>
                </a:solidFill>
              </a:rPr>
              <a:t>Major UI rework (based on customer feedback)</a:t>
            </a:r>
            <a:br>
              <a:rPr lang="en-US" sz="1100" b="1" dirty="0">
                <a:solidFill>
                  <a:srgbClr val="0C76AC"/>
                </a:solidFill>
              </a:rPr>
            </a:br>
            <a:endParaRPr lang="en-US" sz="1100" b="1" dirty="0">
              <a:solidFill>
                <a:srgbClr val="0C76AC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-US" sz="1100" b="1" dirty="0">
                <a:solidFill>
                  <a:srgbClr val="0C76AC"/>
                </a:solidFill>
              </a:rPr>
              <a:t>Smart adjustment to network conditions/packet loss </a:t>
            </a:r>
            <a:br>
              <a:rPr lang="en-US" sz="1100" b="1" dirty="0">
                <a:solidFill>
                  <a:srgbClr val="0C76AC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allocate more bandwidth for instructor streams)</a:t>
            </a:r>
            <a:br>
              <a:rPr lang="en-US" sz="7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-US" sz="1100" b="1" dirty="0">
                <a:solidFill>
                  <a:srgbClr val="0C76AC"/>
                </a:solidFill>
              </a:rPr>
              <a:t>AI Features</a:t>
            </a:r>
            <a:endParaRPr sz="1100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" dirty="0">
                <a:solidFill>
                  <a:schemeClr val="dk2"/>
                </a:solidFill>
              </a:rPr>
              <a:t>Search materials using natural language queries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Identify lecture topics, with per-topic summary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Auto generation of poll questions/answers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Pre-populate Q&amp;A</a:t>
            </a:r>
            <a:br>
              <a:rPr lang="en" sz="1000" dirty="0">
                <a:solidFill>
                  <a:schemeClr val="dk2"/>
                </a:solidFill>
              </a:rPr>
            </a:br>
            <a:endParaRPr lang="en" sz="1000" dirty="0">
              <a:solidFill>
                <a:schemeClr val="dk2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-US" sz="1100" b="1" dirty="0">
                <a:solidFill>
                  <a:srgbClr val="0C76AC"/>
                </a:solidFill>
              </a:rPr>
              <a:t>Async</a:t>
            </a:r>
            <a:endParaRPr lang="en-US" sz="1100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Support for Microsoft PowerPoint files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Auto-insertion of polls into the PPT files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Simplified upload of materials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Improved </a:t>
            </a:r>
            <a:r>
              <a:rPr lang="en-US" dirty="0" err="1">
                <a:solidFill>
                  <a:schemeClr val="dk2"/>
                </a:solidFill>
              </a:rPr>
              <a:t>navigtion</a:t>
            </a:r>
            <a:endParaRPr lang="en-US" dirty="0">
              <a:solidFill>
                <a:schemeClr val="dk2"/>
              </a:solidFill>
            </a:endParaRP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endParaRPr lang="en-US" sz="1000" dirty="0">
              <a:solidFill>
                <a:schemeClr val="dk2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-US" sz="1100" b="1" dirty="0">
                <a:solidFill>
                  <a:srgbClr val="0C76AC"/>
                </a:solidFill>
              </a:rPr>
              <a:t>New APIs V2</a:t>
            </a:r>
            <a:endParaRPr lang="en-US" sz="1100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Much faster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Incremental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Less load on the Database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Provide pre-calculated engagement data (per 5m intervals)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Provide completion/attendance progress over time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Raw data in data warehouse</a:t>
            </a:r>
            <a:br>
              <a:rPr lang="en" sz="1400" dirty="0">
                <a:solidFill>
                  <a:srgbClr val="0C76AC"/>
                </a:solidFill>
              </a:rPr>
            </a:br>
            <a:endParaRPr sz="1400" dirty="0">
              <a:solidFill>
                <a:srgbClr val="0C76AC"/>
              </a:solidFill>
            </a:endParaRPr>
          </a:p>
          <a:p>
            <a:pPr marL="6096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None/>
            </a:pPr>
            <a:br>
              <a:rPr lang="en" sz="1000" dirty="0">
                <a:solidFill>
                  <a:schemeClr val="dk2"/>
                </a:solidFill>
              </a:rPr>
            </a:br>
            <a:endParaRPr sz="10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</a:pPr>
            <a:r>
              <a:rPr lang="en" sz="1200" b="1" dirty="0">
                <a:solidFill>
                  <a:srgbClr val="0C76AC"/>
                </a:solidFill>
              </a:rPr>
              <a:t>  </a:t>
            </a:r>
            <a:br>
              <a:rPr lang="en" sz="1200" b="1" dirty="0">
                <a:solidFill>
                  <a:srgbClr val="0C76AC"/>
                </a:solidFill>
              </a:rPr>
            </a:br>
            <a:endParaRPr sz="1000" dirty="0">
              <a:solidFill>
                <a:schemeClr val="dk2"/>
              </a:solidFill>
            </a:endParaRPr>
          </a:p>
          <a:p>
            <a:pPr marL="6096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None/>
            </a:pPr>
            <a:br>
              <a:rPr lang="en" sz="1200" dirty="0">
                <a:solidFill>
                  <a:schemeClr val="dk2"/>
                </a:solidFill>
              </a:rPr>
            </a:b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077" name="Google Shape;1077;p230"/>
          <p:cNvSpPr txBox="1">
            <a:spLocks noGrp="1"/>
          </p:cNvSpPr>
          <p:nvPr>
            <p:ph type="sldNum" idx="4294967295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rPr>
              <a:t>7</a:t>
            </a:fld>
            <a:endParaRPr sz="800" b="0" i="0" u="none" strike="noStrike" cap="none"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78" name="Google Shape;1078;p23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230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1C8262-6342-9F0F-0F0D-4210147E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coming next</a:t>
            </a:r>
          </a:p>
        </p:txBody>
      </p:sp>
      <p:sp>
        <p:nvSpPr>
          <p:cNvPr id="4" name="Google Shape;1065;p230">
            <a:extLst>
              <a:ext uri="{FF2B5EF4-FFF2-40B4-BE49-F238E27FC236}">
                <a16:creationId xmlns:a16="http://schemas.microsoft.com/office/drawing/2014/main" id="{CEF4FE23-E2F6-0296-2C4B-90124737C51B}"/>
              </a:ext>
            </a:extLst>
          </p:cNvPr>
          <p:cNvSpPr txBox="1">
            <a:spLocks/>
          </p:cNvSpPr>
          <p:nvPr/>
        </p:nvSpPr>
        <p:spPr>
          <a:xfrm>
            <a:off x="4166499" y="868620"/>
            <a:ext cx="4228947" cy="26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A90"/>
              </a:buClr>
              <a:buSzPts val="1100"/>
              <a:buFont typeface="Arial"/>
              <a:buChar char="■"/>
              <a:defRPr sz="900" b="0" i="0" u="none" strike="noStrike" cap="none">
                <a:solidFill>
                  <a:srgbClr val="4D5A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-US" sz="1100" b="1" dirty="0">
                <a:solidFill>
                  <a:srgbClr val="0C76AC"/>
                </a:solidFill>
              </a:rPr>
              <a:t>Integrations</a:t>
            </a:r>
            <a:endParaRPr lang="en-US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Provide files with attendance-related events (Stride)</a:t>
            </a:r>
            <a:endParaRPr lang="en-US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Provide files with recording metadata after transcoding (Stride)</a:t>
            </a:r>
            <a:endParaRPr lang="en-US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Integration with </a:t>
            </a:r>
            <a:r>
              <a:rPr lang="en-US" dirty="0">
                <a:solidFill>
                  <a:schemeClr val="dk2"/>
                </a:solidFill>
              </a:rPr>
              <a:t>Degreed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API to get “recently terminated classes”</a:t>
            </a:r>
            <a:endParaRPr lang="en-US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API to hide/unhide recordings</a:t>
            </a:r>
            <a:endParaRPr lang="en-US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API to get lists of recordings across whole sandbox</a:t>
            </a:r>
            <a:endParaRPr lang="en-US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API to get attendance of a set of classes</a:t>
            </a:r>
            <a:endParaRPr lang="en-US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Ability to pass “session identifier” from LTI</a:t>
            </a:r>
            <a:br>
              <a:rPr lang="en-US" sz="900" dirty="0">
                <a:solidFill>
                  <a:schemeClr val="dk2"/>
                </a:solidFill>
              </a:rPr>
            </a:br>
            <a:endParaRPr lang="en-US" dirty="0"/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-US" sz="1100" b="1" dirty="0">
                <a:solidFill>
                  <a:srgbClr val="0C76AC"/>
                </a:solidFill>
              </a:rPr>
              <a:t>Chat improvements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Granular control – who can chat with whom and when matrix</a:t>
            </a:r>
            <a:endParaRPr lang="en-US" sz="900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Ability to send </a:t>
            </a:r>
            <a:r>
              <a:rPr lang="en-US" dirty="0">
                <a:solidFill>
                  <a:schemeClr val="dk2"/>
                </a:solidFill>
              </a:rPr>
              <a:t>screenshots</a:t>
            </a:r>
            <a:r>
              <a:rPr lang="en-US" sz="900" dirty="0">
                <a:solidFill>
                  <a:schemeClr val="dk2"/>
                </a:solidFill>
              </a:rPr>
              <a:t> to chat</a:t>
            </a:r>
            <a:endParaRPr lang="en-US" sz="900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Voting on messages</a:t>
            </a:r>
            <a:endParaRPr lang="en-US" dirty="0"/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sz="900" dirty="0">
                <a:solidFill>
                  <a:schemeClr val="dk2"/>
                </a:solidFill>
              </a:rPr>
              <a:t>“recorded chat” in playback – only “to everybody” messages</a:t>
            </a: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-US" sz="1100" b="1" dirty="0">
                <a:solidFill>
                  <a:srgbClr val="0C76AC"/>
                </a:solidFill>
              </a:rPr>
              <a:t>Multi-stack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A</a:t>
            </a:r>
            <a:r>
              <a:rPr lang="en-US" sz="900" dirty="0">
                <a:solidFill>
                  <a:schemeClr val="dk2"/>
                </a:solidFill>
              </a:rPr>
              <a:t>bility to split single customer across many stacks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Practically unlimited concurrency</a:t>
            </a:r>
            <a:br>
              <a:rPr lang="en-US" dirty="0">
                <a:solidFill>
                  <a:schemeClr val="dk2"/>
                </a:solidFill>
              </a:rPr>
            </a:br>
            <a:endParaRPr lang="en-US" dirty="0">
              <a:solidFill>
                <a:schemeClr val="dk2"/>
              </a:solidFill>
            </a:endParaRPr>
          </a:p>
          <a:p>
            <a:pPr marL="232411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Char char="●"/>
            </a:pPr>
            <a:r>
              <a:rPr lang="en-US" sz="1100" b="1" dirty="0">
                <a:solidFill>
                  <a:srgbClr val="0C76AC"/>
                </a:solidFill>
              </a:rPr>
              <a:t>Notes improvements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Formatted text, like engageli docs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Voice notes, including “last X seconds of podium/prof”</a:t>
            </a:r>
          </a:p>
          <a:p>
            <a:pPr marL="365760" lvl="1" indent="-1092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-US" dirty="0">
                <a:solidFill>
                  <a:schemeClr val="dk2"/>
                </a:solidFill>
              </a:rPr>
              <a:t>Sharing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2"/>
              </a:buClr>
              <a:buSzPts val="1000"/>
              <a:buFont typeface="Arial"/>
              <a:buNone/>
            </a:pPr>
            <a:r>
              <a:rPr lang="en-US" sz="1200" b="1" dirty="0">
                <a:solidFill>
                  <a:srgbClr val="0C76AC"/>
                </a:solidFill>
              </a:rPr>
              <a:t>  </a:t>
            </a:r>
            <a:br>
              <a:rPr lang="en-US" sz="1200" b="1" dirty="0">
                <a:solidFill>
                  <a:srgbClr val="0C76AC"/>
                </a:solidFill>
              </a:rPr>
            </a:br>
            <a:endParaRPr lang="en-US" sz="1000" dirty="0">
              <a:solidFill>
                <a:schemeClr val="dk2"/>
              </a:solidFill>
            </a:endParaRPr>
          </a:p>
          <a:p>
            <a:pPr marL="60961" indent="0">
              <a:lnSpc>
                <a:spcPct val="100000"/>
              </a:lnSpc>
              <a:buClr>
                <a:srgbClr val="0C76AC"/>
              </a:buClr>
              <a:buSzPts val="1200"/>
              <a:buFont typeface="Arial"/>
              <a:buNone/>
            </a:pPr>
            <a:br>
              <a:rPr lang="en-US" sz="1200" dirty="0">
                <a:solidFill>
                  <a:schemeClr val="dk2"/>
                </a:solidFill>
              </a:rPr>
            </a:br>
            <a:endParaRPr lang="en-US" sz="12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7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230"/>
          <p:cNvSpPr txBox="1">
            <a:spLocks noGrp="1"/>
          </p:cNvSpPr>
          <p:nvPr>
            <p:ph type="body" idx="1"/>
          </p:nvPr>
        </p:nvSpPr>
        <p:spPr>
          <a:xfrm>
            <a:off x="384724" y="753863"/>
            <a:ext cx="5209251" cy="378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6AC"/>
              </a:buClr>
              <a:buSzPts val="1200"/>
              <a:buNone/>
            </a:pPr>
            <a:endParaRPr dirty="0">
              <a:solidFill>
                <a:schemeClr val="dk2"/>
              </a:solidFill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-US" sz="11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Engageli docs</a:t>
            </a:r>
            <a:br>
              <a:rPr lang="en-US" sz="11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-US" sz="11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Role Based Access Control</a:t>
            </a:r>
            <a:br>
              <a:rPr lang="en-US" sz="11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-US" sz="11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Support for table-level captions (limited # of tables)</a:t>
            </a:r>
            <a:br>
              <a:rPr lang="en-US" sz="11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-US" sz="11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Ability to hide your own video</a:t>
            </a:r>
            <a:br>
              <a:rPr lang="en-US" sz="11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-US" sz="11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Calculate and show cumulative engagements </a:t>
            </a: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endParaRPr lang="en-US" sz="1100" dirty="0">
              <a:solidFill>
                <a:srgbClr val="0070C0"/>
              </a:solidFill>
            </a:endParaRPr>
          </a:p>
          <a:p>
            <a:pPr marL="182880" marR="0" lvl="0" indent="-12191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Arial"/>
              <a:buChar char="●"/>
            </a:pPr>
            <a:r>
              <a:rPr lang="en-US" sz="1100" dirty="0">
                <a:solidFill>
                  <a:srgbClr val="0C76AC"/>
                </a:solidFill>
              </a:rPr>
              <a:t>Portal improvements</a:t>
            </a:r>
          </a:p>
          <a:p>
            <a:pPr marL="640080" lvl="1" indent="-121918">
              <a:lnSpc>
                <a:spcPct val="100000"/>
              </a:lnSpc>
              <a:buClr>
                <a:srgbClr val="38761D"/>
              </a:buClr>
              <a:buSzPts val="1200"/>
            </a:pPr>
            <a:r>
              <a:rPr lang="en-US" sz="1000" dirty="0">
                <a:solidFill>
                  <a:schemeClr val="tx1"/>
                </a:solidFill>
              </a:rPr>
              <a:t>Get permanent playback room link w/o opening playback room</a:t>
            </a:r>
          </a:p>
          <a:p>
            <a:pPr marL="640080" lvl="1" indent="-121918">
              <a:lnSpc>
                <a:spcPct val="100000"/>
              </a:lnSpc>
              <a:buClr>
                <a:srgbClr val="38761D"/>
              </a:buClr>
              <a:buSzPts val="1200"/>
            </a:pPr>
            <a:r>
              <a:rPr lang="en-US" sz="1000" dirty="0">
                <a:solidFill>
                  <a:schemeClr val="tx1"/>
                </a:solidFill>
              </a:rPr>
              <a:t>Participate in Q&amp;A from portal</a:t>
            </a:r>
          </a:p>
          <a:p>
            <a:pPr marL="640080" lvl="1" indent="-121918">
              <a:lnSpc>
                <a:spcPct val="100000"/>
              </a:lnSpc>
              <a:buClr>
                <a:srgbClr val="38761D"/>
              </a:buClr>
              <a:buSzPts val="1200"/>
            </a:pPr>
            <a:r>
              <a:rPr lang="en-US" sz="1000" dirty="0">
                <a:solidFill>
                  <a:schemeClr val="tx1"/>
                </a:solidFill>
              </a:rPr>
              <a:t>Analytics, content and tag library, etc. – move to portal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(goal - no need for admin portal for non-admins)</a:t>
            </a:r>
          </a:p>
          <a:p>
            <a:pPr marL="640080" lvl="1" indent="-121918">
              <a:lnSpc>
                <a:spcPct val="100000"/>
              </a:lnSpc>
              <a:buClr>
                <a:srgbClr val="38761D"/>
              </a:buClr>
              <a:buSzPts val="1200"/>
            </a:pPr>
            <a:r>
              <a:rPr lang="en-US" sz="1000" dirty="0">
                <a:solidFill>
                  <a:schemeClr val="tx1"/>
                </a:solidFill>
              </a:rPr>
              <a:t>End-of-class analytics summary</a:t>
            </a:r>
          </a:p>
          <a:p>
            <a:pPr marL="640080" lvl="1" indent="-121918">
              <a:lnSpc>
                <a:spcPct val="100000"/>
              </a:lnSpc>
              <a:buClr>
                <a:srgbClr val="38761D"/>
              </a:buClr>
              <a:buSzPts val="1200"/>
            </a:pPr>
            <a:r>
              <a:rPr lang="en-US" sz="1000" dirty="0">
                <a:solidFill>
                  <a:schemeClr val="tx1"/>
                </a:solidFill>
              </a:rPr>
              <a:t>Lecture-based access</a:t>
            </a:r>
            <a:br>
              <a:rPr lang="en-US" sz="1100" dirty="0">
                <a:solidFill>
                  <a:srgbClr val="0C76AC"/>
                </a:solidFill>
              </a:rPr>
            </a:br>
            <a:endParaRPr lang="en-US" sz="1100" dirty="0">
              <a:solidFill>
                <a:srgbClr val="0C76AC"/>
              </a:solidFill>
            </a:endParaRPr>
          </a:p>
          <a:p>
            <a:pPr marL="182880" indent="-121918">
              <a:lnSpc>
                <a:spcPct val="100000"/>
              </a:lnSpc>
              <a:buClr>
                <a:srgbClr val="38761D"/>
              </a:buClr>
              <a:buSzPts val="1200"/>
            </a:pPr>
            <a:r>
              <a:rPr lang="en-US" sz="1100" dirty="0">
                <a:solidFill>
                  <a:srgbClr val="0C76AC"/>
                </a:solidFill>
              </a:rPr>
              <a:t>Automatic grading of assignments</a:t>
            </a:r>
          </a:p>
        </p:txBody>
      </p:sp>
      <p:sp>
        <p:nvSpPr>
          <p:cNvPr id="1077" name="Google Shape;1077;p230"/>
          <p:cNvSpPr txBox="1">
            <a:spLocks noGrp="1"/>
          </p:cNvSpPr>
          <p:nvPr>
            <p:ph type="sldNum" idx="4294967295"/>
          </p:nvPr>
        </p:nvSpPr>
        <p:spPr>
          <a:xfrm>
            <a:off x="224350" y="4734752"/>
            <a:ext cx="157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89D4"/>
              </a:buClr>
              <a:buSzPts val="500"/>
              <a:buFont typeface="Ubuntu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4189D4"/>
                </a:solidFill>
                <a:latin typeface="Ubuntu"/>
                <a:ea typeface="Ubuntu"/>
                <a:cs typeface="Ubuntu"/>
                <a:sym typeface="Ubuntu"/>
              </a:rPr>
              <a:t>8</a:t>
            </a:fld>
            <a:endParaRPr sz="800" b="0" i="0" u="none" strike="noStrike" cap="none">
              <a:solidFill>
                <a:srgbClr val="674EA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78" name="Google Shape;1078;p23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0973" y="4603948"/>
            <a:ext cx="1048875" cy="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230"/>
          <p:cNvSpPr txBox="1"/>
          <p:nvPr/>
        </p:nvSpPr>
        <p:spPr>
          <a:xfrm>
            <a:off x="3672475" y="4644750"/>
            <a:ext cx="41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>
                <a:latin typeface="Source Sans Pro"/>
                <a:ea typeface="Source Sans Pro"/>
                <a:cs typeface="Source Sans Pro"/>
                <a:sym typeface="Source Sans Pro"/>
              </a:rPr>
              <a:t> Engageli, Inc. Strictly confidential, all rights reserved. © 2023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1C8262-6342-9F0F-0F0D-4210147E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coming next</a:t>
            </a:r>
          </a:p>
        </p:txBody>
      </p:sp>
    </p:spTree>
    <p:extLst>
      <p:ext uri="{BB962C8B-B14F-4D97-AF65-F5344CB8AC3E}">
        <p14:creationId xmlns:p14="http://schemas.microsoft.com/office/powerpoint/2010/main" val="15592628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80808"/>
      </a:dk1>
      <a:lt1>
        <a:srgbClr val="674EA7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1102</Words>
  <Application>Microsoft Office PowerPoint</Application>
  <PresentationFormat>On-screen Show (16:9)</PresentationFormat>
  <Paragraphs>190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Ubuntu</vt:lpstr>
      <vt:lpstr>Lato</vt:lpstr>
      <vt:lpstr>Ubuntu Light</vt:lpstr>
      <vt:lpstr>DM Sans</vt:lpstr>
      <vt:lpstr>Arial</vt:lpstr>
      <vt:lpstr>Avenir</vt:lpstr>
      <vt:lpstr>Calibri</vt:lpstr>
      <vt:lpstr>Source Sans Pro</vt:lpstr>
      <vt:lpstr>Simple Light</vt:lpstr>
      <vt:lpstr>White</vt:lpstr>
      <vt:lpstr>PowerPoint Presentation</vt:lpstr>
      <vt:lpstr>Progress during 2023</vt:lpstr>
      <vt:lpstr>Progress during 2023 - continued</vt:lpstr>
      <vt:lpstr>PowerPoint Presentation</vt:lpstr>
      <vt:lpstr>Progress during 2023 - continued</vt:lpstr>
      <vt:lpstr>Progress during 2023 - continued</vt:lpstr>
      <vt:lpstr>What is coming next</vt:lpstr>
      <vt:lpstr>What is coming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 Plotkin</dc:creator>
  <cp:lastModifiedBy>Serge Plotkin</cp:lastModifiedBy>
  <cp:revision>13</cp:revision>
  <dcterms:modified xsi:type="dcterms:W3CDTF">2024-01-04T23:28:29Z</dcterms:modified>
</cp:coreProperties>
</file>