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6" r:id="rId8"/>
    <p:sldId id="262" r:id="rId9"/>
    <p:sldId id="267" r:id="rId10"/>
    <p:sldId id="264"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CF3A2-D275-15DB-5183-5C802983319D}" v="326" dt="2021-07-25T10:19:09.204"/>
    <p1510:client id="{39D42EA9-9FFC-D0DC-7CB8-6FA724209CA3}" v="330" dt="2021-08-05T07:31:01.382"/>
    <p1510:client id="{4E722CBE-270F-98C3-56D4-45DCB8E71A46}" v="2346" dt="2021-07-26T14:12:36.116"/>
    <p1510:client id="{C439ACD1-CB22-FF8B-F492-8576A09C02B3}" v="1523" dt="2021-07-27T22:30:38.906"/>
    <p1510:client id="{D2B6BA06-0624-49DD-9523-A66E2E90AE68}" v="693" dt="2021-07-18T12:58:33.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31" autoAdjust="0"/>
    <p:restoredTop sz="94660"/>
  </p:normalViewPr>
  <p:slideViewPr>
    <p:cSldViewPr snapToGrid="0">
      <p:cViewPr varScale="1">
        <p:scale>
          <a:sx n="85" d="100"/>
          <a:sy n="85" d="100"/>
        </p:scale>
        <p:origin x="3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anel Zarchi" userId="S::matanelz@my.hit.ac.il::09da3b90-9bea-4ca5-a97b-ee3b91b608c8" providerId="AD" clId="Web-{4E722CBE-270F-98C3-56D4-45DCB8E71A46}"/>
    <pc:docChg chg="addSld modSld">
      <pc:chgData name="Matanel Zarchi" userId="S::matanelz@my.hit.ac.il::09da3b90-9bea-4ca5-a97b-ee3b91b608c8" providerId="AD" clId="Web-{4E722CBE-270F-98C3-56D4-45DCB8E71A46}" dt="2021-07-26T14:12:36.116" v="1512" actId="1076"/>
      <pc:docMkLst>
        <pc:docMk/>
      </pc:docMkLst>
      <pc:sldChg chg="addSp delSp modSp">
        <pc:chgData name="Matanel Zarchi" userId="S::matanelz@my.hit.ac.il::09da3b90-9bea-4ca5-a97b-ee3b91b608c8" providerId="AD" clId="Web-{4E722CBE-270F-98C3-56D4-45DCB8E71A46}" dt="2021-07-25T12:31:44.022" v="676" actId="20577"/>
        <pc:sldMkLst>
          <pc:docMk/>
          <pc:sldMk cId="2478401907" sldId="256"/>
        </pc:sldMkLst>
        <pc:spChg chg="mod">
          <ac:chgData name="Matanel Zarchi" userId="S::matanelz@my.hit.ac.il::09da3b90-9bea-4ca5-a97b-ee3b91b608c8" providerId="AD" clId="Web-{4E722CBE-270F-98C3-56D4-45DCB8E71A46}" dt="2021-07-25T11:58:10.682" v="510"/>
          <ac:spMkLst>
            <pc:docMk/>
            <pc:sldMk cId="2478401907" sldId="256"/>
            <ac:spMk id="2" creationId="{00000000-0000-0000-0000-000000000000}"/>
          </ac:spMkLst>
        </pc:spChg>
        <pc:spChg chg="mod">
          <ac:chgData name="Matanel Zarchi" userId="S::matanelz@my.hit.ac.il::09da3b90-9bea-4ca5-a97b-ee3b91b608c8" providerId="AD" clId="Web-{4E722CBE-270F-98C3-56D4-45DCB8E71A46}" dt="2021-07-25T11:58:10.682" v="510"/>
          <ac:spMkLst>
            <pc:docMk/>
            <pc:sldMk cId="2478401907" sldId="256"/>
            <ac:spMk id="3" creationId="{00000000-0000-0000-0000-000000000000}"/>
          </ac:spMkLst>
        </pc:spChg>
        <pc:spChg chg="add del mod">
          <ac:chgData name="Matanel Zarchi" userId="S::matanelz@my.hit.ac.il::09da3b90-9bea-4ca5-a97b-ee3b91b608c8" providerId="AD" clId="Web-{4E722CBE-270F-98C3-56D4-45DCB8E71A46}" dt="2021-07-25T11:57:17.899" v="497"/>
          <ac:spMkLst>
            <pc:docMk/>
            <pc:sldMk cId="2478401907" sldId="256"/>
            <ac:spMk id="4" creationId="{D937FE89-1FB5-4FD2-B7CF-0FE7EACE910A}"/>
          </ac:spMkLst>
        </pc:spChg>
        <pc:spChg chg="add mod">
          <ac:chgData name="Matanel Zarchi" userId="S::matanelz@my.hit.ac.il::09da3b90-9bea-4ca5-a97b-ee3b91b608c8" providerId="AD" clId="Web-{4E722CBE-270F-98C3-56D4-45DCB8E71A46}" dt="2021-07-25T12:31:44.022" v="676" actId="20577"/>
          <ac:spMkLst>
            <pc:docMk/>
            <pc:sldMk cId="2478401907" sldId="256"/>
            <ac:spMk id="10" creationId="{513A0052-F8FF-41BE-BE86-1443DC1592E2}"/>
          </ac:spMkLst>
        </pc:spChg>
        <pc:spChg chg="add del">
          <ac:chgData name="Matanel Zarchi" userId="S::matanelz@my.hit.ac.il::09da3b90-9bea-4ca5-a97b-ee3b91b608c8" providerId="AD" clId="Web-{4E722CBE-270F-98C3-56D4-45DCB8E71A46}" dt="2021-07-25T11:58:10.682" v="510"/>
          <ac:spMkLst>
            <pc:docMk/>
            <pc:sldMk cId="2478401907" sldId="256"/>
            <ac:spMk id="40" creationId="{676A1B86-DC99-46B9-B5AA-A7E928EA9CF7}"/>
          </ac:spMkLst>
        </pc:spChg>
        <pc:spChg chg="add del">
          <ac:chgData name="Matanel Zarchi" userId="S::matanelz@my.hit.ac.il::09da3b90-9bea-4ca5-a97b-ee3b91b608c8" providerId="AD" clId="Web-{4E722CBE-270F-98C3-56D4-45DCB8E71A46}" dt="2021-07-25T11:58:10.682" v="510"/>
          <ac:spMkLst>
            <pc:docMk/>
            <pc:sldMk cId="2478401907" sldId="256"/>
            <ac:spMk id="41" creationId="{E9304FFE-74E9-4316-B822-F35A685E2D09}"/>
          </ac:spMkLst>
        </pc:spChg>
        <pc:spChg chg="add del">
          <ac:chgData name="Matanel Zarchi" userId="S::matanelz@my.hit.ac.il::09da3b90-9bea-4ca5-a97b-ee3b91b608c8" providerId="AD" clId="Web-{4E722CBE-270F-98C3-56D4-45DCB8E71A46}" dt="2021-07-25T11:58:10.666" v="509"/>
          <ac:spMkLst>
            <pc:docMk/>
            <pc:sldMk cId="2478401907" sldId="256"/>
            <ac:spMk id="44" creationId="{3C54F4CE-85F0-46ED-80DA-9518C9251AD1}"/>
          </ac:spMkLst>
        </pc:spChg>
        <pc:spChg chg="add del">
          <ac:chgData name="Matanel Zarchi" userId="S::matanelz@my.hit.ac.il::09da3b90-9bea-4ca5-a97b-ee3b91b608c8" providerId="AD" clId="Web-{4E722CBE-270F-98C3-56D4-45DCB8E71A46}" dt="2021-07-25T11:57:52.510" v="507"/>
          <ac:spMkLst>
            <pc:docMk/>
            <pc:sldMk cId="2478401907" sldId="256"/>
            <ac:spMk id="46" creationId="{8A94871E-96FC-4ADE-815B-41A636E34F1A}"/>
          </ac:spMkLst>
        </pc:spChg>
        <pc:spChg chg="add del">
          <ac:chgData name="Matanel Zarchi" userId="S::matanelz@my.hit.ac.il::09da3b90-9bea-4ca5-a97b-ee3b91b608c8" providerId="AD" clId="Web-{4E722CBE-270F-98C3-56D4-45DCB8E71A46}" dt="2021-07-25T11:57:52.510" v="507"/>
          <ac:spMkLst>
            <pc:docMk/>
            <pc:sldMk cId="2478401907" sldId="256"/>
            <ac:spMk id="48" creationId="{3FCFB1DE-0B7E-48CC-BA90-B2AB0889F9D6}"/>
          </ac:spMkLst>
        </pc:spChg>
        <pc:spChg chg="add del">
          <ac:chgData name="Matanel Zarchi" userId="S::matanelz@my.hit.ac.il::09da3b90-9bea-4ca5-a97b-ee3b91b608c8" providerId="AD" clId="Web-{4E722CBE-270F-98C3-56D4-45DCB8E71A46}" dt="2021-07-25T11:58:10.666" v="509"/>
          <ac:spMkLst>
            <pc:docMk/>
            <pc:sldMk cId="2478401907" sldId="256"/>
            <ac:spMk id="50" creationId="{DADD1FCA-8ACB-4958-81DD-4CDD6D3E1921}"/>
          </ac:spMkLst>
        </pc:spChg>
        <pc:spChg chg="add">
          <ac:chgData name="Matanel Zarchi" userId="S::matanelz@my.hit.ac.il::09da3b90-9bea-4ca5-a97b-ee3b91b608c8" providerId="AD" clId="Web-{4E722CBE-270F-98C3-56D4-45DCB8E71A46}" dt="2021-07-25T11:58:10.682" v="510"/>
          <ac:spMkLst>
            <pc:docMk/>
            <pc:sldMk cId="2478401907" sldId="256"/>
            <ac:spMk id="52" creationId="{8A94871E-96FC-4ADE-815B-41A636E34F1A}"/>
          </ac:spMkLst>
        </pc:spChg>
        <pc:spChg chg="add">
          <ac:chgData name="Matanel Zarchi" userId="S::matanelz@my.hit.ac.il::09da3b90-9bea-4ca5-a97b-ee3b91b608c8" providerId="AD" clId="Web-{4E722CBE-270F-98C3-56D4-45DCB8E71A46}" dt="2021-07-25T11:58:10.682" v="510"/>
          <ac:spMkLst>
            <pc:docMk/>
            <pc:sldMk cId="2478401907" sldId="256"/>
            <ac:spMk id="54" creationId="{3FCFB1DE-0B7E-48CC-BA90-B2AB0889F9D6}"/>
          </ac:spMkLst>
        </pc:spChg>
        <pc:picChg chg="del">
          <ac:chgData name="Matanel Zarchi" userId="S::matanelz@my.hit.ac.il::09da3b90-9bea-4ca5-a97b-ee3b91b608c8" providerId="AD" clId="Web-{4E722CBE-270F-98C3-56D4-45DCB8E71A46}" dt="2021-07-25T11:57:07.540" v="494"/>
          <ac:picMkLst>
            <pc:docMk/>
            <pc:sldMk cId="2478401907" sldId="256"/>
            <ac:picMk id="5" creationId="{FB24F440-59D4-4427-898B-08E66F9A1409}"/>
          </ac:picMkLst>
        </pc:picChg>
        <pc:picChg chg="add mod">
          <ac:chgData name="Matanel Zarchi" userId="S::matanelz@my.hit.ac.il::09da3b90-9bea-4ca5-a97b-ee3b91b608c8" providerId="AD" clId="Web-{4E722CBE-270F-98C3-56D4-45DCB8E71A46}" dt="2021-07-25T11:58:10.682" v="510"/>
          <ac:picMkLst>
            <pc:docMk/>
            <pc:sldMk cId="2478401907" sldId="256"/>
            <ac:picMk id="6" creationId="{778F6095-972A-4AAA-8E15-400D0B9F6D8A}"/>
          </ac:picMkLst>
        </pc:picChg>
        <pc:picChg chg="add del mod">
          <ac:chgData name="Matanel Zarchi" userId="S::matanelz@my.hit.ac.il::09da3b90-9bea-4ca5-a97b-ee3b91b608c8" providerId="AD" clId="Web-{4E722CBE-270F-98C3-56D4-45DCB8E71A46}" dt="2021-07-25T12:21:15.910" v="619"/>
          <ac:picMkLst>
            <pc:docMk/>
            <pc:sldMk cId="2478401907" sldId="256"/>
            <ac:picMk id="7" creationId="{43DDBFEE-A4FC-4448-9260-0FD8DB2BA301}"/>
          </ac:picMkLst>
        </pc:picChg>
        <pc:picChg chg="add del mod">
          <ac:chgData name="Matanel Zarchi" userId="S::matanelz@my.hit.ac.il::09da3b90-9bea-4ca5-a97b-ee3b91b608c8" providerId="AD" clId="Web-{4E722CBE-270F-98C3-56D4-45DCB8E71A46}" dt="2021-07-25T12:26:12.325" v="648"/>
          <ac:picMkLst>
            <pc:docMk/>
            <pc:sldMk cId="2478401907" sldId="256"/>
            <ac:picMk id="8" creationId="{A6F3CABB-B1BF-45F4-BC8D-AF7245610A64}"/>
          </ac:picMkLst>
        </pc:picChg>
        <pc:picChg chg="add mod">
          <ac:chgData name="Matanel Zarchi" userId="S::matanelz@my.hit.ac.il::09da3b90-9bea-4ca5-a97b-ee3b91b608c8" providerId="AD" clId="Web-{4E722CBE-270F-98C3-56D4-45DCB8E71A46}" dt="2021-07-25T12:25:59.215" v="647" actId="14100"/>
          <ac:picMkLst>
            <pc:docMk/>
            <pc:sldMk cId="2478401907" sldId="256"/>
            <ac:picMk id="9" creationId="{A3291D19-265C-4EAF-9687-4093E2A4B3AE}"/>
          </ac:picMkLst>
        </pc:picChg>
      </pc:sldChg>
      <pc:sldChg chg="addSp delSp modSp">
        <pc:chgData name="Matanel Zarchi" userId="S::matanelz@my.hit.ac.il::09da3b90-9bea-4ca5-a97b-ee3b91b608c8" providerId="AD" clId="Web-{4E722CBE-270F-98C3-56D4-45DCB8E71A46}" dt="2021-07-25T22:46:55.496" v="788" actId="20577"/>
        <pc:sldMkLst>
          <pc:docMk/>
          <pc:sldMk cId="2999024173" sldId="257"/>
        </pc:sldMkLst>
        <pc:spChg chg="mod">
          <ac:chgData name="Matanel Zarchi" userId="S::matanelz@my.hit.ac.il::09da3b90-9bea-4ca5-a97b-ee3b91b608c8" providerId="AD" clId="Web-{4E722CBE-270F-98C3-56D4-45DCB8E71A46}" dt="2021-07-25T22:46:55.496" v="788" actId="20577"/>
          <ac:spMkLst>
            <pc:docMk/>
            <pc:sldMk cId="2999024173" sldId="257"/>
            <ac:spMk id="3" creationId="{EE02609F-2A69-4D82-BF64-3016CB9DAE49}"/>
          </ac:spMkLst>
        </pc:spChg>
        <pc:picChg chg="add del mod">
          <ac:chgData name="Matanel Zarchi" userId="S::matanelz@my.hit.ac.il::09da3b90-9bea-4ca5-a97b-ee3b91b608c8" providerId="AD" clId="Web-{4E722CBE-270F-98C3-56D4-45DCB8E71A46}" dt="2021-07-25T12:10:11.561" v="574"/>
          <ac:picMkLst>
            <pc:docMk/>
            <pc:sldMk cId="2999024173" sldId="257"/>
            <ac:picMk id="4" creationId="{5662885A-9773-47D6-A84F-BDFB80C9C783}"/>
          </ac:picMkLst>
        </pc:picChg>
        <pc:picChg chg="add del mod">
          <ac:chgData name="Matanel Zarchi" userId="S::matanelz@my.hit.ac.il::09da3b90-9bea-4ca5-a97b-ee3b91b608c8" providerId="AD" clId="Web-{4E722CBE-270F-98C3-56D4-45DCB8E71A46}" dt="2021-07-25T12:08:32.293" v="562"/>
          <ac:picMkLst>
            <pc:docMk/>
            <pc:sldMk cId="2999024173" sldId="257"/>
            <ac:picMk id="5" creationId="{867CB0DA-4591-476A-90AF-47856F6C3069}"/>
          </ac:picMkLst>
        </pc:picChg>
        <pc:picChg chg="add del mod">
          <ac:chgData name="Matanel Zarchi" userId="S::matanelz@my.hit.ac.il::09da3b90-9bea-4ca5-a97b-ee3b91b608c8" providerId="AD" clId="Web-{4E722CBE-270F-98C3-56D4-45DCB8E71A46}" dt="2021-07-25T12:08:05.652" v="558"/>
          <ac:picMkLst>
            <pc:docMk/>
            <pc:sldMk cId="2999024173" sldId="257"/>
            <ac:picMk id="6" creationId="{ED4655B1-7A1B-4D58-B27C-CC53A92C2144}"/>
          </ac:picMkLst>
        </pc:picChg>
        <pc:picChg chg="add mod">
          <ac:chgData name="Matanel Zarchi" userId="S::matanelz@my.hit.ac.il::09da3b90-9bea-4ca5-a97b-ee3b91b608c8" providerId="AD" clId="Web-{4E722CBE-270F-98C3-56D4-45DCB8E71A46}" dt="2021-07-25T12:12:50.709" v="586" actId="1076"/>
          <ac:picMkLst>
            <pc:docMk/>
            <pc:sldMk cId="2999024173" sldId="257"/>
            <ac:picMk id="7" creationId="{D2583A17-089E-4799-8CAC-81D7AA667C04}"/>
          </ac:picMkLst>
        </pc:picChg>
      </pc:sldChg>
      <pc:sldChg chg="addSp delSp modSp">
        <pc:chgData name="Matanel Zarchi" userId="S::matanelz@my.hit.ac.il::09da3b90-9bea-4ca5-a97b-ee3b91b608c8" providerId="AD" clId="Web-{4E722CBE-270F-98C3-56D4-45DCB8E71A46}" dt="2021-07-25T13:49:24.471" v="772" actId="1076"/>
        <pc:sldMkLst>
          <pc:docMk/>
          <pc:sldMk cId="3861203433" sldId="258"/>
        </pc:sldMkLst>
        <pc:spChg chg="mod">
          <ac:chgData name="Matanel Zarchi" userId="S::matanelz@my.hit.ac.il::09da3b90-9bea-4ca5-a97b-ee3b91b608c8" providerId="AD" clId="Web-{4E722CBE-270F-98C3-56D4-45DCB8E71A46}" dt="2021-07-25T13:49:04.174" v="769" actId="20577"/>
          <ac:spMkLst>
            <pc:docMk/>
            <pc:sldMk cId="3861203433" sldId="258"/>
            <ac:spMk id="11" creationId="{B9EDF29B-BA7C-4994-836F-2BE7725099B0}"/>
          </ac:spMkLst>
        </pc:spChg>
        <pc:picChg chg="add del mod">
          <ac:chgData name="Matanel Zarchi" userId="S::matanelz@my.hit.ac.il::09da3b90-9bea-4ca5-a97b-ee3b91b608c8" providerId="AD" clId="Web-{4E722CBE-270F-98C3-56D4-45DCB8E71A46}" dt="2021-07-25T12:04:27.176" v="539"/>
          <ac:picMkLst>
            <pc:docMk/>
            <pc:sldMk cId="3861203433" sldId="258"/>
            <ac:picMk id="2" creationId="{CB0C1537-A026-4719-9DF4-66EE02589BEF}"/>
          </ac:picMkLst>
        </pc:picChg>
        <pc:picChg chg="add del mod">
          <ac:chgData name="Matanel Zarchi" userId="S::matanelz@my.hit.ac.il::09da3b90-9bea-4ca5-a97b-ee3b91b608c8" providerId="AD" clId="Web-{4E722CBE-270F-98C3-56D4-45DCB8E71A46}" dt="2021-07-25T11:07:33.642" v="447"/>
          <ac:picMkLst>
            <pc:docMk/>
            <pc:sldMk cId="3861203433" sldId="258"/>
            <ac:picMk id="2" creationId="{E0AB0069-F309-4004-813C-583892A6C237}"/>
          </ac:picMkLst>
        </pc:picChg>
        <pc:picChg chg="add del mod">
          <ac:chgData name="Matanel Zarchi" userId="S::matanelz@my.hit.ac.il::09da3b90-9bea-4ca5-a97b-ee3b91b608c8" providerId="AD" clId="Web-{4E722CBE-270F-98C3-56D4-45DCB8E71A46}" dt="2021-07-25T12:05:54.976" v="549"/>
          <ac:picMkLst>
            <pc:docMk/>
            <pc:sldMk cId="3861203433" sldId="258"/>
            <ac:picMk id="4" creationId="{2BE5C8D2-F93B-4607-B4E0-899E9A5B2095}"/>
          </ac:picMkLst>
        </pc:picChg>
        <pc:picChg chg="add del mod">
          <ac:chgData name="Matanel Zarchi" userId="S::matanelz@my.hit.ac.il::09da3b90-9bea-4ca5-a97b-ee3b91b608c8" providerId="AD" clId="Web-{4E722CBE-270F-98C3-56D4-45DCB8E71A46}" dt="2021-07-25T11:07:33.626" v="446"/>
          <ac:picMkLst>
            <pc:docMk/>
            <pc:sldMk cId="3861203433" sldId="258"/>
            <ac:picMk id="4" creationId="{EDCE6221-0402-49DE-BDF8-69AA63B58101}"/>
          </ac:picMkLst>
        </pc:picChg>
        <pc:picChg chg="add del mod">
          <ac:chgData name="Matanel Zarchi" userId="S::matanelz@my.hit.ac.il::09da3b90-9bea-4ca5-a97b-ee3b91b608c8" providerId="AD" clId="Web-{4E722CBE-270F-98C3-56D4-45DCB8E71A46}" dt="2021-07-25T11:07:33.626" v="445"/>
          <ac:picMkLst>
            <pc:docMk/>
            <pc:sldMk cId="3861203433" sldId="258"/>
            <ac:picMk id="5" creationId="{9D61E2D5-EDCF-47EC-9B3E-097E57C4663D}"/>
          </ac:picMkLst>
        </pc:picChg>
        <pc:picChg chg="add del mod">
          <ac:chgData name="Matanel Zarchi" userId="S::matanelz@my.hit.ac.il::09da3b90-9bea-4ca5-a97b-ee3b91b608c8" providerId="AD" clId="Web-{4E722CBE-270F-98C3-56D4-45DCB8E71A46}" dt="2021-07-25T12:05:52.085" v="548"/>
          <ac:picMkLst>
            <pc:docMk/>
            <pc:sldMk cId="3861203433" sldId="258"/>
            <ac:picMk id="5" creationId="{C06C5E2E-C4EE-4C75-9B7E-E4A52888A705}"/>
          </ac:picMkLst>
        </pc:picChg>
        <pc:picChg chg="add del mod">
          <ac:chgData name="Matanel Zarchi" userId="S::matanelz@my.hit.ac.il::09da3b90-9bea-4ca5-a97b-ee3b91b608c8" providerId="AD" clId="Web-{4E722CBE-270F-98C3-56D4-45DCB8E71A46}" dt="2021-07-25T11:07:33.626" v="444"/>
          <ac:picMkLst>
            <pc:docMk/>
            <pc:sldMk cId="3861203433" sldId="258"/>
            <ac:picMk id="6" creationId="{D1313B49-DC89-48F1-91D2-AABB91425680}"/>
          </ac:picMkLst>
        </pc:picChg>
        <pc:picChg chg="add del mod">
          <ac:chgData name="Matanel Zarchi" userId="S::matanelz@my.hit.ac.il::09da3b90-9bea-4ca5-a97b-ee3b91b608c8" providerId="AD" clId="Web-{4E722CBE-270F-98C3-56D4-45DCB8E71A46}" dt="2021-07-25T12:15:03.462" v="599"/>
          <ac:picMkLst>
            <pc:docMk/>
            <pc:sldMk cId="3861203433" sldId="258"/>
            <ac:picMk id="6" creationId="{E9A3A87B-408F-433D-850A-F7DE84106A1E}"/>
          </ac:picMkLst>
        </pc:picChg>
        <pc:picChg chg="add del mod">
          <ac:chgData name="Matanel Zarchi" userId="S::matanelz@my.hit.ac.il::09da3b90-9bea-4ca5-a97b-ee3b91b608c8" providerId="AD" clId="Web-{4E722CBE-270F-98C3-56D4-45DCB8E71A46}" dt="2021-07-25T12:15:08.978" v="601"/>
          <ac:picMkLst>
            <pc:docMk/>
            <pc:sldMk cId="3861203433" sldId="258"/>
            <ac:picMk id="7" creationId="{AE920C3D-354A-4B7F-85C1-411002F0256B}"/>
          </ac:picMkLst>
        </pc:picChg>
        <pc:picChg chg="add del mod">
          <ac:chgData name="Matanel Zarchi" userId="S::matanelz@my.hit.ac.il::09da3b90-9bea-4ca5-a97b-ee3b91b608c8" providerId="AD" clId="Web-{4E722CBE-270F-98C3-56D4-45DCB8E71A46}" dt="2021-07-25T11:07:33.626" v="443"/>
          <ac:picMkLst>
            <pc:docMk/>
            <pc:sldMk cId="3861203433" sldId="258"/>
            <ac:picMk id="7" creationId="{E18EBA79-7808-40B2-AFA5-F4178C2AA2F8}"/>
          </ac:picMkLst>
        </pc:picChg>
        <pc:picChg chg="add del mod">
          <ac:chgData name="Matanel Zarchi" userId="S::matanelz@my.hit.ac.il::09da3b90-9bea-4ca5-a97b-ee3b91b608c8" providerId="AD" clId="Web-{4E722CBE-270F-98C3-56D4-45DCB8E71A46}" dt="2021-07-25T11:07:33.626" v="442"/>
          <ac:picMkLst>
            <pc:docMk/>
            <pc:sldMk cId="3861203433" sldId="258"/>
            <ac:picMk id="8" creationId="{44D63782-ED8F-4D18-8FA8-630377EFE3BA}"/>
          </ac:picMkLst>
        </pc:picChg>
        <pc:picChg chg="add mod">
          <ac:chgData name="Matanel Zarchi" userId="S::matanelz@my.hit.ac.il::09da3b90-9bea-4ca5-a97b-ee3b91b608c8" providerId="AD" clId="Web-{4E722CBE-270F-98C3-56D4-45DCB8E71A46}" dt="2021-07-25T13:49:24.471" v="772" actId="1076"/>
          <ac:picMkLst>
            <pc:docMk/>
            <pc:sldMk cId="3861203433" sldId="258"/>
            <ac:picMk id="8" creationId="{D4010082-099B-4B3F-8102-D8D6B5770EBC}"/>
          </ac:picMkLst>
        </pc:picChg>
        <pc:picChg chg="add del mod">
          <ac:chgData name="Matanel Zarchi" userId="S::matanelz@my.hit.ac.il::09da3b90-9bea-4ca5-a97b-ee3b91b608c8" providerId="AD" clId="Web-{4E722CBE-270F-98C3-56D4-45DCB8E71A46}" dt="2021-07-25T12:10:37.328" v="581"/>
          <ac:picMkLst>
            <pc:docMk/>
            <pc:sldMk cId="3861203433" sldId="258"/>
            <ac:picMk id="10" creationId="{DB022DFC-1FA1-4425-B65C-8FD66CA25AB2}"/>
          </ac:picMkLst>
        </pc:picChg>
        <pc:picChg chg="add del">
          <ac:chgData name="Matanel Zarchi" userId="S::matanelz@my.hit.ac.il::09da3b90-9bea-4ca5-a97b-ee3b91b608c8" providerId="AD" clId="Web-{4E722CBE-270F-98C3-56D4-45DCB8E71A46}" dt="2021-07-25T12:09:57.139" v="572"/>
          <ac:picMkLst>
            <pc:docMk/>
            <pc:sldMk cId="3861203433" sldId="258"/>
            <ac:picMk id="12" creationId="{3D9AC6C8-684B-43D1-808C-2A9338DC918E}"/>
          </ac:picMkLst>
        </pc:picChg>
        <pc:picChg chg="add del mod">
          <ac:chgData name="Matanel Zarchi" userId="S::matanelz@my.hit.ac.il::09da3b90-9bea-4ca5-a97b-ee3b91b608c8" providerId="AD" clId="Web-{4E722CBE-270F-98C3-56D4-45DCB8E71A46}" dt="2021-07-25T12:14:46.321" v="593"/>
          <ac:picMkLst>
            <pc:docMk/>
            <pc:sldMk cId="3861203433" sldId="258"/>
            <ac:picMk id="13" creationId="{3358A9C7-20B1-4FDB-BA60-B1023D046377}"/>
          </ac:picMkLst>
        </pc:picChg>
      </pc:sldChg>
      <pc:sldChg chg="addSp delSp modSp">
        <pc:chgData name="Matanel Zarchi" userId="S::matanelz@my.hit.ac.il::09da3b90-9bea-4ca5-a97b-ee3b91b608c8" providerId="AD" clId="Web-{4E722CBE-270F-98C3-56D4-45DCB8E71A46}" dt="2021-07-25T12:29:44.518" v="662" actId="20577"/>
        <pc:sldMkLst>
          <pc:docMk/>
          <pc:sldMk cId="2525050192" sldId="259"/>
        </pc:sldMkLst>
        <pc:spChg chg="mod">
          <ac:chgData name="Matanel Zarchi" userId="S::matanelz@my.hit.ac.il::09da3b90-9bea-4ca5-a97b-ee3b91b608c8" providerId="AD" clId="Web-{4E722CBE-270F-98C3-56D4-45DCB8E71A46}" dt="2021-07-25T12:29:44.518" v="662" actId="20577"/>
          <ac:spMkLst>
            <pc:docMk/>
            <pc:sldMk cId="2525050192" sldId="259"/>
            <ac:spMk id="5" creationId="{4DDD1E99-CD68-4B28-93F8-8953AD8ED523}"/>
          </ac:spMkLst>
        </pc:spChg>
        <pc:picChg chg="add del mod">
          <ac:chgData name="Matanel Zarchi" userId="S::matanelz@my.hit.ac.il::09da3b90-9bea-4ca5-a97b-ee3b91b608c8" providerId="AD" clId="Web-{4E722CBE-270F-98C3-56D4-45DCB8E71A46}" dt="2021-07-25T12:03:42.503" v="534"/>
          <ac:picMkLst>
            <pc:docMk/>
            <pc:sldMk cId="2525050192" sldId="259"/>
            <ac:picMk id="2" creationId="{0C0655BD-5A7F-450E-9824-0ACE99898C70}"/>
          </ac:picMkLst>
        </pc:picChg>
        <pc:picChg chg="add mod">
          <ac:chgData name="Matanel Zarchi" userId="S::matanelz@my.hit.ac.il::09da3b90-9bea-4ca5-a97b-ee3b91b608c8" providerId="AD" clId="Web-{4E722CBE-270F-98C3-56D4-45DCB8E71A46}" dt="2021-07-25T12:03:46.347" v="536" actId="14100"/>
          <ac:picMkLst>
            <pc:docMk/>
            <pc:sldMk cId="2525050192" sldId="259"/>
            <ac:picMk id="3" creationId="{489A55F2-2788-4837-AE1B-E84C5781BCD2}"/>
          </ac:picMkLst>
        </pc:picChg>
      </pc:sldChg>
      <pc:sldChg chg="addSp delSp modSp mod setClrOvrMap">
        <pc:chgData name="Matanel Zarchi" userId="S::matanelz@my.hit.ac.il::09da3b90-9bea-4ca5-a97b-ee3b91b608c8" providerId="AD" clId="Web-{4E722CBE-270F-98C3-56D4-45DCB8E71A46}" dt="2021-07-25T13:07:27.168" v="706" actId="1076"/>
        <pc:sldMkLst>
          <pc:docMk/>
          <pc:sldMk cId="1569219811" sldId="260"/>
        </pc:sldMkLst>
        <pc:spChg chg="mod">
          <ac:chgData name="Matanel Zarchi" userId="S::matanelz@my.hit.ac.il::09da3b90-9bea-4ca5-a97b-ee3b91b608c8" providerId="AD" clId="Web-{4E722CBE-270F-98C3-56D4-45DCB8E71A46}" dt="2021-07-25T13:07:27.168" v="706" actId="1076"/>
          <ac:spMkLst>
            <pc:docMk/>
            <pc:sldMk cId="1569219811" sldId="260"/>
            <ac:spMk id="9" creationId="{57921A95-F5DD-4DE0-A6F9-35A94E91F6F8}"/>
          </ac:spMkLst>
        </pc:spChg>
        <pc:spChg chg="add del">
          <ac:chgData name="Matanel Zarchi" userId="S::matanelz@my.hit.ac.il::09da3b90-9bea-4ca5-a97b-ee3b91b608c8" providerId="AD" clId="Web-{4E722CBE-270F-98C3-56D4-45DCB8E71A46}" dt="2021-07-25T13:06:50.605" v="700"/>
          <ac:spMkLst>
            <pc:docMk/>
            <pc:sldMk cId="1569219811" sldId="260"/>
            <ac:spMk id="38" creationId="{2C61293E-6EBE-43EF-A52C-9BEBFD7679D4}"/>
          </ac:spMkLst>
        </pc:spChg>
        <pc:spChg chg="add del">
          <ac:chgData name="Matanel Zarchi" userId="S::matanelz@my.hit.ac.il::09da3b90-9bea-4ca5-a97b-ee3b91b608c8" providerId="AD" clId="Web-{4E722CBE-270F-98C3-56D4-45DCB8E71A46}" dt="2021-07-25T13:06:50.605" v="700"/>
          <ac:spMkLst>
            <pc:docMk/>
            <pc:sldMk cId="1569219811" sldId="260"/>
            <ac:spMk id="43" creationId="{21540236-BFD5-4A9D-8840-4703E7F76825}"/>
          </ac:spMkLst>
        </pc:spChg>
        <pc:spChg chg="add del">
          <ac:chgData name="Matanel Zarchi" userId="S::matanelz@my.hit.ac.il::09da3b90-9bea-4ca5-a97b-ee3b91b608c8" providerId="AD" clId="Web-{4E722CBE-270F-98C3-56D4-45DCB8E71A46}" dt="2021-07-25T13:04:58.273" v="694"/>
          <ac:spMkLst>
            <pc:docMk/>
            <pc:sldMk cId="1569219811" sldId="260"/>
            <ac:spMk id="45" creationId="{68A4132F-DEC6-4332-A00C-A11AD4519B6C}"/>
          </ac:spMkLst>
        </pc:spChg>
        <pc:spChg chg="add del">
          <ac:chgData name="Matanel Zarchi" userId="S::matanelz@my.hit.ac.il::09da3b90-9bea-4ca5-a97b-ee3b91b608c8" providerId="AD" clId="Web-{4E722CBE-270F-98C3-56D4-45DCB8E71A46}" dt="2021-07-25T13:04:58.273" v="694"/>
          <ac:spMkLst>
            <pc:docMk/>
            <pc:sldMk cId="1569219811" sldId="260"/>
            <ac:spMk id="46" creationId="{9B38642C-62C4-4E31-A5D3-BB1DD8CA3942}"/>
          </ac:spMkLst>
        </pc:spChg>
        <pc:spChg chg="add del">
          <ac:chgData name="Matanel Zarchi" userId="S::matanelz@my.hit.ac.il::09da3b90-9bea-4ca5-a97b-ee3b91b608c8" providerId="AD" clId="Web-{4E722CBE-270F-98C3-56D4-45DCB8E71A46}" dt="2021-07-25T13:04:58.273" v="694"/>
          <ac:spMkLst>
            <pc:docMk/>
            <pc:sldMk cId="1569219811" sldId="260"/>
            <ac:spMk id="47" creationId="{A9F66240-8C38-4069-A5C9-2D3FCD97EDAD}"/>
          </ac:spMkLst>
        </pc:spChg>
        <pc:spChg chg="add del">
          <ac:chgData name="Matanel Zarchi" userId="S::matanelz@my.hit.ac.il::09da3b90-9bea-4ca5-a97b-ee3b91b608c8" providerId="AD" clId="Web-{4E722CBE-270F-98C3-56D4-45DCB8E71A46}" dt="2021-07-25T13:03:05.177" v="685"/>
          <ac:spMkLst>
            <pc:docMk/>
            <pc:sldMk cId="1569219811" sldId="260"/>
            <ac:spMk id="48" creationId="{C232B152-3720-4D3B-97ED-45CE5483F16F}"/>
          </ac:spMkLst>
        </pc:spChg>
        <pc:spChg chg="add del">
          <ac:chgData name="Matanel Zarchi" userId="S::matanelz@my.hit.ac.il::09da3b90-9bea-4ca5-a97b-ee3b91b608c8" providerId="AD" clId="Web-{4E722CBE-270F-98C3-56D4-45DCB8E71A46}" dt="2021-07-25T13:06:50.605" v="700"/>
          <ac:spMkLst>
            <pc:docMk/>
            <pc:sldMk cId="1569219811" sldId="260"/>
            <ac:spMk id="49" creationId="{AE422339-2F71-4CA5-9807-D908FDA67E3B}"/>
          </ac:spMkLst>
        </pc:spChg>
        <pc:spChg chg="add del">
          <ac:chgData name="Matanel Zarchi" userId="S::matanelz@my.hit.ac.il::09da3b90-9bea-4ca5-a97b-ee3b91b608c8" providerId="AD" clId="Web-{4E722CBE-270F-98C3-56D4-45DCB8E71A46}" dt="2021-07-25T13:03:05.177" v="685"/>
          <ac:spMkLst>
            <pc:docMk/>
            <pc:sldMk cId="1569219811" sldId="260"/>
            <ac:spMk id="50" creationId="{11BAB570-FF10-4E96-8A3F-FA9804702B89}"/>
          </ac:spMkLst>
        </pc:spChg>
        <pc:spChg chg="add del">
          <ac:chgData name="Matanel Zarchi" userId="S::matanelz@my.hit.ac.il::09da3b90-9bea-4ca5-a97b-ee3b91b608c8" providerId="AD" clId="Web-{4E722CBE-270F-98C3-56D4-45DCB8E71A46}" dt="2021-07-25T13:03:05.177" v="685"/>
          <ac:spMkLst>
            <pc:docMk/>
            <pc:sldMk cId="1569219811" sldId="260"/>
            <ac:spMk id="52" creationId="{4B9FAFB2-BEB5-4848-8018-BCAD99E2E1AA}"/>
          </ac:spMkLst>
        </pc:spChg>
        <pc:grpChg chg="add del">
          <ac:chgData name="Matanel Zarchi" userId="S::matanelz@my.hit.ac.il::09da3b90-9bea-4ca5-a97b-ee3b91b608c8" providerId="AD" clId="Web-{4E722CBE-270F-98C3-56D4-45DCB8E71A46}" dt="2021-07-25T13:06:50.605" v="700"/>
          <ac:grpSpMkLst>
            <pc:docMk/>
            <pc:sldMk cId="1569219811" sldId="260"/>
            <ac:grpSpMk id="53" creationId="{D2A542E6-1924-4FE2-89D1-3CB19468C1F6}"/>
          </ac:grpSpMkLst>
        </pc:grpChg>
        <pc:picChg chg="add mod ord">
          <ac:chgData name="Matanel Zarchi" userId="S::matanelz@my.hit.ac.il::09da3b90-9bea-4ca5-a97b-ee3b91b608c8" providerId="AD" clId="Web-{4E722CBE-270F-98C3-56D4-45DCB8E71A46}" dt="2021-07-25T13:06:50.605" v="700"/>
          <ac:picMkLst>
            <pc:docMk/>
            <pc:sldMk cId="1569219811" sldId="260"/>
            <ac:picMk id="2" creationId="{5EF1CDBC-FF50-48A6-8781-14D9182B649F}"/>
          </ac:picMkLst>
        </pc:picChg>
        <pc:picChg chg="add del mod">
          <ac:chgData name="Matanel Zarchi" userId="S::matanelz@my.hit.ac.il::09da3b90-9bea-4ca5-a97b-ee3b91b608c8" providerId="AD" clId="Web-{4E722CBE-270F-98C3-56D4-45DCB8E71A46}" dt="2021-07-25T13:03:51.100" v="689"/>
          <ac:picMkLst>
            <pc:docMk/>
            <pc:sldMk cId="1569219811" sldId="260"/>
            <ac:picMk id="3" creationId="{01D95F59-5691-4667-8A50-346B75959218}"/>
          </ac:picMkLst>
        </pc:picChg>
        <pc:picChg chg="add mod ord">
          <ac:chgData name="Matanel Zarchi" userId="S::matanelz@my.hit.ac.il::09da3b90-9bea-4ca5-a97b-ee3b91b608c8" providerId="AD" clId="Web-{4E722CBE-270F-98C3-56D4-45DCB8E71A46}" dt="2021-07-25T13:07:16.902" v="704" actId="1076"/>
          <ac:picMkLst>
            <pc:docMk/>
            <pc:sldMk cId="1569219811" sldId="260"/>
            <ac:picMk id="4" creationId="{05E227F4-320C-41EC-85E0-1FF2A3961429}"/>
          </ac:picMkLst>
        </pc:picChg>
        <pc:picChg chg="add del mod">
          <ac:chgData name="Matanel Zarchi" userId="S::matanelz@my.hit.ac.il::09da3b90-9bea-4ca5-a97b-ee3b91b608c8" providerId="AD" clId="Web-{4E722CBE-270F-98C3-56D4-45DCB8E71A46}" dt="2021-07-25T13:05:50.697" v="696"/>
          <ac:picMkLst>
            <pc:docMk/>
            <pc:sldMk cId="1569219811" sldId="260"/>
            <ac:picMk id="8" creationId="{19A1483B-917B-4796-9907-867DD504783F}"/>
          </ac:picMkLst>
        </pc:picChg>
      </pc:sldChg>
      <pc:sldChg chg="addSp delSp modSp new mod setBg addAnim setClrOvrMap">
        <pc:chgData name="Matanel Zarchi" userId="S::matanelz@my.hit.ac.il::09da3b90-9bea-4ca5-a97b-ee3b91b608c8" providerId="AD" clId="Web-{4E722CBE-270F-98C3-56D4-45DCB8E71A46}" dt="2021-07-25T23:03:53.643" v="900" actId="1076"/>
        <pc:sldMkLst>
          <pc:docMk/>
          <pc:sldMk cId="2871894056" sldId="261"/>
        </pc:sldMkLst>
        <pc:spChg chg="mod">
          <ac:chgData name="Matanel Zarchi" userId="S::matanelz@my.hit.ac.il::09da3b90-9bea-4ca5-a97b-ee3b91b608c8" providerId="AD" clId="Web-{4E722CBE-270F-98C3-56D4-45DCB8E71A46}" dt="2021-07-25T11:02:49.103" v="408"/>
          <ac:spMkLst>
            <pc:docMk/>
            <pc:sldMk cId="2871894056" sldId="261"/>
            <ac:spMk id="2" creationId="{52F6E9C0-B063-4713-9EEC-C5F178DCD104}"/>
          </ac:spMkLst>
        </pc:spChg>
        <pc:spChg chg="del">
          <ac:chgData name="Matanel Zarchi" userId="S::matanelz@my.hit.ac.il::09da3b90-9bea-4ca5-a97b-ee3b91b608c8" providerId="AD" clId="Web-{4E722CBE-270F-98C3-56D4-45DCB8E71A46}" dt="2021-07-25T10:26:55.438" v="101"/>
          <ac:spMkLst>
            <pc:docMk/>
            <pc:sldMk cId="2871894056" sldId="261"/>
            <ac:spMk id="3" creationId="{2FB31A74-E9E8-4A9D-9BEC-61508B6514A8}"/>
          </ac:spMkLst>
        </pc:spChg>
        <pc:spChg chg="add del mod">
          <ac:chgData name="Matanel Zarchi" userId="S::matanelz@my.hit.ac.il::09da3b90-9bea-4ca5-a97b-ee3b91b608c8" providerId="AD" clId="Web-{4E722CBE-270F-98C3-56D4-45DCB8E71A46}" dt="2021-07-25T13:45:28.153" v="748"/>
          <ac:spMkLst>
            <pc:docMk/>
            <pc:sldMk cId="2871894056" sldId="261"/>
            <ac:spMk id="5" creationId="{71B702B4-B7C6-4C3C-AD30-6320B55BD227}"/>
          </ac:spMkLst>
        </pc:spChg>
        <pc:spChg chg="add del mod">
          <ac:chgData name="Matanel Zarchi" userId="S::matanelz@my.hit.ac.il::09da3b90-9bea-4ca5-a97b-ee3b91b608c8" providerId="AD" clId="Web-{4E722CBE-270F-98C3-56D4-45DCB8E71A46}" dt="2021-07-25T13:45:24.591" v="747"/>
          <ac:spMkLst>
            <pc:docMk/>
            <pc:sldMk cId="2871894056" sldId="261"/>
            <ac:spMk id="7" creationId="{80285960-BBDB-4173-8A8D-45D7CDDE5984}"/>
          </ac:spMkLst>
        </pc:spChg>
        <pc:spChg chg="add mod">
          <ac:chgData name="Matanel Zarchi" userId="S::matanelz@my.hit.ac.il::09da3b90-9bea-4ca5-a97b-ee3b91b608c8" providerId="AD" clId="Web-{4E722CBE-270F-98C3-56D4-45DCB8E71A46}" dt="2021-07-25T22:54:13.158" v="835"/>
          <ac:spMkLst>
            <pc:docMk/>
            <pc:sldMk cId="2871894056" sldId="261"/>
            <ac:spMk id="7" creationId="{B553487C-3E01-44B7-B06B-1D95763C459F}"/>
          </ac:spMkLst>
        </pc:spChg>
        <pc:spChg chg="add mod">
          <ac:chgData name="Matanel Zarchi" userId="S::matanelz@my.hit.ac.il::09da3b90-9bea-4ca5-a97b-ee3b91b608c8" providerId="AD" clId="Web-{4E722CBE-270F-98C3-56D4-45DCB8E71A46}" dt="2021-07-25T23:03:53.643" v="900" actId="1076"/>
          <ac:spMkLst>
            <pc:docMk/>
            <pc:sldMk cId="2871894056" sldId="261"/>
            <ac:spMk id="9" creationId="{034CEEBF-7E42-4B6B-8F57-265C04DD07B5}"/>
          </ac:spMkLst>
        </pc:spChg>
        <pc:spChg chg="add del">
          <ac:chgData name="Matanel Zarchi" userId="S::matanelz@my.hit.ac.il::09da3b90-9bea-4ca5-a97b-ee3b91b608c8" providerId="AD" clId="Web-{4E722CBE-270F-98C3-56D4-45DCB8E71A46}" dt="2021-07-25T10:30:26.774" v="115"/>
          <ac:spMkLst>
            <pc:docMk/>
            <pc:sldMk cId="2871894056" sldId="261"/>
            <ac:spMk id="9" creationId="{C46B2449-FF07-47FC-AA19-DB68D98F32EF}"/>
          </ac:spMkLst>
        </pc:spChg>
        <pc:spChg chg="add del">
          <ac:chgData name="Matanel Zarchi" userId="S::matanelz@my.hit.ac.il::09da3b90-9bea-4ca5-a97b-ee3b91b608c8" providerId="AD" clId="Web-{4E722CBE-270F-98C3-56D4-45DCB8E71A46}" dt="2021-07-25T10:30:26.774" v="115"/>
          <ac:spMkLst>
            <pc:docMk/>
            <pc:sldMk cId="2871894056" sldId="261"/>
            <ac:spMk id="11" creationId="{4E94261F-1ED3-4E90-88E6-13479144005B}"/>
          </ac:spMkLst>
        </pc:spChg>
        <pc:spChg chg="add del mod">
          <ac:chgData name="Matanel Zarchi" userId="S::matanelz@my.hit.ac.il::09da3b90-9bea-4ca5-a97b-ee3b91b608c8" providerId="AD" clId="Web-{4E722CBE-270F-98C3-56D4-45DCB8E71A46}" dt="2021-07-25T10:44:52.974" v="218"/>
          <ac:spMkLst>
            <pc:docMk/>
            <pc:sldMk cId="2871894056" sldId="261"/>
            <ac:spMk id="17" creationId="{D17C502E-983C-4EA8-9D3C-D9EFF93678F9}"/>
          </ac:spMkLst>
        </pc:spChg>
        <pc:spChg chg="add del mod">
          <ac:chgData name="Matanel Zarchi" userId="S::matanelz@my.hit.ac.il::09da3b90-9bea-4ca5-a97b-ee3b91b608c8" providerId="AD" clId="Web-{4E722CBE-270F-98C3-56D4-45DCB8E71A46}" dt="2021-07-25T10:41:34.123" v="183"/>
          <ac:spMkLst>
            <pc:docMk/>
            <pc:sldMk cId="2871894056" sldId="261"/>
            <ac:spMk id="19" creationId="{775DF91B-0590-4611-9C63-163041ACA0C2}"/>
          </ac:spMkLst>
        </pc:spChg>
        <pc:spChg chg="add del mod">
          <ac:chgData name="Matanel Zarchi" userId="S::matanelz@my.hit.ac.il::09da3b90-9bea-4ca5-a97b-ee3b91b608c8" providerId="AD" clId="Web-{4E722CBE-270F-98C3-56D4-45DCB8E71A46}" dt="2021-07-25T10:42:28.296" v="191"/>
          <ac:spMkLst>
            <pc:docMk/>
            <pc:sldMk cId="2871894056" sldId="261"/>
            <ac:spMk id="20" creationId="{8FD8F86B-0796-42D0-8C44-242CFE33DE2B}"/>
          </ac:spMkLst>
        </pc:spChg>
        <pc:spChg chg="add del mod">
          <ac:chgData name="Matanel Zarchi" userId="S::matanelz@my.hit.ac.il::09da3b90-9bea-4ca5-a97b-ee3b91b608c8" providerId="AD" clId="Web-{4E722CBE-270F-98C3-56D4-45DCB8E71A46}" dt="2021-07-25T10:44:27.346" v="210"/>
          <ac:spMkLst>
            <pc:docMk/>
            <pc:sldMk cId="2871894056" sldId="261"/>
            <ac:spMk id="21" creationId="{B7E8ECCF-1F83-4AAB-AF5C-AF791C772B5A}"/>
          </ac:spMkLst>
        </pc:spChg>
        <pc:spChg chg="add del mod">
          <ac:chgData name="Matanel Zarchi" userId="S::matanelz@my.hit.ac.il::09da3b90-9bea-4ca5-a97b-ee3b91b608c8" providerId="AD" clId="Web-{4E722CBE-270F-98C3-56D4-45DCB8E71A46}" dt="2021-07-25T10:45:18.162" v="225"/>
          <ac:spMkLst>
            <pc:docMk/>
            <pc:sldMk cId="2871894056" sldId="261"/>
            <ac:spMk id="22" creationId="{E8E30CAF-CE5A-4EC1-9142-A7D2110109AB}"/>
          </ac:spMkLst>
        </pc:spChg>
        <pc:spChg chg="add del">
          <ac:chgData name="Matanel Zarchi" userId="S::matanelz@my.hit.ac.il::09da3b90-9bea-4ca5-a97b-ee3b91b608c8" providerId="AD" clId="Web-{4E722CBE-270F-98C3-56D4-45DCB8E71A46}" dt="2021-07-25T10:30:50.962" v="117"/>
          <ac:spMkLst>
            <pc:docMk/>
            <pc:sldMk cId="2871894056" sldId="261"/>
            <ac:spMk id="23" creationId="{83FA766D-3260-4E0A-9E7F-A2C93DFF1932}"/>
          </ac:spMkLst>
        </pc:spChg>
        <pc:spChg chg="add del mod">
          <ac:chgData name="Matanel Zarchi" userId="S::matanelz@my.hit.ac.il::09da3b90-9bea-4ca5-a97b-ee3b91b608c8" providerId="AD" clId="Web-{4E722CBE-270F-98C3-56D4-45DCB8E71A46}" dt="2021-07-25T10:56:50.454" v="368"/>
          <ac:spMkLst>
            <pc:docMk/>
            <pc:sldMk cId="2871894056" sldId="261"/>
            <ac:spMk id="24" creationId="{8AE536B1-36D5-42F7-9895-847D14921037}"/>
          </ac:spMkLst>
        </pc:spChg>
        <pc:spChg chg="add del">
          <ac:chgData name="Matanel Zarchi" userId="S::matanelz@my.hit.ac.il::09da3b90-9bea-4ca5-a97b-ee3b91b608c8" providerId="AD" clId="Web-{4E722CBE-270F-98C3-56D4-45DCB8E71A46}" dt="2021-07-25T10:30:50.962" v="117"/>
          <ac:spMkLst>
            <pc:docMk/>
            <pc:sldMk cId="2871894056" sldId="261"/>
            <ac:spMk id="25" creationId="{CB435A06-5FFD-4CF8-BE06-3796EC42003A}"/>
          </ac:spMkLst>
        </pc:spChg>
        <pc:spChg chg="add del mod">
          <ac:chgData name="Matanel Zarchi" userId="S::matanelz@my.hit.ac.il::09da3b90-9bea-4ca5-a97b-ee3b91b608c8" providerId="AD" clId="Web-{4E722CBE-270F-98C3-56D4-45DCB8E71A46}" dt="2021-07-25T10:55:41.593" v="358"/>
          <ac:spMkLst>
            <pc:docMk/>
            <pc:sldMk cId="2871894056" sldId="261"/>
            <ac:spMk id="26" creationId="{23DA05D7-D96C-43FE-B151-F0D7B54FC1D7}"/>
          </ac:spMkLst>
        </pc:spChg>
        <pc:spChg chg="add del">
          <ac:chgData name="Matanel Zarchi" userId="S::matanelz@my.hit.ac.il::09da3b90-9bea-4ca5-a97b-ee3b91b608c8" providerId="AD" clId="Web-{4E722CBE-270F-98C3-56D4-45DCB8E71A46}" dt="2021-07-25T10:30:50.962" v="117"/>
          <ac:spMkLst>
            <pc:docMk/>
            <pc:sldMk cId="2871894056" sldId="261"/>
            <ac:spMk id="27" creationId="{5E10DA6E-C3FF-4539-BF84-4775BB7EC422}"/>
          </ac:spMkLst>
        </pc:spChg>
        <pc:spChg chg="add del mod">
          <ac:chgData name="Matanel Zarchi" userId="S::matanelz@my.hit.ac.il::09da3b90-9bea-4ca5-a97b-ee3b91b608c8" providerId="AD" clId="Web-{4E722CBE-270F-98C3-56D4-45DCB8E71A46}" dt="2021-07-25T10:58:12.847" v="390"/>
          <ac:spMkLst>
            <pc:docMk/>
            <pc:sldMk cId="2871894056" sldId="261"/>
            <ac:spMk id="28" creationId="{0C3907D5-5512-4494-8518-AB5D7F054E89}"/>
          </ac:spMkLst>
        </pc:spChg>
        <pc:spChg chg="add del mod">
          <ac:chgData name="Matanel Zarchi" userId="S::matanelz@my.hit.ac.il::09da3b90-9bea-4ca5-a97b-ee3b91b608c8" providerId="AD" clId="Web-{4E722CBE-270F-98C3-56D4-45DCB8E71A46}" dt="2021-07-25T10:46:29.820" v="245"/>
          <ac:spMkLst>
            <pc:docMk/>
            <pc:sldMk cId="2871894056" sldId="261"/>
            <ac:spMk id="29" creationId="{A4F01402-99E7-4809-AA49-2264DF2D7DEE}"/>
          </ac:spMkLst>
        </pc:spChg>
        <pc:spChg chg="add mod">
          <ac:chgData name="Matanel Zarchi" userId="S::matanelz@my.hit.ac.il::09da3b90-9bea-4ca5-a97b-ee3b91b608c8" providerId="AD" clId="Web-{4E722CBE-270F-98C3-56D4-45DCB8E71A46}" dt="2021-07-25T12:30:54.630" v="672" actId="1076"/>
          <ac:spMkLst>
            <pc:docMk/>
            <pc:sldMk cId="2871894056" sldId="261"/>
            <ac:spMk id="30" creationId="{D69941F9-0C1C-4517-89A4-0273DAA3651A}"/>
          </ac:spMkLst>
        </pc:spChg>
        <pc:spChg chg="add mod">
          <ac:chgData name="Matanel Zarchi" userId="S::matanelz@my.hit.ac.il::09da3b90-9bea-4ca5-a97b-ee3b91b608c8" providerId="AD" clId="Web-{4E722CBE-270F-98C3-56D4-45DCB8E71A46}" dt="2021-07-25T11:56:36.398" v="490" actId="14100"/>
          <ac:spMkLst>
            <pc:docMk/>
            <pc:sldMk cId="2871894056" sldId="261"/>
            <ac:spMk id="31" creationId="{71AD459D-A48C-4773-A4FB-C51274295759}"/>
          </ac:spMkLst>
        </pc:spChg>
        <pc:spChg chg="add">
          <ac:chgData name="Matanel Zarchi" userId="S::matanelz@my.hit.ac.il::09da3b90-9bea-4ca5-a97b-ee3b91b608c8" providerId="AD" clId="Web-{4E722CBE-270F-98C3-56D4-45DCB8E71A46}" dt="2021-07-25T10:30:50.962" v="117"/>
          <ac:spMkLst>
            <pc:docMk/>
            <pc:sldMk cId="2871894056" sldId="261"/>
            <ac:spMk id="32" creationId="{C4051FED-CF0D-4DDD-A9BB-E58FEEFE7C46}"/>
          </ac:spMkLst>
        </pc:spChg>
        <pc:spChg chg="add mod">
          <ac:chgData name="Matanel Zarchi" userId="S::matanelz@my.hit.ac.il::09da3b90-9bea-4ca5-a97b-ee3b91b608c8" providerId="AD" clId="Web-{4E722CBE-270F-98C3-56D4-45DCB8E71A46}" dt="2021-07-25T11:56:44.102" v="492" actId="1076"/>
          <ac:spMkLst>
            <pc:docMk/>
            <pc:sldMk cId="2871894056" sldId="261"/>
            <ac:spMk id="33" creationId="{85C7786D-B6AC-4764-8CCC-2A0970AB48F4}"/>
          </ac:spMkLst>
        </pc:spChg>
        <pc:spChg chg="add">
          <ac:chgData name="Matanel Zarchi" userId="S::matanelz@my.hit.ac.il::09da3b90-9bea-4ca5-a97b-ee3b91b608c8" providerId="AD" clId="Web-{4E722CBE-270F-98C3-56D4-45DCB8E71A46}" dt="2021-07-25T10:30:50.962" v="117"/>
          <ac:spMkLst>
            <pc:docMk/>
            <pc:sldMk cId="2871894056" sldId="261"/>
            <ac:spMk id="34" creationId="{F2E5A8E1-2A22-48D0-9556-E21648FA1EAC}"/>
          </ac:spMkLst>
        </pc:spChg>
        <pc:spChg chg="add">
          <ac:chgData name="Matanel Zarchi" userId="S::matanelz@my.hit.ac.il::09da3b90-9bea-4ca5-a97b-ee3b91b608c8" providerId="AD" clId="Web-{4E722CBE-270F-98C3-56D4-45DCB8E71A46}" dt="2021-07-25T10:30:50.962" v="117"/>
          <ac:spMkLst>
            <pc:docMk/>
            <pc:sldMk cId="2871894056" sldId="261"/>
            <ac:spMk id="36" creationId="{92AA2300-0FA6-4328-9BD8-1D67925C0BD6}"/>
          </ac:spMkLst>
        </pc:spChg>
        <pc:spChg chg="add">
          <ac:chgData name="Matanel Zarchi" userId="S::matanelz@my.hit.ac.il::09da3b90-9bea-4ca5-a97b-ee3b91b608c8" providerId="AD" clId="Web-{4E722CBE-270F-98C3-56D4-45DCB8E71A46}" dt="2021-07-25T10:30:50.962" v="117"/>
          <ac:spMkLst>
            <pc:docMk/>
            <pc:sldMk cId="2871894056" sldId="261"/>
            <ac:spMk id="38" creationId="{D3E1FE85-D0BF-41D3-8B85-04776368E1F0}"/>
          </ac:spMkLst>
        </pc:spChg>
        <pc:spChg chg="add">
          <ac:chgData name="Matanel Zarchi" userId="S::matanelz@my.hit.ac.il::09da3b90-9bea-4ca5-a97b-ee3b91b608c8" providerId="AD" clId="Web-{4E722CBE-270F-98C3-56D4-45DCB8E71A46}" dt="2021-07-25T10:30:50.962" v="117"/>
          <ac:spMkLst>
            <pc:docMk/>
            <pc:sldMk cId="2871894056" sldId="261"/>
            <ac:spMk id="40" creationId="{1072B470-1E76-42B5-86EA-1FB0F881D7EF}"/>
          </ac:spMkLst>
        </pc:spChg>
        <pc:spChg chg="add">
          <ac:chgData name="Matanel Zarchi" userId="S::matanelz@my.hit.ac.il::09da3b90-9bea-4ca5-a97b-ee3b91b608c8" providerId="AD" clId="Web-{4E722CBE-270F-98C3-56D4-45DCB8E71A46}" dt="2021-07-25T10:30:50.962" v="117"/>
          <ac:spMkLst>
            <pc:docMk/>
            <pc:sldMk cId="2871894056" sldId="261"/>
            <ac:spMk id="42" creationId="{DDD8B025-3845-4DEF-98B6-7C0BF531DB78}"/>
          </ac:spMkLst>
        </pc:spChg>
        <pc:grpChg chg="add del">
          <ac:chgData name="Matanel Zarchi" userId="S::matanelz@my.hit.ac.il::09da3b90-9bea-4ca5-a97b-ee3b91b608c8" providerId="AD" clId="Web-{4E722CBE-270F-98C3-56D4-45DCB8E71A46}" dt="2021-07-25T10:30:26.774" v="115"/>
          <ac:grpSpMkLst>
            <pc:docMk/>
            <pc:sldMk cId="2871894056" sldId="261"/>
            <ac:grpSpMk id="13" creationId="{C6052961-5ADC-4465-9B95-E6D4A490D5AC}"/>
          </ac:grpSpMkLst>
        </pc:grpChg>
        <pc:picChg chg="add mod">
          <ac:chgData name="Matanel Zarchi" userId="S::matanelz@my.hit.ac.il::09da3b90-9bea-4ca5-a97b-ee3b91b608c8" providerId="AD" clId="Web-{4E722CBE-270F-98C3-56D4-45DCB8E71A46}" dt="2021-07-25T11:53:17.954" v="461" actId="1076"/>
          <ac:picMkLst>
            <pc:docMk/>
            <pc:sldMk cId="2871894056" sldId="261"/>
            <ac:picMk id="3" creationId="{6DEACA4D-2BA5-4A84-91D5-194B9AF27475}"/>
          </ac:picMkLst>
        </pc:picChg>
        <pc:picChg chg="add mod ord">
          <ac:chgData name="Matanel Zarchi" userId="S::matanelz@my.hit.ac.il::09da3b90-9bea-4ca5-a97b-ee3b91b608c8" providerId="AD" clId="Web-{4E722CBE-270F-98C3-56D4-45DCB8E71A46}" dt="2021-07-25T10:34:17.064" v="129" actId="1076"/>
          <ac:picMkLst>
            <pc:docMk/>
            <pc:sldMk cId="2871894056" sldId="261"/>
            <ac:picMk id="4" creationId="{13039C33-2CB4-4004-91AC-817508391A95}"/>
          </ac:picMkLst>
        </pc:picChg>
        <pc:picChg chg="add del mod">
          <ac:chgData name="Matanel Zarchi" userId="S::matanelz@my.hit.ac.il::09da3b90-9bea-4ca5-a97b-ee3b91b608c8" providerId="AD" clId="Web-{4E722CBE-270F-98C3-56D4-45DCB8E71A46}" dt="2021-07-25T11:53:26.064" v="462"/>
          <ac:picMkLst>
            <pc:docMk/>
            <pc:sldMk cId="2871894056" sldId="261"/>
            <ac:picMk id="5" creationId="{A5E3F272-E5EB-44B9-940D-6E43B790CF0E}"/>
          </ac:picMkLst>
        </pc:picChg>
        <pc:picChg chg="add mod">
          <ac:chgData name="Matanel Zarchi" userId="S::matanelz@my.hit.ac.il::09da3b90-9bea-4ca5-a97b-ee3b91b608c8" providerId="AD" clId="Web-{4E722CBE-270F-98C3-56D4-45DCB8E71A46}" dt="2021-07-25T22:54:43.162" v="841"/>
          <ac:picMkLst>
            <pc:docMk/>
            <pc:sldMk cId="2871894056" sldId="261"/>
            <ac:picMk id="5" creationId="{B7FCFB47-E93C-4E3E-A398-89D6221D1A18}"/>
          </ac:picMkLst>
        </pc:picChg>
        <pc:picChg chg="add mod">
          <ac:chgData name="Matanel Zarchi" userId="S::matanelz@my.hit.ac.il::09da3b90-9bea-4ca5-a97b-ee3b91b608c8" providerId="AD" clId="Web-{4E722CBE-270F-98C3-56D4-45DCB8E71A46}" dt="2021-07-25T11:54:43.489" v="467" actId="1076"/>
          <ac:picMkLst>
            <pc:docMk/>
            <pc:sldMk cId="2871894056" sldId="261"/>
            <ac:picMk id="6" creationId="{2660AC84-2C6F-45FF-99EE-2DECDA52CF7F}"/>
          </ac:picMkLst>
        </pc:picChg>
        <pc:picChg chg="add del mod">
          <ac:chgData name="Matanel Zarchi" userId="S::matanelz@my.hit.ac.il::09da3b90-9bea-4ca5-a97b-ee3b91b608c8" providerId="AD" clId="Web-{4E722CBE-270F-98C3-56D4-45DCB8E71A46}" dt="2021-07-25T10:29:48.710" v="112"/>
          <ac:picMkLst>
            <pc:docMk/>
            <pc:sldMk cId="2871894056" sldId="261"/>
            <ac:picMk id="6" creationId="{E5B82FEB-E90E-477A-944B-524494CC2636}"/>
          </ac:picMkLst>
        </pc:picChg>
        <pc:picChg chg="add del mod">
          <ac:chgData name="Matanel Zarchi" userId="S::matanelz@my.hit.ac.il::09da3b90-9bea-4ca5-a97b-ee3b91b608c8" providerId="AD" clId="Web-{4E722CBE-270F-98C3-56D4-45DCB8E71A46}" dt="2021-07-25T11:52:57.923" v="455"/>
          <ac:picMkLst>
            <pc:docMk/>
            <pc:sldMk cId="2871894056" sldId="261"/>
            <ac:picMk id="7" creationId="{8D3A594D-564A-48C2-9C90-893C8C2B0F12}"/>
          </ac:picMkLst>
        </pc:picChg>
        <pc:picChg chg="add mod">
          <ac:chgData name="Matanel Zarchi" userId="S::matanelz@my.hit.ac.il::09da3b90-9bea-4ca5-a97b-ee3b91b608c8" providerId="AD" clId="Web-{4E722CBE-270F-98C3-56D4-45DCB8E71A46}" dt="2021-07-25T11:59:23.371" v="517" actId="14100"/>
          <ac:picMkLst>
            <pc:docMk/>
            <pc:sldMk cId="2871894056" sldId="261"/>
            <ac:picMk id="8" creationId="{3F18CE9B-D9B3-4B4E-90CC-01A748D9462E}"/>
          </ac:picMkLst>
        </pc:picChg>
        <pc:picChg chg="add del mod">
          <ac:chgData name="Matanel Zarchi" userId="S::matanelz@my.hit.ac.il::09da3b90-9bea-4ca5-a97b-ee3b91b608c8" providerId="AD" clId="Web-{4E722CBE-270F-98C3-56D4-45DCB8E71A46}" dt="2021-07-25T10:31:37.072" v="121"/>
          <ac:picMkLst>
            <pc:docMk/>
            <pc:sldMk cId="2871894056" sldId="261"/>
            <ac:picMk id="8" creationId="{C54AC44D-2ACE-4F82-A5C3-8BC6E8B96F98}"/>
          </ac:picMkLst>
        </pc:picChg>
        <pc:picChg chg="add mod">
          <ac:chgData name="Matanel Zarchi" userId="S::matanelz@my.hit.ac.il::09da3b90-9bea-4ca5-a97b-ee3b91b608c8" providerId="AD" clId="Web-{4E722CBE-270F-98C3-56D4-45DCB8E71A46}" dt="2021-07-25T11:55:23.209" v="476" actId="1076"/>
          <ac:picMkLst>
            <pc:docMk/>
            <pc:sldMk cId="2871894056" sldId="261"/>
            <ac:picMk id="10" creationId="{D06129F5-B163-4ACF-9209-9022AC515813}"/>
          </ac:picMkLst>
        </pc:picChg>
        <pc:picChg chg="add mod">
          <ac:chgData name="Matanel Zarchi" userId="S::matanelz@my.hit.ac.il::09da3b90-9bea-4ca5-a97b-ee3b91b608c8" providerId="AD" clId="Web-{4E722CBE-270F-98C3-56D4-45DCB8E71A46}" dt="2021-07-25T22:54:37.506" v="839"/>
          <ac:picMkLst>
            <pc:docMk/>
            <pc:sldMk cId="2871894056" sldId="261"/>
            <ac:picMk id="23" creationId="{A3DCCF31-4785-4826-B700-A2703D5F7E23}"/>
          </ac:picMkLst>
        </pc:picChg>
        <pc:picChg chg="add del mod">
          <ac:chgData name="Matanel Zarchi" userId="S::matanelz@my.hit.ac.il::09da3b90-9bea-4ca5-a97b-ee3b91b608c8" providerId="AD" clId="Web-{4E722CBE-270F-98C3-56D4-45DCB8E71A46}" dt="2021-07-25T12:08:21.824" v="561"/>
          <ac:picMkLst>
            <pc:docMk/>
            <pc:sldMk cId="2871894056" sldId="261"/>
            <ac:picMk id="24" creationId="{4A8D942B-3126-4ED7-BBB3-09CC0B5EF15D}"/>
          </ac:picMkLst>
        </pc:picChg>
        <pc:picChg chg="add mod">
          <ac:chgData name="Matanel Zarchi" userId="S::matanelz@my.hit.ac.il::09da3b90-9bea-4ca5-a97b-ee3b91b608c8" providerId="AD" clId="Web-{4E722CBE-270F-98C3-56D4-45DCB8E71A46}" dt="2021-07-25T22:54:28.287" v="837"/>
          <ac:picMkLst>
            <pc:docMk/>
            <pc:sldMk cId="2871894056" sldId="261"/>
            <ac:picMk id="24" creationId="{AAFEA92E-B46B-427E-91DC-6ACBA0023E88}"/>
          </ac:picMkLst>
        </pc:picChg>
        <pc:picChg chg="add mod">
          <ac:chgData name="Matanel Zarchi" userId="S::matanelz@my.hit.ac.il::09da3b90-9bea-4ca5-a97b-ee3b91b608c8" providerId="AD" clId="Web-{4E722CBE-270F-98C3-56D4-45DCB8E71A46}" dt="2021-07-25T22:55:11.919" v="847" actId="1076"/>
          <ac:picMkLst>
            <pc:docMk/>
            <pc:sldMk cId="2871894056" sldId="261"/>
            <ac:picMk id="26" creationId="{29360EEB-0B2A-46AC-BC6F-A15203BCDE23}"/>
          </ac:picMkLst>
        </pc:picChg>
        <pc:picChg chg="add mod">
          <ac:chgData name="Matanel Zarchi" userId="S::matanelz@my.hit.ac.il::09da3b90-9bea-4ca5-a97b-ee3b91b608c8" providerId="AD" clId="Web-{4E722CBE-270F-98C3-56D4-45DCB8E71A46}" dt="2021-07-25T12:30:46.192" v="671" actId="1076"/>
          <ac:picMkLst>
            <pc:docMk/>
            <pc:sldMk cId="2871894056" sldId="261"/>
            <ac:picMk id="35" creationId="{72FD8BBD-7D61-45FA-8ACB-24ADDAAD113C}"/>
          </ac:picMkLst>
        </pc:picChg>
        <pc:picChg chg="add del mod">
          <ac:chgData name="Matanel Zarchi" userId="S::matanelz@my.hit.ac.il::09da3b90-9bea-4ca5-a97b-ee3b91b608c8" providerId="AD" clId="Web-{4E722CBE-270F-98C3-56D4-45DCB8E71A46}" dt="2021-07-25T10:57:40.439" v="382"/>
          <ac:picMkLst>
            <pc:docMk/>
            <pc:sldMk cId="2871894056" sldId="261"/>
            <ac:picMk id="37" creationId="{9CE63FAA-D18F-44F7-A686-57D89353AB9C}"/>
          </ac:picMkLst>
        </pc:picChg>
        <pc:picChg chg="add del mod">
          <ac:chgData name="Matanel Zarchi" userId="S::matanelz@my.hit.ac.il::09da3b90-9bea-4ca5-a97b-ee3b91b608c8" providerId="AD" clId="Web-{4E722CBE-270F-98C3-56D4-45DCB8E71A46}" dt="2021-07-25T22:51:43.045" v="827"/>
          <ac:picMkLst>
            <pc:docMk/>
            <pc:sldMk cId="2871894056" sldId="261"/>
            <ac:picMk id="39" creationId="{373CC0C5-756A-4504-B1A1-660B55292E8E}"/>
          </ac:picMkLst>
        </pc:picChg>
        <pc:picChg chg="add mod">
          <ac:chgData name="Matanel Zarchi" userId="S::matanelz@my.hit.ac.il::09da3b90-9bea-4ca5-a97b-ee3b91b608c8" providerId="AD" clId="Web-{4E722CBE-270F-98C3-56D4-45DCB8E71A46}" dt="2021-07-25T11:55:06.724" v="473" actId="1076"/>
          <ac:picMkLst>
            <pc:docMk/>
            <pc:sldMk cId="2871894056" sldId="261"/>
            <ac:picMk id="41" creationId="{570524B8-6AD2-4A8A-BD72-87FF9F970247}"/>
          </ac:picMkLst>
        </pc:picChg>
        <pc:picChg chg="add del mod">
          <ac:chgData name="Matanel Zarchi" userId="S::matanelz@my.hit.ac.il::09da3b90-9bea-4ca5-a97b-ee3b91b608c8" providerId="AD" clId="Web-{4E722CBE-270F-98C3-56D4-45DCB8E71A46}" dt="2021-07-25T22:51:45.436" v="828"/>
          <ac:picMkLst>
            <pc:docMk/>
            <pc:sldMk cId="2871894056" sldId="261"/>
            <ac:picMk id="43" creationId="{8B1A3CCB-4FAE-4533-AF34-CEE1FAFE503C}"/>
          </ac:picMkLst>
        </pc:picChg>
        <pc:picChg chg="add del mod">
          <ac:chgData name="Matanel Zarchi" userId="S::matanelz@my.hit.ac.il::09da3b90-9bea-4ca5-a97b-ee3b91b608c8" providerId="AD" clId="Web-{4E722CBE-270F-98C3-56D4-45DCB8E71A46}" dt="2021-07-25T22:51:41.342" v="826"/>
          <ac:picMkLst>
            <pc:docMk/>
            <pc:sldMk cId="2871894056" sldId="261"/>
            <ac:picMk id="44" creationId="{205B174F-DC64-42EA-9B17-A322090479C7}"/>
          </ac:picMkLst>
        </pc:picChg>
        <pc:cxnChg chg="add del mod">
          <ac:chgData name="Matanel Zarchi" userId="S::matanelz@my.hit.ac.il::09da3b90-9bea-4ca5-a97b-ee3b91b608c8" providerId="AD" clId="Web-{4E722CBE-270F-98C3-56D4-45DCB8E71A46}" dt="2021-07-25T10:35:30.144" v="135"/>
          <ac:cxnSpMkLst>
            <pc:docMk/>
            <pc:sldMk cId="2871894056" sldId="261"/>
            <ac:cxnSpMk id="12" creationId="{134C4F85-11E3-465D-819F-8E32066CE284}"/>
          </ac:cxnSpMkLst>
        </pc:cxnChg>
        <pc:cxnChg chg="add del">
          <ac:chgData name="Matanel Zarchi" userId="S::matanelz@my.hit.ac.il::09da3b90-9bea-4ca5-a97b-ee3b91b608c8" providerId="AD" clId="Web-{4E722CBE-270F-98C3-56D4-45DCB8E71A46}" dt="2021-07-25T10:30:26.774" v="115"/>
          <ac:cxnSpMkLst>
            <pc:docMk/>
            <pc:sldMk cId="2871894056" sldId="261"/>
            <ac:cxnSpMk id="18" creationId="{56020367-4FD5-4596-8E10-C5F095CD8DBF}"/>
          </ac:cxnSpMkLst>
        </pc:cxnChg>
      </pc:sldChg>
      <pc:sldChg chg="addSp delSp modSp new mod setBg setClrOvrMap">
        <pc:chgData name="Matanel Zarchi" userId="S::matanelz@my.hit.ac.il::09da3b90-9bea-4ca5-a97b-ee3b91b608c8" providerId="AD" clId="Web-{4E722CBE-270F-98C3-56D4-45DCB8E71A46}" dt="2021-07-26T14:12:36.116" v="1512" actId="1076"/>
        <pc:sldMkLst>
          <pc:docMk/>
          <pc:sldMk cId="9044692" sldId="262"/>
        </pc:sldMkLst>
        <pc:spChg chg="mod">
          <ac:chgData name="Matanel Zarchi" userId="S::matanelz@my.hit.ac.il::09da3b90-9bea-4ca5-a97b-ee3b91b608c8" providerId="AD" clId="Web-{4E722CBE-270F-98C3-56D4-45DCB8E71A46}" dt="2021-07-26T13:41:23.378" v="948" actId="1076"/>
          <ac:spMkLst>
            <pc:docMk/>
            <pc:sldMk cId="9044692" sldId="262"/>
            <ac:spMk id="2" creationId="{50D85C50-0A41-4F54-9565-AB62712FA813}"/>
          </ac:spMkLst>
        </pc:spChg>
        <pc:spChg chg="del mod">
          <ac:chgData name="Matanel Zarchi" userId="S::matanelz@my.hit.ac.il::09da3b90-9bea-4ca5-a97b-ee3b91b608c8" providerId="AD" clId="Web-{4E722CBE-270F-98C3-56D4-45DCB8E71A46}" dt="2021-07-26T13:40:35.440" v="944"/>
          <ac:spMkLst>
            <pc:docMk/>
            <pc:sldMk cId="9044692" sldId="262"/>
            <ac:spMk id="3" creationId="{9D848168-C6FA-4508-BF70-733DA3CC3173}"/>
          </ac:spMkLst>
        </pc:spChg>
        <pc:spChg chg="add mod">
          <ac:chgData name="Matanel Zarchi" userId="S::matanelz@my.hit.ac.il::09da3b90-9bea-4ca5-a97b-ee3b91b608c8" providerId="AD" clId="Web-{4E722CBE-270F-98C3-56D4-45DCB8E71A46}" dt="2021-07-26T13:57:23.162" v="1383" actId="14100"/>
          <ac:spMkLst>
            <pc:docMk/>
            <pc:sldMk cId="9044692" sldId="262"/>
            <ac:spMk id="5" creationId="{4AD98ED0-F7DD-47DC-9EB3-15E8A26FFBAB}"/>
          </ac:spMkLst>
        </pc:spChg>
        <pc:spChg chg="add del">
          <ac:chgData name="Matanel Zarchi" userId="S::matanelz@my.hit.ac.il::09da3b90-9bea-4ca5-a97b-ee3b91b608c8" providerId="AD" clId="Web-{4E722CBE-270F-98C3-56D4-45DCB8E71A46}" dt="2021-07-26T13:41:30.613" v="949"/>
          <ac:spMkLst>
            <pc:docMk/>
            <pc:sldMk cId="9044692" sldId="262"/>
            <ac:spMk id="8" creationId="{C15498DD-5742-4250-9060-0A3C52C4F4E7}"/>
          </ac:spMkLst>
        </pc:spChg>
        <pc:spChg chg="add mod">
          <ac:chgData name="Matanel Zarchi" userId="S::matanelz@my.hit.ac.il::09da3b90-9bea-4ca5-a97b-ee3b91b608c8" providerId="AD" clId="Web-{4E722CBE-270F-98C3-56D4-45DCB8E71A46}" dt="2021-07-26T13:57:28.099" v="1384" actId="14100"/>
          <ac:spMkLst>
            <pc:docMk/>
            <pc:sldMk cId="9044692" sldId="262"/>
            <ac:spMk id="9" creationId="{D323FDFA-61AD-485C-8843-F70CDE884EB4}"/>
          </ac:spMkLst>
        </pc:spChg>
        <pc:spChg chg="add del mod">
          <ac:chgData name="Matanel Zarchi" userId="S::matanelz@my.hit.ac.il::09da3b90-9bea-4ca5-a97b-ee3b91b608c8" providerId="AD" clId="Web-{4E722CBE-270F-98C3-56D4-45DCB8E71A46}" dt="2021-07-26T14:03:29.575" v="1406"/>
          <ac:spMkLst>
            <pc:docMk/>
            <pc:sldMk cId="9044692" sldId="262"/>
            <ac:spMk id="10" creationId="{0929D2A3-9C1F-4D18-A84C-968850021AB6}"/>
          </ac:spMkLst>
        </pc:spChg>
        <pc:spChg chg="add">
          <ac:chgData name="Matanel Zarchi" userId="S::matanelz@my.hit.ac.il::09da3b90-9bea-4ca5-a97b-ee3b91b608c8" providerId="AD" clId="Web-{4E722CBE-270F-98C3-56D4-45DCB8E71A46}" dt="2021-07-26T13:41:01.909" v="946"/>
          <ac:spMkLst>
            <pc:docMk/>
            <pc:sldMk cId="9044692" sldId="262"/>
            <ac:spMk id="11" creationId="{EE1FC7B4-E4A7-4452-B413-1A623E3A7230}"/>
          </ac:spMkLst>
        </pc:spChg>
        <pc:spChg chg="add mod">
          <ac:chgData name="Matanel Zarchi" userId="S::matanelz@my.hit.ac.il::09da3b90-9bea-4ca5-a97b-ee3b91b608c8" providerId="AD" clId="Web-{4E722CBE-270F-98C3-56D4-45DCB8E71A46}" dt="2021-07-26T14:12:36.116" v="1512" actId="1076"/>
          <ac:spMkLst>
            <pc:docMk/>
            <pc:sldMk cId="9044692" sldId="262"/>
            <ac:spMk id="12" creationId="{794051E7-B863-4F60-AD7D-7CF88196B19B}"/>
          </ac:spMkLst>
        </pc:spChg>
        <pc:spChg chg="add">
          <ac:chgData name="Matanel Zarchi" userId="S::matanelz@my.hit.ac.il::09da3b90-9bea-4ca5-a97b-ee3b91b608c8" providerId="AD" clId="Web-{4E722CBE-270F-98C3-56D4-45DCB8E71A46}" dt="2021-07-26T13:41:01.909" v="946"/>
          <ac:spMkLst>
            <pc:docMk/>
            <pc:sldMk cId="9044692" sldId="262"/>
            <ac:spMk id="13" creationId="{E0709AF0-24F0-4486-B189-BE6386BDB198}"/>
          </ac:spMkLst>
        </pc:spChg>
        <pc:spChg chg="add">
          <ac:chgData name="Matanel Zarchi" userId="S::matanelz@my.hit.ac.il::09da3b90-9bea-4ca5-a97b-ee3b91b608c8" providerId="AD" clId="Web-{4E722CBE-270F-98C3-56D4-45DCB8E71A46}" dt="2021-07-26T13:41:01.909" v="946"/>
          <ac:spMkLst>
            <pc:docMk/>
            <pc:sldMk cId="9044692" sldId="262"/>
            <ac:spMk id="15" creationId="{FBE3B62F-5853-4A3C-B050-6186351A7176}"/>
          </ac:spMkLst>
        </pc:spChg>
        <pc:spChg chg="add mod">
          <ac:chgData name="Matanel Zarchi" userId="S::matanelz@my.hit.ac.il::09da3b90-9bea-4ca5-a97b-ee3b91b608c8" providerId="AD" clId="Web-{4E722CBE-270F-98C3-56D4-45DCB8E71A46}" dt="2021-07-26T14:12:33.351" v="1511" actId="1076"/>
          <ac:spMkLst>
            <pc:docMk/>
            <pc:sldMk cId="9044692" sldId="262"/>
            <ac:spMk id="16" creationId="{5ED8FC9D-60AE-46B9-9A59-D19CEC13666A}"/>
          </ac:spMkLst>
        </pc:spChg>
        <pc:picChg chg="add mod ord">
          <ac:chgData name="Matanel Zarchi" userId="S::matanelz@my.hit.ac.il::09da3b90-9bea-4ca5-a97b-ee3b91b608c8" providerId="AD" clId="Web-{4E722CBE-270F-98C3-56D4-45DCB8E71A46}" dt="2021-07-26T14:01:44.042" v="1386" actId="14100"/>
          <ac:picMkLst>
            <pc:docMk/>
            <pc:sldMk cId="9044692" sldId="262"/>
            <ac:picMk id="4" creationId="{8258BDE0-1831-4912-BDB3-B583C7421710}"/>
          </ac:picMkLst>
        </pc:picChg>
        <pc:picChg chg="add del mod">
          <ac:chgData name="Matanel Zarchi" userId="S::matanelz@my.hit.ac.il::09da3b90-9bea-4ca5-a97b-ee3b91b608c8" providerId="AD" clId="Web-{4E722CBE-270F-98C3-56D4-45DCB8E71A46}" dt="2021-07-26T13:57:33.787" v="1385"/>
          <ac:picMkLst>
            <pc:docMk/>
            <pc:sldMk cId="9044692" sldId="262"/>
            <ac:picMk id="6" creationId="{9C000F05-11DF-4838-91C0-E1DB25B8F403}"/>
          </ac:picMkLst>
        </pc:picChg>
        <pc:picChg chg="add del mod">
          <ac:chgData name="Matanel Zarchi" userId="S::matanelz@my.hit.ac.il::09da3b90-9bea-4ca5-a97b-ee3b91b608c8" providerId="AD" clId="Web-{4E722CBE-270F-98C3-56D4-45DCB8E71A46}" dt="2021-07-26T13:43:04.489" v="971"/>
          <ac:picMkLst>
            <pc:docMk/>
            <pc:sldMk cId="9044692" sldId="262"/>
            <ac:picMk id="7" creationId="{27A7835E-334A-4F41-A544-97701CAD60CE}"/>
          </ac:picMkLst>
        </pc:picChg>
        <pc:picChg chg="add mod">
          <ac:chgData name="Matanel Zarchi" userId="S::matanelz@my.hit.ac.il::09da3b90-9bea-4ca5-a97b-ee3b91b608c8" providerId="AD" clId="Web-{4E722CBE-270F-98C3-56D4-45DCB8E71A46}" dt="2021-07-26T14:11:12.271" v="1508" actId="1076"/>
          <ac:picMkLst>
            <pc:docMk/>
            <pc:sldMk cId="9044692" sldId="262"/>
            <ac:picMk id="14" creationId="{C64EA849-6A06-474F-B375-BBEA997E6C1C}"/>
          </ac:picMkLst>
        </pc:picChg>
      </pc:sldChg>
    </pc:docChg>
  </pc:docChgLst>
  <pc:docChgLst>
    <pc:chgData name="Matanel Zarchi" userId="S::matanelz@my.hit.ac.il::09da3b90-9bea-4ca5-a97b-ee3b91b608c8" providerId="AD" clId="Web-{C439ACD1-CB22-FF8B-F492-8576A09C02B3}"/>
    <pc:docChg chg="addSld delSld modSld sldOrd">
      <pc:chgData name="Matanel Zarchi" userId="S::matanelz@my.hit.ac.il::09da3b90-9bea-4ca5-a97b-ee3b91b608c8" providerId="AD" clId="Web-{C439ACD1-CB22-FF8B-F492-8576A09C02B3}" dt="2021-07-27T22:30:38.906" v="905"/>
      <pc:docMkLst>
        <pc:docMk/>
      </pc:docMkLst>
      <pc:sldChg chg="modSp">
        <pc:chgData name="Matanel Zarchi" userId="S::matanelz@my.hit.ac.il::09da3b90-9bea-4ca5-a97b-ee3b91b608c8" providerId="AD" clId="Web-{C439ACD1-CB22-FF8B-F492-8576A09C02B3}" dt="2021-07-27T20:50:55.445" v="443" actId="20577"/>
        <pc:sldMkLst>
          <pc:docMk/>
          <pc:sldMk cId="3861203433" sldId="258"/>
        </pc:sldMkLst>
        <pc:spChg chg="mod">
          <ac:chgData name="Matanel Zarchi" userId="S::matanelz@my.hit.ac.il::09da3b90-9bea-4ca5-a97b-ee3b91b608c8" providerId="AD" clId="Web-{C439ACD1-CB22-FF8B-F492-8576A09C02B3}" dt="2021-07-27T20:50:55.445" v="443" actId="20577"/>
          <ac:spMkLst>
            <pc:docMk/>
            <pc:sldMk cId="3861203433" sldId="258"/>
            <ac:spMk id="11" creationId="{B9EDF29B-BA7C-4994-836F-2BE7725099B0}"/>
          </ac:spMkLst>
        </pc:spChg>
      </pc:sldChg>
      <pc:sldChg chg="addSp delSp modSp">
        <pc:chgData name="Matanel Zarchi" userId="S::matanelz@my.hit.ac.il::09da3b90-9bea-4ca5-a97b-ee3b91b608c8" providerId="AD" clId="Web-{C439ACD1-CB22-FF8B-F492-8576A09C02B3}" dt="2021-07-27T20:43:27.249" v="324" actId="1076"/>
        <pc:sldMkLst>
          <pc:docMk/>
          <pc:sldMk cId="1569219811" sldId="260"/>
        </pc:sldMkLst>
        <pc:spChg chg="mod">
          <ac:chgData name="Matanel Zarchi" userId="S::matanelz@my.hit.ac.il::09da3b90-9bea-4ca5-a97b-ee3b91b608c8" providerId="AD" clId="Web-{C439ACD1-CB22-FF8B-F492-8576A09C02B3}" dt="2021-07-27T20:43:09.952" v="317"/>
          <ac:spMkLst>
            <pc:docMk/>
            <pc:sldMk cId="1569219811" sldId="260"/>
            <ac:spMk id="9" creationId="{57921A95-F5DD-4DE0-A6F9-35A94E91F6F8}"/>
          </ac:spMkLst>
        </pc:spChg>
        <pc:spChg chg="add del">
          <ac:chgData name="Matanel Zarchi" userId="S::matanelz@my.hit.ac.il::09da3b90-9bea-4ca5-a97b-ee3b91b608c8" providerId="AD" clId="Web-{C439ACD1-CB22-FF8B-F492-8576A09C02B3}" dt="2021-07-27T20:43:09.952" v="317"/>
          <ac:spMkLst>
            <pc:docMk/>
            <pc:sldMk cId="1569219811" sldId="260"/>
            <ac:spMk id="38" creationId="{2C61293E-6EBE-43EF-A52C-9BEBFD7679D4}"/>
          </ac:spMkLst>
        </pc:spChg>
        <pc:spChg chg="add del">
          <ac:chgData name="Matanel Zarchi" userId="S::matanelz@my.hit.ac.il::09da3b90-9bea-4ca5-a97b-ee3b91b608c8" providerId="AD" clId="Web-{C439ACD1-CB22-FF8B-F492-8576A09C02B3}" dt="2021-07-27T20:43:09.952" v="317"/>
          <ac:spMkLst>
            <pc:docMk/>
            <pc:sldMk cId="1569219811" sldId="260"/>
            <ac:spMk id="43" creationId="{21540236-BFD5-4A9D-8840-4703E7F76825}"/>
          </ac:spMkLst>
        </pc:spChg>
        <pc:spChg chg="add del">
          <ac:chgData name="Matanel Zarchi" userId="S::matanelz@my.hit.ac.il::09da3b90-9bea-4ca5-a97b-ee3b91b608c8" providerId="AD" clId="Web-{C439ACD1-CB22-FF8B-F492-8576A09C02B3}" dt="2021-07-27T20:43:09.952" v="317"/>
          <ac:spMkLst>
            <pc:docMk/>
            <pc:sldMk cId="1569219811" sldId="260"/>
            <ac:spMk id="51" creationId="{0550F5B9-399F-4FAD-AE6C-ED65F9A43A74}"/>
          </ac:spMkLst>
        </pc:spChg>
        <pc:spChg chg="add del">
          <ac:chgData name="Matanel Zarchi" userId="S::matanelz@my.hit.ac.il::09da3b90-9bea-4ca5-a97b-ee3b91b608c8" providerId="AD" clId="Web-{C439ACD1-CB22-FF8B-F492-8576A09C02B3}" dt="2021-07-27T20:43:09.952" v="317"/>
          <ac:spMkLst>
            <pc:docMk/>
            <pc:sldMk cId="1569219811" sldId="260"/>
            <ac:spMk id="54" creationId="{10127CDE-2B99-47A8-BB3C-7D17519105E0}"/>
          </ac:spMkLst>
        </pc:spChg>
        <pc:spChg chg="add del">
          <ac:chgData name="Matanel Zarchi" userId="S::matanelz@my.hit.ac.il::09da3b90-9bea-4ca5-a97b-ee3b91b608c8" providerId="AD" clId="Web-{C439ACD1-CB22-FF8B-F492-8576A09C02B3}" dt="2021-07-27T20:43:09.952" v="317"/>
          <ac:spMkLst>
            <pc:docMk/>
            <pc:sldMk cId="1569219811" sldId="260"/>
            <ac:spMk id="55" creationId="{C062E60F-5CD4-4268-8359-8076634680E5}"/>
          </ac:spMkLst>
        </pc:spChg>
        <pc:spChg chg="add del">
          <ac:chgData name="Matanel Zarchi" userId="S::matanelz@my.hit.ac.il::09da3b90-9bea-4ca5-a97b-ee3b91b608c8" providerId="AD" clId="Web-{C439ACD1-CB22-FF8B-F492-8576A09C02B3}" dt="2021-07-27T20:43:09.952" v="317"/>
          <ac:spMkLst>
            <pc:docMk/>
            <pc:sldMk cId="1569219811" sldId="260"/>
            <ac:spMk id="56" creationId="{BB341EC3-1810-4D33-BA3F-E2D0AA0ECFB6}"/>
          </ac:spMkLst>
        </pc:spChg>
        <pc:picChg chg="mod ord">
          <ac:chgData name="Matanel Zarchi" userId="S::matanelz@my.hit.ac.il::09da3b90-9bea-4ca5-a97b-ee3b91b608c8" providerId="AD" clId="Web-{C439ACD1-CB22-FF8B-F492-8576A09C02B3}" dt="2021-07-27T20:43:09.952" v="317"/>
          <ac:picMkLst>
            <pc:docMk/>
            <pc:sldMk cId="1569219811" sldId="260"/>
            <ac:picMk id="2" creationId="{5EF1CDBC-FF50-48A6-8781-14D9182B649F}"/>
          </ac:picMkLst>
        </pc:picChg>
        <pc:picChg chg="add mod">
          <ac:chgData name="Matanel Zarchi" userId="S::matanelz@my.hit.ac.il::09da3b90-9bea-4ca5-a97b-ee3b91b608c8" providerId="AD" clId="Web-{C439ACD1-CB22-FF8B-F492-8576A09C02B3}" dt="2021-07-27T20:43:27.249" v="324" actId="1076"/>
          <ac:picMkLst>
            <pc:docMk/>
            <pc:sldMk cId="1569219811" sldId="260"/>
            <ac:picMk id="3" creationId="{22B4AAE6-ADA4-4E58-AE89-BD5B9DC546DE}"/>
          </ac:picMkLst>
        </pc:picChg>
        <pc:picChg chg="del mod ord">
          <ac:chgData name="Matanel Zarchi" userId="S::matanelz@my.hit.ac.il::09da3b90-9bea-4ca5-a97b-ee3b91b608c8" providerId="AD" clId="Web-{C439ACD1-CB22-FF8B-F492-8576A09C02B3}" dt="2021-07-27T20:43:15.531" v="319"/>
          <ac:picMkLst>
            <pc:docMk/>
            <pc:sldMk cId="1569219811" sldId="260"/>
            <ac:picMk id="4" creationId="{05E227F4-320C-41EC-85E0-1FF2A3961429}"/>
          </ac:picMkLst>
        </pc:picChg>
      </pc:sldChg>
      <pc:sldChg chg="addSp delSp modSp">
        <pc:chgData name="Matanel Zarchi" userId="S::matanelz@my.hit.ac.il::09da3b90-9bea-4ca5-a97b-ee3b91b608c8" providerId="AD" clId="Web-{C439ACD1-CB22-FF8B-F492-8576A09C02B3}" dt="2021-07-27T20:51:37.821" v="444" actId="1076"/>
        <pc:sldMkLst>
          <pc:docMk/>
          <pc:sldMk cId="2871894056" sldId="261"/>
        </pc:sldMkLst>
        <pc:spChg chg="mod">
          <ac:chgData name="Matanel Zarchi" userId="S::matanelz@my.hit.ac.il::09da3b90-9bea-4ca5-a97b-ee3b91b608c8" providerId="AD" clId="Web-{C439ACD1-CB22-FF8B-F492-8576A09C02B3}" dt="2021-07-27T20:51:37.821" v="444" actId="1076"/>
          <ac:spMkLst>
            <pc:docMk/>
            <pc:sldMk cId="2871894056" sldId="261"/>
            <ac:spMk id="30" creationId="{D69941F9-0C1C-4517-89A4-0273DAA3651A}"/>
          </ac:spMkLst>
        </pc:spChg>
        <pc:picChg chg="del">
          <ac:chgData name="Matanel Zarchi" userId="S::matanelz@my.hit.ac.il::09da3b90-9bea-4ca5-a97b-ee3b91b608c8" providerId="AD" clId="Web-{C439ACD1-CB22-FF8B-F492-8576A09C02B3}" dt="2021-07-27T20:42:39.170" v="311"/>
          <ac:picMkLst>
            <pc:docMk/>
            <pc:sldMk cId="2871894056" sldId="261"/>
            <ac:picMk id="10" creationId="{D06129F5-B163-4ACF-9209-9022AC515813}"/>
          </ac:picMkLst>
        </pc:picChg>
        <pc:picChg chg="add mod">
          <ac:chgData name="Matanel Zarchi" userId="S::matanelz@my.hit.ac.il::09da3b90-9bea-4ca5-a97b-ee3b91b608c8" providerId="AD" clId="Web-{C439ACD1-CB22-FF8B-F492-8576A09C02B3}" dt="2021-07-27T20:42:50.093" v="314" actId="14100"/>
          <ac:picMkLst>
            <pc:docMk/>
            <pc:sldMk cId="2871894056" sldId="261"/>
            <ac:picMk id="11" creationId="{6C6ACBD7-09E2-4CAB-AD0C-C89EC78A3135}"/>
          </ac:picMkLst>
        </pc:picChg>
      </pc:sldChg>
      <pc:sldChg chg="addSp delSp modSp">
        <pc:chgData name="Matanel Zarchi" userId="S::matanelz@my.hit.ac.il::09da3b90-9bea-4ca5-a97b-ee3b91b608c8" providerId="AD" clId="Web-{C439ACD1-CB22-FF8B-F492-8576A09C02B3}" dt="2021-07-27T21:36:14.013" v="901" actId="20577"/>
        <pc:sldMkLst>
          <pc:docMk/>
          <pc:sldMk cId="9044692" sldId="262"/>
        </pc:sldMkLst>
        <pc:spChg chg="del mod">
          <ac:chgData name="Matanel Zarchi" userId="S::matanelz@my.hit.ac.il::09da3b90-9bea-4ca5-a97b-ee3b91b608c8" providerId="AD" clId="Web-{C439ACD1-CB22-FF8B-F492-8576A09C02B3}" dt="2021-07-27T21:01:24.164" v="676"/>
          <ac:spMkLst>
            <pc:docMk/>
            <pc:sldMk cId="9044692" sldId="262"/>
            <ac:spMk id="2" creationId="{50D85C50-0A41-4F54-9565-AB62712FA813}"/>
          </ac:spMkLst>
        </pc:spChg>
        <pc:spChg chg="add mod">
          <ac:chgData name="Matanel Zarchi" userId="S::matanelz@my.hit.ac.il::09da3b90-9bea-4ca5-a97b-ee3b91b608c8" providerId="AD" clId="Web-{C439ACD1-CB22-FF8B-F492-8576A09C02B3}" dt="2021-07-27T21:36:14.013" v="901" actId="20577"/>
          <ac:spMkLst>
            <pc:docMk/>
            <pc:sldMk cId="9044692" sldId="262"/>
            <ac:spMk id="3" creationId="{D6A91EC4-B462-488D-AEAE-54170D78664A}"/>
          </ac:spMkLst>
        </pc:spChg>
        <pc:spChg chg="mod">
          <ac:chgData name="Matanel Zarchi" userId="S::matanelz@my.hit.ac.il::09da3b90-9bea-4ca5-a97b-ee3b91b608c8" providerId="AD" clId="Web-{C439ACD1-CB22-FF8B-F492-8576A09C02B3}" dt="2021-07-27T21:01:27.633" v="677" actId="1076"/>
          <ac:spMkLst>
            <pc:docMk/>
            <pc:sldMk cId="9044692" sldId="262"/>
            <ac:spMk id="5" creationId="{4AD98ED0-F7DD-47DC-9EB3-15E8A26FFBAB}"/>
          </ac:spMkLst>
        </pc:spChg>
        <pc:spChg chg="mod">
          <ac:chgData name="Matanel Zarchi" userId="S::matanelz@my.hit.ac.il::09da3b90-9bea-4ca5-a97b-ee3b91b608c8" providerId="AD" clId="Web-{C439ACD1-CB22-FF8B-F492-8576A09C02B3}" dt="2021-07-27T21:10:17.433" v="872" actId="14100"/>
          <ac:spMkLst>
            <pc:docMk/>
            <pc:sldMk cId="9044692" sldId="262"/>
            <ac:spMk id="9" creationId="{D323FDFA-61AD-485C-8843-F70CDE884EB4}"/>
          </ac:spMkLst>
        </pc:spChg>
        <pc:spChg chg="mod">
          <ac:chgData name="Matanel Zarchi" userId="S::matanelz@my.hit.ac.il::09da3b90-9bea-4ca5-a97b-ee3b91b608c8" providerId="AD" clId="Web-{C439ACD1-CB22-FF8B-F492-8576A09C02B3}" dt="2021-07-27T20:03:25.728" v="2" actId="20577"/>
          <ac:spMkLst>
            <pc:docMk/>
            <pc:sldMk cId="9044692" sldId="262"/>
            <ac:spMk id="12" creationId="{794051E7-B863-4F60-AD7D-7CF88196B19B}"/>
          </ac:spMkLst>
        </pc:spChg>
        <pc:spChg chg="del">
          <ac:chgData name="Matanel Zarchi" userId="S::matanelz@my.hit.ac.il::09da3b90-9bea-4ca5-a97b-ee3b91b608c8" providerId="AD" clId="Web-{C439ACD1-CB22-FF8B-F492-8576A09C02B3}" dt="2021-07-27T20:03:29.353" v="3"/>
          <ac:spMkLst>
            <pc:docMk/>
            <pc:sldMk cId="9044692" sldId="262"/>
            <ac:spMk id="16" creationId="{5ED8FC9D-60AE-46B9-9A59-D19CEC13666A}"/>
          </ac:spMkLst>
        </pc:spChg>
        <pc:picChg chg="del mod">
          <ac:chgData name="Matanel Zarchi" userId="S::matanelz@my.hit.ac.il::09da3b90-9bea-4ca5-a97b-ee3b91b608c8" providerId="AD" clId="Web-{C439ACD1-CB22-FF8B-F492-8576A09C02B3}" dt="2021-07-27T20:45:15.611" v="341"/>
          <ac:picMkLst>
            <pc:docMk/>
            <pc:sldMk cId="9044692" sldId="262"/>
            <ac:picMk id="4" creationId="{8258BDE0-1831-4912-BDB3-B583C7421710}"/>
          </ac:picMkLst>
        </pc:picChg>
        <pc:picChg chg="add mod">
          <ac:chgData name="Matanel Zarchi" userId="S::matanelz@my.hit.ac.il::09da3b90-9bea-4ca5-a97b-ee3b91b608c8" providerId="AD" clId="Web-{C439ACD1-CB22-FF8B-F492-8576A09C02B3}" dt="2021-07-27T21:01:33.305" v="680" actId="1076"/>
          <ac:picMkLst>
            <pc:docMk/>
            <pc:sldMk cId="9044692" sldId="262"/>
            <ac:picMk id="6" creationId="{F31FC3E9-FE0E-49C4-A6D1-E7D4E8BABADC}"/>
          </ac:picMkLst>
        </pc:picChg>
        <pc:picChg chg="del">
          <ac:chgData name="Matanel Zarchi" userId="S::matanelz@my.hit.ac.il::09da3b90-9bea-4ca5-a97b-ee3b91b608c8" providerId="AD" clId="Web-{C439ACD1-CB22-FF8B-F492-8576A09C02B3}" dt="2021-07-27T20:03:33.291" v="4"/>
          <ac:picMkLst>
            <pc:docMk/>
            <pc:sldMk cId="9044692" sldId="262"/>
            <ac:picMk id="14" creationId="{C64EA849-6A06-474F-B375-BBEA997E6C1C}"/>
          </ac:picMkLst>
        </pc:picChg>
      </pc:sldChg>
      <pc:sldChg chg="addSp delSp modSp new del mod ord setBg setClrOvrMap">
        <pc:chgData name="Matanel Zarchi" userId="S::matanelz@my.hit.ac.il::09da3b90-9bea-4ca5-a97b-ee3b91b608c8" providerId="AD" clId="Web-{C439ACD1-CB22-FF8B-F492-8576A09C02B3}" dt="2021-07-27T22:30:38.906" v="905"/>
        <pc:sldMkLst>
          <pc:docMk/>
          <pc:sldMk cId="1127385922" sldId="263"/>
        </pc:sldMkLst>
        <pc:spChg chg="mod">
          <ac:chgData name="Matanel Zarchi" userId="S::matanelz@my.hit.ac.il::09da3b90-9bea-4ca5-a97b-ee3b91b608c8" providerId="AD" clId="Web-{C439ACD1-CB22-FF8B-F492-8576A09C02B3}" dt="2021-07-27T20:52:03.134" v="445" actId="1076"/>
          <ac:spMkLst>
            <pc:docMk/>
            <pc:sldMk cId="1127385922" sldId="263"/>
            <ac:spMk id="2" creationId="{FF48184F-9082-42FB-B5E7-FB2552D105E9}"/>
          </ac:spMkLst>
        </pc:spChg>
        <pc:spChg chg="add del mod">
          <ac:chgData name="Matanel Zarchi" userId="S::matanelz@my.hit.ac.il::09da3b90-9bea-4ca5-a97b-ee3b91b608c8" providerId="AD" clId="Web-{C439ACD1-CB22-FF8B-F492-8576A09C02B3}" dt="2021-07-27T22:30:31.031" v="904"/>
          <ac:spMkLst>
            <pc:docMk/>
            <pc:sldMk cId="1127385922" sldId="263"/>
            <ac:spMk id="3" creationId="{ABDBD754-0F1A-4CDB-B7C7-1CC6DFB614CE}"/>
          </ac:spMkLst>
        </pc:spChg>
        <pc:spChg chg="add">
          <ac:chgData name="Matanel Zarchi" userId="S::matanelz@my.hit.ac.il::09da3b90-9bea-4ca5-a97b-ee3b91b608c8" providerId="AD" clId="Web-{C439ACD1-CB22-FF8B-F492-8576A09C02B3}" dt="2021-07-27T20:14:02.527" v="61"/>
          <ac:spMkLst>
            <pc:docMk/>
            <pc:sldMk cId="1127385922" sldId="263"/>
            <ac:spMk id="8" creationId="{AD21898E-86C0-4C8A-A76C-DF33E844C87A}"/>
          </ac:spMkLst>
        </pc:spChg>
        <pc:spChg chg="add">
          <ac:chgData name="Matanel Zarchi" userId="S::matanelz@my.hit.ac.il::09da3b90-9bea-4ca5-a97b-ee3b91b608c8" providerId="AD" clId="Web-{C439ACD1-CB22-FF8B-F492-8576A09C02B3}" dt="2021-07-27T20:14:02.527" v="61"/>
          <ac:spMkLst>
            <pc:docMk/>
            <pc:sldMk cId="1127385922" sldId="263"/>
            <ac:spMk id="10" creationId="{5C8F04BD-D093-45D0-B54C-50FDB308B4EE}"/>
          </ac:spMkLst>
        </pc:spChg>
        <pc:graphicFrameChg chg="add del mod ord modGraphic">
          <ac:chgData name="Matanel Zarchi" userId="S::matanelz@my.hit.ac.il::09da3b90-9bea-4ca5-a97b-ee3b91b608c8" providerId="AD" clId="Web-{C439ACD1-CB22-FF8B-F492-8576A09C02B3}" dt="2021-07-27T22:29:08.733" v="903"/>
          <ac:graphicFrameMkLst>
            <pc:docMk/>
            <pc:sldMk cId="1127385922" sldId="263"/>
            <ac:graphicFrameMk id="4" creationId="{06CD2F9C-62F4-4757-AC87-690E37E4C255}"/>
          </ac:graphicFrameMkLst>
        </pc:graphicFrameChg>
      </pc:sldChg>
      <pc:sldChg chg="addSp delSp modSp new mod ord setBg setClrOvrMap">
        <pc:chgData name="Matanel Zarchi" userId="S::matanelz@my.hit.ac.il::09da3b90-9bea-4ca5-a97b-ee3b91b608c8" providerId="AD" clId="Web-{C439ACD1-CB22-FF8B-F492-8576A09C02B3}" dt="2021-07-27T20:25:58.143" v="196" actId="20577"/>
        <pc:sldMkLst>
          <pc:docMk/>
          <pc:sldMk cId="474192175" sldId="264"/>
        </pc:sldMkLst>
        <pc:spChg chg="mod">
          <ac:chgData name="Matanel Zarchi" userId="S::matanelz@my.hit.ac.il::09da3b90-9bea-4ca5-a97b-ee3b91b608c8" providerId="AD" clId="Web-{C439ACD1-CB22-FF8B-F492-8576A09C02B3}" dt="2021-07-27T20:25:58.143" v="196" actId="20577"/>
          <ac:spMkLst>
            <pc:docMk/>
            <pc:sldMk cId="474192175" sldId="264"/>
            <ac:spMk id="2" creationId="{6207B3A1-C557-4114-8C5F-3F85EB1CAC97}"/>
          </ac:spMkLst>
        </pc:spChg>
        <pc:spChg chg="del">
          <ac:chgData name="Matanel Zarchi" userId="S::matanelz@my.hit.ac.il::09da3b90-9bea-4ca5-a97b-ee3b91b608c8" providerId="AD" clId="Web-{C439ACD1-CB22-FF8B-F492-8576A09C02B3}" dt="2021-07-27T20:16:09.548" v="80"/>
          <ac:spMkLst>
            <pc:docMk/>
            <pc:sldMk cId="474192175" sldId="264"/>
            <ac:spMk id="3" creationId="{721B45A8-E706-4F4C-B216-2C5333EDB379}"/>
          </ac:spMkLst>
        </pc:spChg>
        <pc:spChg chg="add">
          <ac:chgData name="Matanel Zarchi" userId="S::matanelz@my.hit.ac.il::09da3b90-9bea-4ca5-a97b-ee3b91b608c8" providerId="AD" clId="Web-{C439ACD1-CB22-FF8B-F492-8576A09C02B3}" dt="2021-07-27T20:16:09.548" v="80"/>
          <ac:spMkLst>
            <pc:docMk/>
            <pc:sldMk cId="474192175" sldId="264"/>
            <ac:spMk id="9" creationId="{E49CC64F-7275-4E33-961B-0C5CDC439875}"/>
          </ac:spMkLst>
        </pc:spChg>
        <pc:picChg chg="add">
          <ac:chgData name="Matanel Zarchi" userId="S::matanelz@my.hit.ac.il::09da3b90-9bea-4ca5-a97b-ee3b91b608c8" providerId="AD" clId="Web-{C439ACD1-CB22-FF8B-F492-8576A09C02B3}" dt="2021-07-27T20:16:09.548" v="80"/>
          <ac:picMkLst>
            <pc:docMk/>
            <pc:sldMk cId="474192175" sldId="264"/>
            <ac:picMk id="5" creationId="{CC0FDBE2-C7A3-4660-93D1-E94D3FBEA332}"/>
          </ac:picMkLst>
        </pc:picChg>
      </pc:sldChg>
      <pc:sldChg chg="addSp delSp modSp new del mod setBg">
        <pc:chgData name="Matanel Zarchi" userId="S::matanelz@my.hit.ac.il::09da3b90-9bea-4ca5-a97b-ee3b91b608c8" providerId="AD" clId="Web-{C439ACD1-CB22-FF8B-F492-8576A09C02B3}" dt="2021-07-27T20:35:39.419" v="310"/>
        <pc:sldMkLst>
          <pc:docMk/>
          <pc:sldMk cId="1549835887" sldId="265"/>
        </pc:sldMkLst>
        <pc:spChg chg="del">
          <ac:chgData name="Matanel Zarchi" userId="S::matanelz@my.hit.ac.il::09da3b90-9bea-4ca5-a97b-ee3b91b608c8" providerId="AD" clId="Web-{C439ACD1-CB22-FF8B-F492-8576A09C02B3}" dt="2021-07-27T20:27:01.956" v="198"/>
          <ac:spMkLst>
            <pc:docMk/>
            <pc:sldMk cId="1549835887" sldId="265"/>
            <ac:spMk id="2" creationId="{7E642CBB-246C-45C5-AB73-2403CFC4E0FC}"/>
          </ac:spMkLst>
        </pc:spChg>
        <pc:spChg chg="del mod">
          <ac:chgData name="Matanel Zarchi" userId="S::matanelz@my.hit.ac.il::09da3b90-9bea-4ca5-a97b-ee3b91b608c8" providerId="AD" clId="Web-{C439ACD1-CB22-FF8B-F492-8576A09C02B3}" dt="2021-07-27T20:29:02.599" v="211"/>
          <ac:spMkLst>
            <pc:docMk/>
            <pc:sldMk cId="1549835887" sldId="265"/>
            <ac:spMk id="3" creationId="{94CE730E-EDD7-467E-A798-23512BBDFDAE}"/>
          </ac:spMkLst>
        </pc:spChg>
        <pc:spChg chg="add mod">
          <ac:chgData name="Matanel Zarchi" userId="S::matanelz@my.hit.ac.il::09da3b90-9bea-4ca5-a97b-ee3b91b608c8" providerId="AD" clId="Web-{C439ACD1-CB22-FF8B-F492-8576A09C02B3}" dt="2021-07-27T20:31:09.070" v="234" actId="1076"/>
          <ac:spMkLst>
            <pc:docMk/>
            <pc:sldMk cId="1549835887" sldId="265"/>
            <ac:spMk id="10" creationId="{F3584545-A64E-4CDB-89FC-2F59427F1694}"/>
          </ac:spMkLst>
        </pc:spChg>
        <pc:spChg chg="add">
          <ac:chgData name="Matanel Zarchi" userId="S::matanelz@my.hit.ac.il::09da3b90-9bea-4ca5-a97b-ee3b91b608c8" providerId="AD" clId="Web-{C439ACD1-CB22-FF8B-F492-8576A09C02B3}" dt="2021-07-27T20:28:58.302" v="210"/>
          <ac:spMkLst>
            <pc:docMk/>
            <pc:sldMk cId="1549835887" sldId="265"/>
            <ac:spMk id="14" creationId="{18FD74D4-C0F3-4E5B-9628-885593F0B528}"/>
          </ac:spMkLst>
        </pc:spChg>
        <pc:spChg chg="add">
          <ac:chgData name="Matanel Zarchi" userId="S::matanelz@my.hit.ac.il::09da3b90-9bea-4ca5-a97b-ee3b91b608c8" providerId="AD" clId="Web-{C439ACD1-CB22-FF8B-F492-8576A09C02B3}" dt="2021-07-27T20:28:58.302" v="210"/>
          <ac:spMkLst>
            <pc:docMk/>
            <pc:sldMk cId="1549835887" sldId="265"/>
            <ac:spMk id="16" creationId="{49C659E2-DD8B-4813-B522-F2FAB5E9D3B8}"/>
          </ac:spMkLst>
        </pc:spChg>
        <pc:picChg chg="add mod ord">
          <ac:chgData name="Matanel Zarchi" userId="S::matanelz@my.hit.ac.il::09da3b90-9bea-4ca5-a97b-ee3b91b608c8" providerId="AD" clId="Web-{C439ACD1-CB22-FF8B-F492-8576A09C02B3}" dt="2021-07-27T20:29:45.600" v="227" actId="1076"/>
          <ac:picMkLst>
            <pc:docMk/>
            <pc:sldMk cId="1549835887" sldId="265"/>
            <ac:picMk id="5" creationId="{E998B0B3-47E9-475D-93E7-97226B93A89F}"/>
          </ac:picMkLst>
        </pc:picChg>
        <pc:picChg chg="add mod ord">
          <ac:chgData name="Matanel Zarchi" userId="S::matanelz@my.hit.ac.il::09da3b90-9bea-4ca5-a97b-ee3b91b608c8" providerId="AD" clId="Web-{C439ACD1-CB22-FF8B-F492-8576A09C02B3}" dt="2021-07-27T20:29:52.600" v="230" actId="1076"/>
          <ac:picMkLst>
            <pc:docMk/>
            <pc:sldMk cId="1549835887" sldId="265"/>
            <ac:picMk id="7" creationId="{7499144F-2CAE-4A5B-B171-E230D153AF8A}"/>
          </ac:picMkLst>
        </pc:picChg>
        <pc:picChg chg="add mod">
          <ac:chgData name="Matanel Zarchi" userId="S::matanelz@my.hit.ac.il::09da3b90-9bea-4ca5-a97b-ee3b91b608c8" providerId="AD" clId="Web-{C439ACD1-CB22-FF8B-F492-8576A09C02B3}" dt="2021-07-27T20:31:03.336" v="233" actId="1076"/>
          <ac:picMkLst>
            <pc:docMk/>
            <pc:sldMk cId="1549835887" sldId="265"/>
            <ac:picMk id="9" creationId="{82098643-822C-4790-818B-9E32E6FFA9D3}"/>
          </ac:picMkLst>
        </pc:picChg>
      </pc:sldChg>
      <pc:sldChg chg="addSp delSp modSp add replId">
        <pc:chgData name="Matanel Zarchi" userId="S::matanelz@my.hit.ac.il::09da3b90-9bea-4ca5-a97b-ee3b91b608c8" providerId="AD" clId="Web-{C439ACD1-CB22-FF8B-F492-8576A09C02B3}" dt="2021-07-27T20:44:27.469" v="340"/>
        <pc:sldMkLst>
          <pc:docMk/>
          <pc:sldMk cId="1893942434" sldId="266"/>
        </pc:sldMkLst>
        <pc:spChg chg="add mod">
          <ac:chgData name="Matanel Zarchi" userId="S::matanelz@my.hit.ac.il::09da3b90-9bea-4ca5-a97b-ee3b91b608c8" providerId="AD" clId="Web-{C439ACD1-CB22-FF8B-F492-8576A09C02B3}" dt="2021-07-27T20:32:13.290" v="253" actId="1076"/>
          <ac:spMkLst>
            <pc:docMk/>
            <pc:sldMk cId="1893942434" sldId="266"/>
            <ac:spMk id="8" creationId="{3C53393C-60C9-4312-BE1E-B4E6AAD3C36D}"/>
          </ac:spMkLst>
        </pc:spChg>
        <pc:spChg chg="mod">
          <ac:chgData name="Matanel Zarchi" userId="S::matanelz@my.hit.ac.il::09da3b90-9bea-4ca5-a97b-ee3b91b608c8" providerId="AD" clId="Web-{C439ACD1-CB22-FF8B-F492-8576A09C02B3}" dt="2021-07-27T20:32:20.994" v="256" actId="1076"/>
          <ac:spMkLst>
            <pc:docMk/>
            <pc:sldMk cId="1893942434" sldId="266"/>
            <ac:spMk id="10" creationId="{F3584545-A64E-4CDB-89FC-2F59427F1694}"/>
          </ac:spMkLst>
        </pc:spChg>
        <pc:spChg chg="add mod">
          <ac:chgData name="Matanel Zarchi" userId="S::matanelz@my.hit.ac.il::09da3b90-9bea-4ca5-a97b-ee3b91b608c8" providerId="AD" clId="Web-{C439ACD1-CB22-FF8B-F492-8576A09C02B3}" dt="2021-07-27T20:32:16.759" v="255" actId="1076"/>
          <ac:spMkLst>
            <pc:docMk/>
            <pc:sldMk cId="1893942434" sldId="266"/>
            <ac:spMk id="11" creationId="{7E50CF7E-94DE-47B5-860D-5B7E2E3D40CC}"/>
          </ac:spMkLst>
        </pc:spChg>
        <pc:picChg chg="add del mod">
          <ac:chgData name="Matanel Zarchi" userId="S::matanelz@my.hit.ac.il::09da3b90-9bea-4ca5-a97b-ee3b91b608c8" providerId="AD" clId="Web-{C439ACD1-CB22-FF8B-F492-8576A09C02B3}" dt="2021-07-27T20:43:48.578" v="326"/>
          <ac:picMkLst>
            <pc:docMk/>
            <pc:sldMk cId="1893942434" sldId="266"/>
            <ac:picMk id="2" creationId="{77C0ACAA-7783-40DD-BD81-6FFEF9C02FAC}"/>
          </ac:picMkLst>
        </pc:picChg>
        <pc:picChg chg="add del mod">
          <ac:chgData name="Matanel Zarchi" userId="S::matanelz@my.hit.ac.il::09da3b90-9bea-4ca5-a97b-ee3b91b608c8" providerId="AD" clId="Web-{C439ACD1-CB22-FF8B-F492-8576A09C02B3}" dt="2021-07-27T20:44:27.469" v="340"/>
          <ac:picMkLst>
            <pc:docMk/>
            <pc:sldMk cId="1893942434" sldId="266"/>
            <ac:picMk id="3" creationId="{16312435-7643-4FAC-855F-693F79146A47}"/>
          </ac:picMkLst>
        </pc:picChg>
        <pc:picChg chg="mod">
          <ac:chgData name="Matanel Zarchi" userId="S::matanelz@my.hit.ac.il::09da3b90-9bea-4ca5-a97b-ee3b91b608c8" providerId="AD" clId="Web-{C439ACD1-CB22-FF8B-F492-8576A09C02B3}" dt="2021-07-27T20:32:23.353" v="257" actId="1076"/>
          <ac:picMkLst>
            <pc:docMk/>
            <pc:sldMk cId="1893942434" sldId="266"/>
            <ac:picMk id="5" creationId="{E998B0B3-47E9-475D-93E7-97226B93A89F}"/>
          </ac:picMkLst>
        </pc:picChg>
        <pc:picChg chg="mod">
          <ac:chgData name="Matanel Zarchi" userId="S::matanelz@my.hit.ac.il::09da3b90-9bea-4ca5-a97b-ee3b91b608c8" providerId="AD" clId="Web-{C439ACD1-CB22-FF8B-F492-8576A09C02B3}" dt="2021-07-27T20:32:14.728" v="254" actId="1076"/>
          <ac:picMkLst>
            <pc:docMk/>
            <pc:sldMk cId="1893942434" sldId="266"/>
            <ac:picMk id="7" creationId="{7499144F-2CAE-4A5B-B171-E230D153AF8A}"/>
          </ac:picMkLst>
        </pc:picChg>
        <pc:picChg chg="mod">
          <ac:chgData name="Matanel Zarchi" userId="S::matanelz@my.hit.ac.il::09da3b90-9bea-4ca5-a97b-ee3b91b608c8" providerId="AD" clId="Web-{C439ACD1-CB22-FF8B-F492-8576A09C02B3}" dt="2021-07-27T20:32:11.665" v="252" actId="1076"/>
          <ac:picMkLst>
            <pc:docMk/>
            <pc:sldMk cId="1893942434" sldId="266"/>
            <ac:picMk id="9" creationId="{82098643-822C-4790-818B-9E32E6FFA9D3}"/>
          </ac:picMkLst>
        </pc:picChg>
        <pc:picChg chg="add del mod">
          <ac:chgData name="Matanel Zarchi" userId="S::matanelz@my.hit.ac.il::09da3b90-9bea-4ca5-a97b-ee3b91b608c8" providerId="AD" clId="Web-{C439ACD1-CB22-FF8B-F492-8576A09C02B3}" dt="2021-07-27T20:44:13.172" v="334"/>
          <ac:picMkLst>
            <pc:docMk/>
            <pc:sldMk cId="1893942434" sldId="266"/>
            <ac:picMk id="13" creationId="{72587BFA-093D-4491-A529-CCF3EF2380AB}"/>
          </ac:picMkLst>
        </pc:picChg>
        <pc:picChg chg="add mod">
          <ac:chgData name="Matanel Zarchi" userId="S::matanelz@my.hit.ac.il::09da3b90-9bea-4ca5-a97b-ee3b91b608c8" providerId="AD" clId="Web-{C439ACD1-CB22-FF8B-F492-8576A09C02B3}" dt="2021-07-27T20:44:25.485" v="339" actId="14100"/>
          <ac:picMkLst>
            <pc:docMk/>
            <pc:sldMk cId="1893942434" sldId="266"/>
            <ac:picMk id="15" creationId="{A790F89C-1868-487F-8962-63249BCE7DFB}"/>
          </ac:picMkLst>
        </pc:picChg>
      </pc:sldChg>
      <pc:sldChg chg="addSp delSp modSp new del">
        <pc:chgData name="Matanel Zarchi" userId="S::matanelz@my.hit.ac.il::09da3b90-9bea-4ca5-a97b-ee3b91b608c8" providerId="AD" clId="Web-{C439ACD1-CB22-FF8B-F492-8576A09C02B3}" dt="2021-07-27T21:01:02.461" v="601"/>
        <pc:sldMkLst>
          <pc:docMk/>
          <pc:sldMk cId="2540849740" sldId="267"/>
        </pc:sldMkLst>
        <pc:spChg chg="add del">
          <ac:chgData name="Matanel Zarchi" userId="S::matanelz@my.hit.ac.il::09da3b90-9bea-4ca5-a97b-ee3b91b608c8" providerId="AD" clId="Web-{C439ACD1-CB22-FF8B-F492-8576A09C02B3}" dt="2021-07-27T21:00:58.945" v="597"/>
          <ac:spMkLst>
            <pc:docMk/>
            <pc:sldMk cId="2540849740" sldId="267"/>
            <ac:spMk id="2" creationId="{2531701B-71A1-4FB9-9487-7339D3712F27}"/>
          </ac:spMkLst>
        </pc:spChg>
        <pc:spChg chg="mod">
          <ac:chgData name="Matanel Zarchi" userId="S::matanelz@my.hit.ac.il::09da3b90-9bea-4ca5-a97b-ee3b91b608c8" providerId="AD" clId="Web-{C439ACD1-CB22-FF8B-F492-8576A09C02B3}" dt="2021-07-27T21:01:01.133" v="600" actId="20577"/>
          <ac:spMkLst>
            <pc:docMk/>
            <pc:sldMk cId="2540849740" sldId="267"/>
            <ac:spMk id="3" creationId="{F2952B33-CE82-46C4-B678-943FA8027B93}"/>
          </ac:spMkLst>
        </pc:spChg>
      </pc:sldChg>
    </pc:docChg>
  </pc:docChgLst>
  <pc:docChgLst>
    <pc:chgData name="Matanel Zarchi" userId="S::matanelz@my.hit.ac.il::09da3b90-9bea-4ca5-a97b-ee3b91b608c8" providerId="AD" clId="Web-{D2B6BA06-0624-49DD-9523-A66E2E90AE68}"/>
    <pc:docChg chg="addSld modSld addMainMaster delMainMaster">
      <pc:chgData name="Matanel Zarchi" userId="S::matanelz@my.hit.ac.il::09da3b90-9bea-4ca5-a97b-ee3b91b608c8" providerId="AD" clId="Web-{D2B6BA06-0624-49DD-9523-A66E2E90AE68}" dt="2021-07-18T12:58:33.103" v="374"/>
      <pc:docMkLst>
        <pc:docMk/>
      </pc:docMkLst>
      <pc:sldChg chg="addSp delSp modSp mod setBg modClrScheme delDesignElem chgLayout">
        <pc:chgData name="Matanel Zarchi" userId="S::matanelz@my.hit.ac.il::09da3b90-9bea-4ca5-a97b-ee3b91b608c8" providerId="AD" clId="Web-{D2B6BA06-0624-49DD-9523-A66E2E90AE68}" dt="2021-07-18T12:58:09.086" v="373"/>
        <pc:sldMkLst>
          <pc:docMk/>
          <pc:sldMk cId="2478401907" sldId="256"/>
        </pc:sldMkLst>
        <pc:spChg chg="mod ord">
          <ac:chgData name="Matanel Zarchi" userId="S::matanelz@my.hit.ac.il::09da3b90-9bea-4ca5-a97b-ee3b91b608c8" providerId="AD" clId="Web-{D2B6BA06-0624-49DD-9523-A66E2E90AE68}" dt="2021-07-18T12:58:09.086" v="373"/>
          <ac:spMkLst>
            <pc:docMk/>
            <pc:sldMk cId="2478401907" sldId="256"/>
            <ac:spMk id="2" creationId="{00000000-0000-0000-0000-000000000000}"/>
          </ac:spMkLst>
        </pc:spChg>
        <pc:spChg chg="mod ord">
          <ac:chgData name="Matanel Zarchi" userId="S::matanelz@my.hit.ac.il::09da3b90-9bea-4ca5-a97b-ee3b91b608c8" providerId="AD" clId="Web-{D2B6BA06-0624-49DD-9523-A66E2E90AE68}" dt="2021-07-18T12:58:09.086" v="373"/>
          <ac:spMkLst>
            <pc:docMk/>
            <pc:sldMk cId="2478401907" sldId="256"/>
            <ac:spMk id="3" creationId="{00000000-0000-0000-0000-000000000000}"/>
          </ac:spMkLst>
        </pc:spChg>
        <pc:spChg chg="add del">
          <ac:chgData name="Matanel Zarchi" userId="S::matanelz@my.hit.ac.il::09da3b90-9bea-4ca5-a97b-ee3b91b608c8" providerId="AD" clId="Web-{D2B6BA06-0624-49DD-9523-A66E2E90AE68}" dt="2021-07-18T12:14:29.661" v="141"/>
          <ac:spMkLst>
            <pc:docMk/>
            <pc:sldMk cId="2478401907" sldId="256"/>
            <ac:spMk id="7" creationId="{665DBBEF-238B-476B-96AB-8AAC3224ECEA}"/>
          </ac:spMkLst>
        </pc:spChg>
        <pc:spChg chg="add del">
          <ac:chgData name="Matanel Zarchi" userId="S::matanelz@my.hit.ac.il::09da3b90-9bea-4ca5-a97b-ee3b91b608c8" providerId="AD" clId="Web-{D2B6BA06-0624-49DD-9523-A66E2E90AE68}" dt="2021-07-18T12:14:29.661" v="141"/>
          <ac:spMkLst>
            <pc:docMk/>
            <pc:sldMk cId="2478401907" sldId="256"/>
            <ac:spMk id="8" creationId="{3FCFB1DE-0B7E-48CC-BA90-B2AB0889F9D6}"/>
          </ac:spMkLst>
        </pc:spChg>
        <pc:spChg chg="add del">
          <ac:chgData name="Matanel Zarchi" userId="S::matanelz@my.hit.ac.il::09da3b90-9bea-4ca5-a97b-ee3b91b608c8" providerId="AD" clId="Web-{D2B6BA06-0624-49DD-9523-A66E2E90AE68}" dt="2021-07-18T12:57:02.176" v="350"/>
          <ac:spMkLst>
            <pc:docMk/>
            <pc:sldMk cId="2478401907" sldId="256"/>
            <ac:spMk id="9" creationId="{D660E354-01D0-4D36-9100-7D4CEDE99C5F}"/>
          </ac:spMkLst>
        </pc:spChg>
        <pc:spChg chg="add del">
          <ac:chgData name="Matanel Zarchi" userId="S::matanelz@my.hit.ac.il::09da3b90-9bea-4ca5-a97b-ee3b91b608c8" providerId="AD" clId="Web-{D2B6BA06-0624-49DD-9523-A66E2E90AE68}" dt="2021-07-18T11:58:32.786" v="24"/>
          <ac:spMkLst>
            <pc:docMk/>
            <pc:sldMk cId="2478401907" sldId="256"/>
            <ac:spMk id="10" creationId="{A8384FB5-9ADC-4DDC-881B-597D56F5B15D}"/>
          </ac:spMkLst>
        </pc:spChg>
        <pc:spChg chg="add del">
          <ac:chgData name="Matanel Zarchi" userId="S::matanelz@my.hit.ac.il::09da3b90-9bea-4ca5-a97b-ee3b91b608c8" providerId="AD" clId="Web-{D2B6BA06-0624-49DD-9523-A66E2E90AE68}" dt="2021-07-18T12:57:02.176" v="350"/>
          <ac:spMkLst>
            <pc:docMk/>
            <pc:sldMk cId="2478401907" sldId="256"/>
            <ac:spMk id="11" creationId="{D8745D08-E5A7-4082-98EB-FDDB0B13B2E1}"/>
          </ac:spMkLst>
        </pc:spChg>
        <pc:spChg chg="add del">
          <ac:chgData name="Matanel Zarchi" userId="S::matanelz@my.hit.ac.il::09da3b90-9bea-4ca5-a97b-ee3b91b608c8" providerId="AD" clId="Web-{D2B6BA06-0624-49DD-9523-A66E2E90AE68}" dt="2021-07-18T11:58:32.786" v="24"/>
          <ac:spMkLst>
            <pc:docMk/>
            <pc:sldMk cId="2478401907" sldId="256"/>
            <ac:spMk id="12" creationId="{91E5A9A7-95C6-4F4F-B00E-C82E07FE62EF}"/>
          </ac:spMkLst>
        </pc:spChg>
        <pc:spChg chg="add del">
          <ac:chgData name="Matanel Zarchi" userId="S::matanelz@my.hit.ac.il::09da3b90-9bea-4ca5-a97b-ee3b91b608c8" providerId="AD" clId="Web-{D2B6BA06-0624-49DD-9523-A66E2E90AE68}" dt="2021-07-18T12:57:02.176" v="350"/>
          <ac:spMkLst>
            <pc:docMk/>
            <pc:sldMk cId="2478401907" sldId="256"/>
            <ac:spMk id="13" creationId="{8111D92E-4FFD-4DB5-A252-C13FC1BE7E18}"/>
          </ac:spMkLst>
        </pc:spChg>
        <pc:spChg chg="add del">
          <ac:chgData name="Matanel Zarchi" userId="S::matanelz@my.hit.ac.il::09da3b90-9bea-4ca5-a97b-ee3b91b608c8" providerId="AD" clId="Web-{D2B6BA06-0624-49DD-9523-A66E2E90AE68}" dt="2021-07-18T11:58:32.786" v="24"/>
          <ac:spMkLst>
            <pc:docMk/>
            <pc:sldMk cId="2478401907" sldId="256"/>
            <ac:spMk id="14" creationId="{D07DD2DE-F619-49DD-B5E7-03A290FF4ED1}"/>
          </ac:spMkLst>
        </pc:spChg>
        <pc:spChg chg="add del">
          <ac:chgData name="Matanel Zarchi" userId="S::matanelz@my.hit.ac.il::09da3b90-9bea-4ca5-a97b-ee3b91b608c8" providerId="AD" clId="Web-{D2B6BA06-0624-49DD-9523-A66E2E90AE68}" dt="2021-07-18T12:57:02.176" v="350"/>
          <ac:spMkLst>
            <pc:docMk/>
            <pc:sldMk cId="2478401907" sldId="256"/>
            <ac:spMk id="15" creationId="{2CB73E9A-EDB1-467A-BF6B-D62D47AD42F5}"/>
          </ac:spMkLst>
        </pc:spChg>
        <pc:spChg chg="add del">
          <ac:chgData name="Matanel Zarchi" userId="S::matanelz@my.hit.ac.il::09da3b90-9bea-4ca5-a97b-ee3b91b608c8" providerId="AD" clId="Web-{D2B6BA06-0624-49DD-9523-A66E2E90AE68}" dt="2021-07-18T11:58:32.786" v="24"/>
          <ac:spMkLst>
            <pc:docMk/>
            <pc:sldMk cId="2478401907" sldId="256"/>
            <ac:spMk id="16" creationId="{85149191-5F60-4A28-AAFF-039F96B0F3EC}"/>
          </ac:spMkLst>
        </pc:spChg>
        <pc:spChg chg="add del">
          <ac:chgData name="Matanel Zarchi" userId="S::matanelz@my.hit.ac.il::09da3b90-9bea-4ca5-a97b-ee3b91b608c8" providerId="AD" clId="Web-{D2B6BA06-0624-49DD-9523-A66E2E90AE68}" dt="2021-07-18T12:58:09.086" v="373"/>
          <ac:spMkLst>
            <pc:docMk/>
            <pc:sldMk cId="2478401907" sldId="256"/>
            <ac:spMk id="17" creationId="{665DBBEF-238B-476B-96AB-8AAC3224ECEA}"/>
          </ac:spMkLst>
        </pc:spChg>
        <pc:spChg chg="add del">
          <ac:chgData name="Matanel Zarchi" userId="S::matanelz@my.hit.ac.il::09da3b90-9bea-4ca5-a97b-ee3b91b608c8" providerId="AD" clId="Web-{D2B6BA06-0624-49DD-9523-A66E2E90AE68}" dt="2021-07-18T11:58:32.786" v="24"/>
          <ac:spMkLst>
            <pc:docMk/>
            <pc:sldMk cId="2478401907" sldId="256"/>
            <ac:spMk id="18" creationId="{F8260ED5-17F7-4158-B241-D51DD4CF1B7E}"/>
          </ac:spMkLst>
        </pc:spChg>
        <pc:spChg chg="add del">
          <ac:chgData name="Matanel Zarchi" userId="S::matanelz@my.hit.ac.il::09da3b90-9bea-4ca5-a97b-ee3b91b608c8" providerId="AD" clId="Web-{D2B6BA06-0624-49DD-9523-A66E2E90AE68}" dt="2021-07-18T12:58:09.086" v="373"/>
          <ac:spMkLst>
            <pc:docMk/>
            <pc:sldMk cId="2478401907" sldId="256"/>
            <ac:spMk id="19" creationId="{3FCFB1DE-0B7E-48CC-BA90-B2AB0889F9D6}"/>
          </ac:spMkLst>
        </pc:spChg>
        <pc:spChg chg="add">
          <ac:chgData name="Matanel Zarchi" userId="S::matanelz@my.hit.ac.il::09da3b90-9bea-4ca5-a97b-ee3b91b608c8" providerId="AD" clId="Web-{D2B6BA06-0624-49DD-9523-A66E2E90AE68}" dt="2021-07-18T12:58:09.086" v="373"/>
          <ac:spMkLst>
            <pc:docMk/>
            <pc:sldMk cId="2478401907" sldId="256"/>
            <ac:spMk id="24" creationId="{8A94871E-96FC-4ADE-815B-41A636E34F1A}"/>
          </ac:spMkLst>
        </pc:spChg>
        <pc:spChg chg="add">
          <ac:chgData name="Matanel Zarchi" userId="S::matanelz@my.hit.ac.il::09da3b90-9bea-4ca5-a97b-ee3b91b608c8" providerId="AD" clId="Web-{D2B6BA06-0624-49DD-9523-A66E2E90AE68}" dt="2021-07-18T12:58:09.086" v="373"/>
          <ac:spMkLst>
            <pc:docMk/>
            <pc:sldMk cId="2478401907" sldId="256"/>
            <ac:spMk id="26" creationId="{3FCFB1DE-0B7E-48CC-BA90-B2AB0889F9D6}"/>
          </ac:spMkLst>
        </pc:spChg>
        <pc:picChg chg="add del mod">
          <ac:chgData name="Matanel Zarchi" userId="S::matanelz@my.hit.ac.il::09da3b90-9bea-4ca5-a97b-ee3b91b608c8" providerId="AD" clId="Web-{D2B6BA06-0624-49DD-9523-A66E2E90AE68}" dt="2021-07-18T11:56:47.702" v="21"/>
          <ac:picMkLst>
            <pc:docMk/>
            <pc:sldMk cId="2478401907" sldId="256"/>
            <ac:picMk id="4" creationId="{6B159DC4-F054-4667-915F-E37568DB2371}"/>
          </ac:picMkLst>
        </pc:picChg>
        <pc:picChg chg="add del mod">
          <ac:chgData name="Matanel Zarchi" userId="S::matanelz@my.hit.ac.il::09da3b90-9bea-4ca5-a97b-ee3b91b608c8" providerId="AD" clId="Web-{D2B6BA06-0624-49DD-9523-A66E2E90AE68}" dt="2021-07-18T12:57:41.835" v="369"/>
          <ac:picMkLst>
            <pc:docMk/>
            <pc:sldMk cId="2478401907" sldId="256"/>
            <ac:picMk id="5" creationId="{A5FD4ED8-7CDE-4A2F-B427-B1937EB9756A}"/>
          </ac:picMkLst>
        </pc:picChg>
        <pc:picChg chg="add mod">
          <ac:chgData name="Matanel Zarchi" userId="S::matanelz@my.hit.ac.il::09da3b90-9bea-4ca5-a97b-ee3b91b608c8" providerId="AD" clId="Web-{D2B6BA06-0624-49DD-9523-A66E2E90AE68}" dt="2021-07-18T12:58:09.086" v="373"/>
          <ac:picMkLst>
            <pc:docMk/>
            <pc:sldMk cId="2478401907" sldId="256"/>
            <ac:picMk id="6" creationId="{59A4A8FA-3181-4E75-BE2B-E3FB3349F6E7}"/>
          </ac:picMkLst>
        </pc:picChg>
      </pc:sldChg>
      <pc:sldChg chg="addSp modSp new mod setBg modClrScheme chgLayout">
        <pc:chgData name="Matanel Zarchi" userId="S::matanelz@my.hit.ac.il::09da3b90-9bea-4ca5-a97b-ee3b91b608c8" providerId="AD" clId="Web-{D2B6BA06-0624-49DD-9523-A66E2E90AE68}" dt="2021-07-18T12:20:57.749" v="150" actId="20577"/>
        <pc:sldMkLst>
          <pc:docMk/>
          <pc:sldMk cId="2999024173" sldId="257"/>
        </pc:sldMkLst>
        <pc:spChg chg="mod ord">
          <ac:chgData name="Matanel Zarchi" userId="S::matanelz@my.hit.ac.il::09da3b90-9bea-4ca5-a97b-ee3b91b608c8" providerId="AD" clId="Web-{D2B6BA06-0624-49DD-9523-A66E2E90AE68}" dt="2021-07-18T12:14:49.772" v="142"/>
          <ac:spMkLst>
            <pc:docMk/>
            <pc:sldMk cId="2999024173" sldId="257"/>
            <ac:spMk id="2" creationId="{77641E7B-22D8-4604-B32D-89C19B95085E}"/>
          </ac:spMkLst>
        </pc:spChg>
        <pc:spChg chg="mod ord">
          <ac:chgData name="Matanel Zarchi" userId="S::matanelz@my.hit.ac.il::09da3b90-9bea-4ca5-a97b-ee3b91b608c8" providerId="AD" clId="Web-{D2B6BA06-0624-49DD-9523-A66E2E90AE68}" dt="2021-07-18T12:20:57.749" v="150" actId="20577"/>
          <ac:spMkLst>
            <pc:docMk/>
            <pc:sldMk cId="2999024173" sldId="257"/>
            <ac:spMk id="3" creationId="{EE02609F-2A69-4D82-BF64-3016CB9DAE49}"/>
          </ac:spMkLst>
        </pc:spChg>
        <pc:spChg chg="add">
          <ac:chgData name="Matanel Zarchi" userId="S::matanelz@my.hit.ac.il::09da3b90-9bea-4ca5-a97b-ee3b91b608c8" providerId="AD" clId="Web-{D2B6BA06-0624-49DD-9523-A66E2E90AE68}" dt="2021-07-18T12:14:49.772" v="142"/>
          <ac:spMkLst>
            <pc:docMk/>
            <pc:sldMk cId="2999024173" sldId="257"/>
            <ac:spMk id="8" creationId="{777A147A-9ED8-46B4-8660-1B3C2AA880B5}"/>
          </ac:spMkLst>
        </pc:spChg>
        <pc:spChg chg="add">
          <ac:chgData name="Matanel Zarchi" userId="S::matanelz@my.hit.ac.il::09da3b90-9bea-4ca5-a97b-ee3b91b608c8" providerId="AD" clId="Web-{D2B6BA06-0624-49DD-9523-A66E2E90AE68}" dt="2021-07-18T12:14:49.772" v="142"/>
          <ac:spMkLst>
            <pc:docMk/>
            <pc:sldMk cId="2999024173" sldId="257"/>
            <ac:spMk id="10" creationId="{5D6C15A0-C087-4593-8414-2B4EC1CDC3DE}"/>
          </ac:spMkLst>
        </pc:spChg>
      </pc:sldChg>
      <pc:sldChg chg="addSp delSp modSp new mod setBg setClrOvrMap">
        <pc:chgData name="Matanel Zarchi" userId="S::matanelz@my.hit.ac.il::09da3b90-9bea-4ca5-a97b-ee3b91b608c8" providerId="AD" clId="Web-{D2B6BA06-0624-49DD-9523-A66E2E90AE68}" dt="2021-07-18T12:44:07.069" v="314" actId="20577"/>
        <pc:sldMkLst>
          <pc:docMk/>
          <pc:sldMk cId="3861203433" sldId="258"/>
        </pc:sldMkLst>
        <pc:spChg chg="del">
          <ac:chgData name="Matanel Zarchi" userId="S::matanelz@my.hit.ac.il::09da3b90-9bea-4ca5-a97b-ee3b91b608c8" providerId="AD" clId="Web-{D2B6BA06-0624-49DD-9523-A66E2E90AE68}" dt="2021-07-18T12:23:21.961" v="152"/>
          <ac:spMkLst>
            <pc:docMk/>
            <pc:sldMk cId="3861203433" sldId="258"/>
            <ac:spMk id="2" creationId="{CDF9BA63-AAAE-4D7D-B93F-5E07FFFD1254}"/>
          </ac:spMkLst>
        </pc:spChg>
        <pc:spChg chg="add del mod">
          <ac:chgData name="Matanel Zarchi" userId="S::matanelz@my.hit.ac.il::09da3b90-9bea-4ca5-a97b-ee3b91b608c8" providerId="AD" clId="Web-{D2B6BA06-0624-49DD-9523-A66E2E90AE68}" dt="2021-07-18T12:25:45.770" v="158"/>
          <ac:spMkLst>
            <pc:docMk/>
            <pc:sldMk cId="3861203433" sldId="258"/>
            <ac:spMk id="3" creationId="{6E660911-A7F2-4EE6-8DD4-180A54EE73A0}"/>
          </ac:spMkLst>
        </pc:spChg>
        <pc:spChg chg="add del mod">
          <ac:chgData name="Matanel Zarchi" userId="S::matanelz@my.hit.ac.il::09da3b90-9bea-4ca5-a97b-ee3b91b608c8" providerId="AD" clId="Web-{D2B6BA06-0624-49DD-9523-A66E2E90AE68}" dt="2021-07-18T12:29:22.172" v="161"/>
          <ac:spMkLst>
            <pc:docMk/>
            <pc:sldMk cId="3861203433" sldId="258"/>
            <ac:spMk id="6" creationId="{1BB2BB8B-CB44-40E5-A16A-115E9196AC2D}"/>
          </ac:spMkLst>
        </pc:spChg>
        <pc:spChg chg="add del">
          <ac:chgData name="Matanel Zarchi" userId="S::matanelz@my.hit.ac.il::09da3b90-9bea-4ca5-a97b-ee3b91b608c8" providerId="AD" clId="Web-{D2B6BA06-0624-49DD-9523-A66E2E90AE68}" dt="2021-07-18T12:42:02.234" v="309"/>
          <ac:spMkLst>
            <pc:docMk/>
            <pc:sldMk cId="3861203433" sldId="258"/>
            <ac:spMk id="9" creationId="{CEB41C5C-0F34-4DDA-9D7C-5E717F35F60C}"/>
          </ac:spMkLst>
        </pc:spChg>
        <pc:spChg chg="add mod ord">
          <ac:chgData name="Matanel Zarchi" userId="S::matanelz@my.hit.ac.il::09da3b90-9bea-4ca5-a97b-ee3b91b608c8" providerId="AD" clId="Web-{D2B6BA06-0624-49DD-9523-A66E2E90AE68}" dt="2021-07-18T12:44:07.069" v="314" actId="20577"/>
          <ac:spMkLst>
            <pc:docMk/>
            <pc:sldMk cId="3861203433" sldId="258"/>
            <ac:spMk id="11" creationId="{B9EDF29B-BA7C-4994-836F-2BE7725099B0}"/>
          </ac:spMkLst>
        </pc:spChg>
        <pc:spChg chg="add del">
          <ac:chgData name="Matanel Zarchi" userId="S::matanelz@my.hit.ac.il::09da3b90-9bea-4ca5-a97b-ee3b91b608c8" providerId="AD" clId="Web-{D2B6BA06-0624-49DD-9523-A66E2E90AE68}" dt="2021-07-18T12:30:21.926" v="164"/>
          <ac:spMkLst>
            <pc:docMk/>
            <pc:sldMk cId="3861203433" sldId="258"/>
            <ac:spMk id="12" creationId="{8DAAB828-02C8-4111-AC14-FF5ACEDDFE37}"/>
          </ac:spMkLst>
        </pc:spChg>
        <pc:spChg chg="add">
          <ac:chgData name="Matanel Zarchi" userId="S::matanelz@my.hit.ac.il::09da3b90-9bea-4ca5-a97b-ee3b91b608c8" providerId="AD" clId="Web-{D2B6BA06-0624-49DD-9523-A66E2E90AE68}" dt="2021-07-18T12:42:02.234" v="309"/>
          <ac:spMkLst>
            <pc:docMk/>
            <pc:sldMk cId="3861203433" sldId="258"/>
            <ac:spMk id="16" creationId="{56C20283-73E0-40EC-8AD8-057F581F64C2}"/>
          </ac:spMkLst>
        </pc:spChg>
        <pc:spChg chg="add">
          <ac:chgData name="Matanel Zarchi" userId="S::matanelz@my.hit.ac.il::09da3b90-9bea-4ca5-a97b-ee3b91b608c8" providerId="AD" clId="Web-{D2B6BA06-0624-49DD-9523-A66E2E90AE68}" dt="2021-07-18T12:42:02.234" v="309"/>
          <ac:spMkLst>
            <pc:docMk/>
            <pc:sldMk cId="3861203433" sldId="258"/>
            <ac:spMk id="18" creationId="{3FCC729B-E528-40C3-82D3-BA4375575E87}"/>
          </ac:spMkLst>
        </pc:spChg>
        <pc:spChg chg="add">
          <ac:chgData name="Matanel Zarchi" userId="S::matanelz@my.hit.ac.il::09da3b90-9bea-4ca5-a97b-ee3b91b608c8" providerId="AD" clId="Web-{D2B6BA06-0624-49DD-9523-A66E2E90AE68}" dt="2021-07-18T12:42:02.234" v="309"/>
          <ac:spMkLst>
            <pc:docMk/>
            <pc:sldMk cId="3861203433" sldId="258"/>
            <ac:spMk id="20" creationId="{58F1FB8D-1842-4A04-998D-6CF047AB2790}"/>
          </ac:spMkLst>
        </pc:spChg>
        <pc:grpChg chg="add del">
          <ac:chgData name="Matanel Zarchi" userId="S::matanelz@my.hit.ac.il::09da3b90-9bea-4ca5-a97b-ee3b91b608c8" providerId="AD" clId="Web-{D2B6BA06-0624-49DD-9523-A66E2E90AE68}" dt="2021-07-18T12:30:21.926" v="164"/>
          <ac:grpSpMkLst>
            <pc:docMk/>
            <pc:sldMk cId="3861203433" sldId="258"/>
            <ac:grpSpMk id="14" creationId="{C32D4553-E775-4F16-9A6F-FED8D166A5B7}"/>
          </ac:grpSpMkLst>
        </pc:grpChg>
        <pc:picChg chg="add del mod ord">
          <ac:chgData name="Matanel Zarchi" userId="S::matanelz@my.hit.ac.il::09da3b90-9bea-4ca5-a97b-ee3b91b608c8" providerId="AD" clId="Web-{D2B6BA06-0624-49DD-9523-A66E2E90AE68}" dt="2021-07-18T12:29:05.359" v="159"/>
          <ac:picMkLst>
            <pc:docMk/>
            <pc:sldMk cId="3861203433" sldId="258"/>
            <ac:picMk id="4" creationId="{2AF80013-ED2E-4FDC-991F-1860D162D72B}"/>
          </ac:picMkLst>
        </pc:picChg>
        <pc:picChg chg="add mod ord">
          <ac:chgData name="Matanel Zarchi" userId="S::matanelz@my.hit.ac.il::09da3b90-9bea-4ca5-a97b-ee3b91b608c8" providerId="AD" clId="Web-{D2B6BA06-0624-49DD-9523-A66E2E90AE68}" dt="2021-07-18T12:42:02.234" v="309"/>
          <ac:picMkLst>
            <pc:docMk/>
            <pc:sldMk cId="3861203433" sldId="258"/>
            <ac:picMk id="7" creationId="{8D9B680A-8C6B-484F-86DB-3904EF73E264}"/>
          </ac:picMkLst>
        </pc:picChg>
      </pc:sldChg>
      <pc:sldChg chg="addSp delSp modSp new mod setBg">
        <pc:chgData name="Matanel Zarchi" userId="S::matanelz@my.hit.ac.il::09da3b90-9bea-4ca5-a97b-ee3b91b608c8" providerId="AD" clId="Web-{D2B6BA06-0624-49DD-9523-A66E2E90AE68}" dt="2021-07-18T12:53:16.615" v="348" actId="20577"/>
        <pc:sldMkLst>
          <pc:docMk/>
          <pc:sldMk cId="2525050192" sldId="259"/>
        </pc:sldMkLst>
        <pc:spChg chg="del">
          <ac:chgData name="Matanel Zarchi" userId="S::matanelz@my.hit.ac.il::09da3b90-9bea-4ca5-a97b-ee3b91b608c8" providerId="AD" clId="Web-{D2B6BA06-0624-49DD-9523-A66E2E90AE68}" dt="2021-07-18T12:44:30.102" v="316"/>
          <ac:spMkLst>
            <pc:docMk/>
            <pc:sldMk cId="2525050192" sldId="259"/>
            <ac:spMk id="2" creationId="{020DCAEF-4969-46A4-B9AA-B20EFC02CCA3}"/>
          </ac:spMkLst>
        </pc:spChg>
        <pc:spChg chg="del mod">
          <ac:chgData name="Matanel Zarchi" userId="S::matanelz@my.hit.ac.il::09da3b90-9bea-4ca5-a97b-ee3b91b608c8" providerId="AD" clId="Web-{D2B6BA06-0624-49DD-9523-A66E2E90AE68}" dt="2021-07-18T12:48:34.162" v="319"/>
          <ac:spMkLst>
            <pc:docMk/>
            <pc:sldMk cId="2525050192" sldId="259"/>
            <ac:spMk id="3" creationId="{6577E5FD-4ACF-4880-8410-32D74C3C8E57}"/>
          </ac:spMkLst>
        </pc:spChg>
        <pc:spChg chg="add mod">
          <ac:chgData name="Matanel Zarchi" userId="S::matanelz@my.hit.ac.il::09da3b90-9bea-4ca5-a97b-ee3b91b608c8" providerId="AD" clId="Web-{D2B6BA06-0624-49DD-9523-A66E2E90AE68}" dt="2021-07-18T12:53:16.615" v="348" actId="20577"/>
          <ac:spMkLst>
            <pc:docMk/>
            <pc:sldMk cId="2525050192" sldId="259"/>
            <ac:spMk id="5" creationId="{4DDD1E99-CD68-4B28-93F8-8953AD8ED523}"/>
          </ac:spMkLst>
        </pc:spChg>
        <pc:spChg chg="add del">
          <ac:chgData name="Matanel Zarchi" userId="S::matanelz@my.hit.ac.il::09da3b90-9bea-4ca5-a97b-ee3b91b608c8" providerId="AD" clId="Web-{D2B6BA06-0624-49DD-9523-A66E2E90AE68}" dt="2021-07-18T12:52:57.552" v="346"/>
          <ac:spMkLst>
            <pc:docMk/>
            <pc:sldMk cId="2525050192" sldId="259"/>
            <ac:spMk id="9" creationId="{D4771268-CB57-404A-9271-370EB28F6090}"/>
          </ac:spMkLst>
        </pc:spChg>
        <pc:spChg chg="add del">
          <ac:chgData name="Matanel Zarchi" userId="S::matanelz@my.hit.ac.il::09da3b90-9bea-4ca5-a97b-ee3b91b608c8" providerId="AD" clId="Web-{D2B6BA06-0624-49DD-9523-A66E2E90AE68}" dt="2021-07-18T12:52:57.552" v="345"/>
          <ac:spMkLst>
            <pc:docMk/>
            <pc:sldMk cId="2525050192" sldId="259"/>
            <ac:spMk id="14" creationId="{5E39A796-BE83-48B1-B33F-35C4A32AAB57}"/>
          </ac:spMkLst>
        </pc:spChg>
        <pc:spChg chg="add del">
          <ac:chgData name="Matanel Zarchi" userId="S::matanelz@my.hit.ac.il::09da3b90-9bea-4ca5-a97b-ee3b91b608c8" providerId="AD" clId="Web-{D2B6BA06-0624-49DD-9523-A66E2E90AE68}" dt="2021-07-18T12:52:57.552" v="345"/>
          <ac:spMkLst>
            <pc:docMk/>
            <pc:sldMk cId="2525050192" sldId="259"/>
            <ac:spMk id="16" creationId="{72F84B47-E267-4194-8194-831DB7B5547F}"/>
          </ac:spMkLst>
        </pc:spChg>
        <pc:picChg chg="add mod ord">
          <ac:chgData name="Matanel Zarchi" userId="S::matanelz@my.hit.ac.il::09da3b90-9bea-4ca5-a97b-ee3b91b608c8" providerId="AD" clId="Web-{D2B6BA06-0624-49DD-9523-A66E2E90AE68}" dt="2021-07-18T12:52:57.552" v="346"/>
          <ac:picMkLst>
            <pc:docMk/>
            <pc:sldMk cId="2525050192" sldId="259"/>
            <ac:picMk id="4" creationId="{44D17D6D-CC58-44C7-9FBA-576E4FD822C4}"/>
          </ac:picMkLst>
        </pc:picChg>
        <pc:cxnChg chg="add">
          <ac:chgData name="Matanel Zarchi" userId="S::matanelz@my.hit.ac.il::09da3b90-9bea-4ca5-a97b-ee3b91b608c8" providerId="AD" clId="Web-{D2B6BA06-0624-49DD-9523-A66E2E90AE68}" dt="2021-07-18T12:52:57.552" v="346"/>
          <ac:cxnSpMkLst>
            <pc:docMk/>
            <pc:sldMk cId="2525050192" sldId="259"/>
            <ac:cxnSpMk id="11" creationId="{A7F400EE-A8A5-48AF-B4D6-291B52C6F0B0}"/>
          </ac:cxnSpMkLst>
        </pc:cxnChg>
      </pc:sldChg>
      <pc:sldChg chg="new">
        <pc:chgData name="Matanel Zarchi" userId="S::matanelz@my.hit.ac.il::09da3b90-9bea-4ca5-a97b-ee3b91b608c8" providerId="AD" clId="Web-{D2B6BA06-0624-49DD-9523-A66E2E90AE68}" dt="2021-07-18T12:58:33.103" v="374"/>
        <pc:sldMkLst>
          <pc:docMk/>
          <pc:sldMk cId="1569219811" sldId="260"/>
        </pc:sldMkLst>
      </pc:sldChg>
      <pc:sldMasterChg chg="del delSldLayout">
        <pc:chgData name="Matanel Zarchi" userId="S::matanelz@my.hit.ac.il::09da3b90-9bea-4ca5-a97b-ee3b91b608c8" providerId="AD" clId="Web-{D2B6BA06-0624-49DD-9523-A66E2E90AE68}" dt="2021-07-18T12:14:29.661" v="141"/>
        <pc:sldMasterMkLst>
          <pc:docMk/>
          <pc:sldMasterMk cId="2995896150" sldId="2147483648"/>
        </pc:sldMasterMkLst>
        <pc:sldLayoutChg chg="del">
          <pc:chgData name="Matanel Zarchi" userId="S::matanelz@my.hit.ac.il::09da3b90-9bea-4ca5-a97b-ee3b91b608c8" providerId="AD" clId="Web-{D2B6BA06-0624-49DD-9523-A66E2E90AE68}" dt="2021-07-18T12:14:29.661" v="141"/>
          <pc:sldLayoutMkLst>
            <pc:docMk/>
            <pc:sldMasterMk cId="2995896150" sldId="2147483648"/>
            <pc:sldLayoutMk cId="2919642935" sldId="2147483649"/>
          </pc:sldLayoutMkLst>
        </pc:sldLayoutChg>
        <pc:sldLayoutChg chg="del">
          <pc:chgData name="Matanel Zarchi" userId="S::matanelz@my.hit.ac.il::09da3b90-9bea-4ca5-a97b-ee3b91b608c8" providerId="AD" clId="Web-{D2B6BA06-0624-49DD-9523-A66E2E90AE68}" dt="2021-07-18T12:14:29.661" v="141"/>
          <pc:sldLayoutMkLst>
            <pc:docMk/>
            <pc:sldMasterMk cId="2995896150" sldId="2147483648"/>
            <pc:sldLayoutMk cId="3239925428" sldId="2147483650"/>
          </pc:sldLayoutMkLst>
        </pc:sldLayoutChg>
        <pc:sldLayoutChg chg="del">
          <pc:chgData name="Matanel Zarchi" userId="S::matanelz@my.hit.ac.il::09da3b90-9bea-4ca5-a97b-ee3b91b608c8" providerId="AD" clId="Web-{D2B6BA06-0624-49DD-9523-A66E2E90AE68}" dt="2021-07-18T12:14:29.661" v="141"/>
          <pc:sldLayoutMkLst>
            <pc:docMk/>
            <pc:sldMasterMk cId="2995896150" sldId="2147483648"/>
            <pc:sldLayoutMk cId="1291268321" sldId="2147483651"/>
          </pc:sldLayoutMkLst>
        </pc:sldLayoutChg>
        <pc:sldLayoutChg chg="del">
          <pc:chgData name="Matanel Zarchi" userId="S::matanelz@my.hit.ac.il::09da3b90-9bea-4ca5-a97b-ee3b91b608c8" providerId="AD" clId="Web-{D2B6BA06-0624-49DD-9523-A66E2E90AE68}" dt="2021-07-18T12:14:29.661" v="141"/>
          <pc:sldLayoutMkLst>
            <pc:docMk/>
            <pc:sldMasterMk cId="2995896150" sldId="2147483648"/>
            <pc:sldLayoutMk cId="2106651255" sldId="2147483652"/>
          </pc:sldLayoutMkLst>
        </pc:sldLayoutChg>
        <pc:sldLayoutChg chg="del">
          <pc:chgData name="Matanel Zarchi" userId="S::matanelz@my.hit.ac.il::09da3b90-9bea-4ca5-a97b-ee3b91b608c8" providerId="AD" clId="Web-{D2B6BA06-0624-49DD-9523-A66E2E90AE68}" dt="2021-07-18T12:14:29.661" v="141"/>
          <pc:sldLayoutMkLst>
            <pc:docMk/>
            <pc:sldMasterMk cId="2995896150" sldId="2147483648"/>
            <pc:sldLayoutMk cId="4087419852" sldId="2147483653"/>
          </pc:sldLayoutMkLst>
        </pc:sldLayoutChg>
        <pc:sldLayoutChg chg="del">
          <pc:chgData name="Matanel Zarchi" userId="S::matanelz@my.hit.ac.il::09da3b90-9bea-4ca5-a97b-ee3b91b608c8" providerId="AD" clId="Web-{D2B6BA06-0624-49DD-9523-A66E2E90AE68}" dt="2021-07-18T12:14:29.661" v="141"/>
          <pc:sldLayoutMkLst>
            <pc:docMk/>
            <pc:sldMasterMk cId="2995896150" sldId="2147483648"/>
            <pc:sldLayoutMk cId="195209022" sldId="2147483654"/>
          </pc:sldLayoutMkLst>
        </pc:sldLayoutChg>
        <pc:sldLayoutChg chg="del">
          <pc:chgData name="Matanel Zarchi" userId="S::matanelz@my.hit.ac.il::09da3b90-9bea-4ca5-a97b-ee3b91b608c8" providerId="AD" clId="Web-{D2B6BA06-0624-49DD-9523-A66E2E90AE68}" dt="2021-07-18T12:14:29.661" v="141"/>
          <pc:sldLayoutMkLst>
            <pc:docMk/>
            <pc:sldMasterMk cId="2995896150" sldId="2147483648"/>
            <pc:sldLayoutMk cId="2960668561" sldId="2147483655"/>
          </pc:sldLayoutMkLst>
        </pc:sldLayoutChg>
        <pc:sldLayoutChg chg="del">
          <pc:chgData name="Matanel Zarchi" userId="S::matanelz@my.hit.ac.il::09da3b90-9bea-4ca5-a97b-ee3b91b608c8" providerId="AD" clId="Web-{D2B6BA06-0624-49DD-9523-A66E2E90AE68}" dt="2021-07-18T12:14:29.661" v="141"/>
          <pc:sldLayoutMkLst>
            <pc:docMk/>
            <pc:sldMasterMk cId="2995896150" sldId="2147483648"/>
            <pc:sldLayoutMk cId="25784107" sldId="2147483656"/>
          </pc:sldLayoutMkLst>
        </pc:sldLayoutChg>
        <pc:sldLayoutChg chg="del">
          <pc:chgData name="Matanel Zarchi" userId="S::matanelz@my.hit.ac.il::09da3b90-9bea-4ca5-a97b-ee3b91b608c8" providerId="AD" clId="Web-{D2B6BA06-0624-49DD-9523-A66E2E90AE68}" dt="2021-07-18T12:14:29.661" v="141"/>
          <pc:sldLayoutMkLst>
            <pc:docMk/>
            <pc:sldMasterMk cId="2995896150" sldId="2147483648"/>
            <pc:sldLayoutMk cId="1093462779" sldId="2147483657"/>
          </pc:sldLayoutMkLst>
        </pc:sldLayoutChg>
        <pc:sldLayoutChg chg="del">
          <pc:chgData name="Matanel Zarchi" userId="S::matanelz@my.hit.ac.il::09da3b90-9bea-4ca5-a97b-ee3b91b608c8" providerId="AD" clId="Web-{D2B6BA06-0624-49DD-9523-A66E2E90AE68}" dt="2021-07-18T12:14:29.661" v="141"/>
          <pc:sldLayoutMkLst>
            <pc:docMk/>
            <pc:sldMasterMk cId="2995896150" sldId="2147483648"/>
            <pc:sldLayoutMk cId="3630430866" sldId="2147483658"/>
          </pc:sldLayoutMkLst>
        </pc:sldLayoutChg>
        <pc:sldLayoutChg chg="del">
          <pc:chgData name="Matanel Zarchi" userId="S::matanelz@my.hit.ac.il::09da3b90-9bea-4ca5-a97b-ee3b91b608c8" providerId="AD" clId="Web-{D2B6BA06-0624-49DD-9523-A66E2E90AE68}" dt="2021-07-18T12:14:29.661" v="141"/>
          <pc:sldLayoutMkLst>
            <pc:docMk/>
            <pc:sldMasterMk cId="2995896150" sldId="2147483648"/>
            <pc:sldLayoutMk cId="3604124341" sldId="2147483659"/>
          </pc:sldLayoutMkLst>
        </pc:sldLayoutChg>
      </pc:sldMasterChg>
      <pc:sldMasterChg chg="add addSldLayout modSldLayout">
        <pc:chgData name="Matanel Zarchi" userId="S::matanelz@my.hit.ac.il::09da3b90-9bea-4ca5-a97b-ee3b91b608c8" providerId="AD" clId="Web-{D2B6BA06-0624-49DD-9523-A66E2E90AE68}" dt="2021-07-18T12:14:29.661" v="141"/>
        <pc:sldMasterMkLst>
          <pc:docMk/>
          <pc:sldMasterMk cId="2814258874" sldId="2147483660"/>
        </pc:sldMasterMkLst>
        <pc:sldLayoutChg chg="add mod replId">
          <pc:chgData name="Matanel Zarchi" userId="S::matanelz@my.hit.ac.il::09da3b90-9bea-4ca5-a97b-ee3b91b608c8" providerId="AD" clId="Web-{D2B6BA06-0624-49DD-9523-A66E2E90AE68}" dt="2021-07-18T12:14:29.661" v="141"/>
          <pc:sldLayoutMkLst>
            <pc:docMk/>
            <pc:sldMasterMk cId="2814258874" sldId="2147483660"/>
            <pc:sldLayoutMk cId="1224577024" sldId="2147483661"/>
          </pc:sldLayoutMkLst>
        </pc:sldLayoutChg>
        <pc:sldLayoutChg chg="add mod replId">
          <pc:chgData name="Matanel Zarchi" userId="S::matanelz@my.hit.ac.il::09da3b90-9bea-4ca5-a97b-ee3b91b608c8" providerId="AD" clId="Web-{D2B6BA06-0624-49DD-9523-A66E2E90AE68}" dt="2021-07-18T12:14:29.661" v="141"/>
          <pc:sldLayoutMkLst>
            <pc:docMk/>
            <pc:sldMasterMk cId="2814258874" sldId="2147483660"/>
            <pc:sldLayoutMk cId="3047710114" sldId="2147483662"/>
          </pc:sldLayoutMkLst>
        </pc:sldLayoutChg>
        <pc:sldLayoutChg chg="add mod replId">
          <pc:chgData name="Matanel Zarchi" userId="S::matanelz@my.hit.ac.il::09da3b90-9bea-4ca5-a97b-ee3b91b608c8" providerId="AD" clId="Web-{D2B6BA06-0624-49DD-9523-A66E2E90AE68}" dt="2021-07-18T12:14:29.661" v="141"/>
          <pc:sldLayoutMkLst>
            <pc:docMk/>
            <pc:sldMasterMk cId="2814258874" sldId="2147483660"/>
            <pc:sldLayoutMk cId="3885036747" sldId="2147483663"/>
          </pc:sldLayoutMkLst>
        </pc:sldLayoutChg>
        <pc:sldLayoutChg chg="add mod replId">
          <pc:chgData name="Matanel Zarchi" userId="S::matanelz@my.hit.ac.il::09da3b90-9bea-4ca5-a97b-ee3b91b608c8" providerId="AD" clId="Web-{D2B6BA06-0624-49DD-9523-A66E2E90AE68}" dt="2021-07-18T12:14:29.661" v="141"/>
          <pc:sldLayoutMkLst>
            <pc:docMk/>
            <pc:sldMasterMk cId="2814258874" sldId="2147483660"/>
            <pc:sldLayoutMk cId="4036972283" sldId="2147483664"/>
          </pc:sldLayoutMkLst>
        </pc:sldLayoutChg>
        <pc:sldLayoutChg chg="add mod replId">
          <pc:chgData name="Matanel Zarchi" userId="S::matanelz@my.hit.ac.il::09da3b90-9bea-4ca5-a97b-ee3b91b608c8" providerId="AD" clId="Web-{D2B6BA06-0624-49DD-9523-A66E2E90AE68}" dt="2021-07-18T12:14:29.661" v="141"/>
          <pc:sldLayoutMkLst>
            <pc:docMk/>
            <pc:sldMasterMk cId="2814258874" sldId="2147483660"/>
            <pc:sldLayoutMk cId="3912887422" sldId="2147483665"/>
          </pc:sldLayoutMkLst>
        </pc:sldLayoutChg>
        <pc:sldLayoutChg chg="add mod replId">
          <pc:chgData name="Matanel Zarchi" userId="S::matanelz@my.hit.ac.il::09da3b90-9bea-4ca5-a97b-ee3b91b608c8" providerId="AD" clId="Web-{D2B6BA06-0624-49DD-9523-A66E2E90AE68}" dt="2021-07-18T12:14:29.661" v="141"/>
          <pc:sldLayoutMkLst>
            <pc:docMk/>
            <pc:sldMasterMk cId="2814258874" sldId="2147483660"/>
            <pc:sldLayoutMk cId="2999098126" sldId="2147483666"/>
          </pc:sldLayoutMkLst>
        </pc:sldLayoutChg>
        <pc:sldLayoutChg chg="add mod replId">
          <pc:chgData name="Matanel Zarchi" userId="S::matanelz@my.hit.ac.il::09da3b90-9bea-4ca5-a97b-ee3b91b608c8" providerId="AD" clId="Web-{D2B6BA06-0624-49DD-9523-A66E2E90AE68}" dt="2021-07-18T12:14:29.661" v="141"/>
          <pc:sldLayoutMkLst>
            <pc:docMk/>
            <pc:sldMasterMk cId="2814258874" sldId="2147483660"/>
            <pc:sldLayoutMk cId="1414714012" sldId="2147483667"/>
          </pc:sldLayoutMkLst>
        </pc:sldLayoutChg>
        <pc:sldLayoutChg chg="add mod replId">
          <pc:chgData name="Matanel Zarchi" userId="S::matanelz@my.hit.ac.il::09da3b90-9bea-4ca5-a97b-ee3b91b608c8" providerId="AD" clId="Web-{D2B6BA06-0624-49DD-9523-A66E2E90AE68}" dt="2021-07-18T12:14:29.661" v="141"/>
          <pc:sldLayoutMkLst>
            <pc:docMk/>
            <pc:sldMasterMk cId="2814258874" sldId="2147483660"/>
            <pc:sldLayoutMk cId="728404134" sldId="2147483668"/>
          </pc:sldLayoutMkLst>
        </pc:sldLayoutChg>
        <pc:sldLayoutChg chg="add mod replId">
          <pc:chgData name="Matanel Zarchi" userId="S::matanelz@my.hit.ac.il::09da3b90-9bea-4ca5-a97b-ee3b91b608c8" providerId="AD" clId="Web-{D2B6BA06-0624-49DD-9523-A66E2E90AE68}" dt="2021-07-18T12:14:29.661" v="141"/>
          <pc:sldLayoutMkLst>
            <pc:docMk/>
            <pc:sldMasterMk cId="2814258874" sldId="2147483660"/>
            <pc:sldLayoutMk cId="935442885" sldId="2147483669"/>
          </pc:sldLayoutMkLst>
        </pc:sldLayoutChg>
        <pc:sldLayoutChg chg="add mod replId">
          <pc:chgData name="Matanel Zarchi" userId="S::matanelz@my.hit.ac.il::09da3b90-9bea-4ca5-a97b-ee3b91b608c8" providerId="AD" clId="Web-{D2B6BA06-0624-49DD-9523-A66E2E90AE68}" dt="2021-07-18T12:14:29.661" v="141"/>
          <pc:sldLayoutMkLst>
            <pc:docMk/>
            <pc:sldMasterMk cId="2814258874" sldId="2147483660"/>
            <pc:sldLayoutMk cId="4030481717" sldId="2147483670"/>
          </pc:sldLayoutMkLst>
        </pc:sldLayoutChg>
        <pc:sldLayoutChg chg="add mod replId">
          <pc:chgData name="Matanel Zarchi" userId="S::matanelz@my.hit.ac.il::09da3b90-9bea-4ca5-a97b-ee3b91b608c8" providerId="AD" clId="Web-{D2B6BA06-0624-49DD-9523-A66E2E90AE68}" dt="2021-07-18T12:14:29.661" v="141"/>
          <pc:sldLayoutMkLst>
            <pc:docMk/>
            <pc:sldMasterMk cId="2814258874" sldId="2147483660"/>
            <pc:sldLayoutMk cId="926241222" sldId="2147483671"/>
          </pc:sldLayoutMkLst>
        </pc:sldLayoutChg>
      </pc:sldMasterChg>
    </pc:docChg>
  </pc:docChgLst>
  <pc:docChgLst>
    <pc:chgData name="Matanel Zarchi" userId="S::matanelz@my.hit.ac.il::09da3b90-9bea-4ca5-a97b-ee3b91b608c8" providerId="AD" clId="Web-{39D42EA9-9FFC-D0DC-7CB8-6FA724209CA3}"/>
    <pc:docChg chg="addSld modSld sldOrd">
      <pc:chgData name="Matanel Zarchi" userId="S::matanelz@my.hit.ac.il::09da3b90-9bea-4ca5-a97b-ee3b91b608c8" providerId="AD" clId="Web-{39D42EA9-9FFC-D0DC-7CB8-6FA724209CA3}" dt="2021-08-05T07:31:01.225" v="184" actId="20577"/>
      <pc:docMkLst>
        <pc:docMk/>
      </pc:docMkLst>
      <pc:sldChg chg="addSp delSp modSp new mod ord setBg setClrOvrMap">
        <pc:chgData name="Matanel Zarchi" userId="S::matanelz@my.hit.ac.il::09da3b90-9bea-4ca5-a97b-ee3b91b608c8" providerId="AD" clId="Web-{39D42EA9-9FFC-D0DC-7CB8-6FA724209CA3}" dt="2021-08-05T07:31:01.225" v="184" actId="20577"/>
        <pc:sldMkLst>
          <pc:docMk/>
          <pc:sldMk cId="51788590" sldId="267"/>
        </pc:sldMkLst>
        <pc:spChg chg="mod">
          <ac:chgData name="Matanel Zarchi" userId="S::matanelz@my.hit.ac.il::09da3b90-9bea-4ca5-a97b-ee3b91b608c8" providerId="AD" clId="Web-{39D42EA9-9FFC-D0DC-7CB8-6FA724209CA3}" dt="2021-08-05T07:31:01.225" v="184" actId="20577"/>
          <ac:spMkLst>
            <pc:docMk/>
            <pc:sldMk cId="51788590" sldId="267"/>
            <ac:spMk id="2" creationId="{EEC6BA89-C413-4420-AB3B-EE550696BBD4}"/>
          </ac:spMkLst>
        </pc:spChg>
        <pc:spChg chg="del mod">
          <ac:chgData name="Matanel Zarchi" userId="S::matanelz@my.hit.ac.il::09da3b90-9bea-4ca5-a97b-ee3b91b608c8" providerId="AD" clId="Web-{39D42EA9-9FFC-D0DC-7CB8-6FA724209CA3}" dt="2021-08-05T07:24:45.764" v="43"/>
          <ac:spMkLst>
            <pc:docMk/>
            <pc:sldMk cId="51788590" sldId="267"/>
            <ac:spMk id="3" creationId="{47BA4669-685C-40B2-86E9-725FBE75F62D}"/>
          </ac:spMkLst>
        </pc:spChg>
        <pc:spChg chg="add del">
          <ac:chgData name="Matanel Zarchi" userId="S::matanelz@my.hit.ac.il::09da3b90-9bea-4ca5-a97b-ee3b91b608c8" providerId="AD" clId="Web-{39D42EA9-9FFC-D0DC-7CB8-6FA724209CA3}" dt="2021-08-05T07:24:25.201" v="36"/>
          <ac:spMkLst>
            <pc:docMk/>
            <pc:sldMk cId="51788590" sldId="267"/>
            <ac:spMk id="4" creationId="{9E68A958-80EE-4A35-8B14-23F2F564BC36}"/>
          </ac:spMkLst>
        </pc:spChg>
        <pc:spChg chg="add del">
          <ac:chgData name="Matanel Zarchi" userId="S::matanelz@my.hit.ac.il::09da3b90-9bea-4ca5-a97b-ee3b91b608c8" providerId="AD" clId="Web-{39D42EA9-9FFC-D0DC-7CB8-6FA724209CA3}" dt="2021-08-05T07:28:26.800" v="117"/>
          <ac:spMkLst>
            <pc:docMk/>
            <pc:sldMk cId="51788590" sldId="267"/>
            <ac:spMk id="8" creationId="{7CB4857B-ED7C-444D-9F04-2F885114A1C2}"/>
          </ac:spMkLst>
        </pc:spChg>
        <pc:spChg chg="add mod">
          <ac:chgData name="Matanel Zarchi" userId="S::matanelz@my.hit.ac.il::09da3b90-9bea-4ca5-a97b-ee3b91b608c8" providerId="AD" clId="Web-{39D42EA9-9FFC-D0DC-7CB8-6FA724209CA3}" dt="2021-08-05T07:30:53.100" v="181" actId="1076"/>
          <ac:spMkLst>
            <pc:docMk/>
            <pc:sldMk cId="51788590" sldId="267"/>
            <ac:spMk id="9" creationId="{64894EAB-3E6B-43E8-9D3E-2ECCCE6037B0}"/>
          </ac:spMkLst>
        </pc:spChg>
        <pc:spChg chg="add del">
          <ac:chgData name="Matanel Zarchi" userId="S::matanelz@my.hit.ac.il::09da3b90-9bea-4ca5-a97b-ee3b91b608c8" providerId="AD" clId="Web-{39D42EA9-9FFC-D0DC-7CB8-6FA724209CA3}" dt="2021-08-05T07:28:26.800" v="117"/>
          <ac:spMkLst>
            <pc:docMk/>
            <pc:sldMk cId="51788590" sldId="267"/>
            <ac:spMk id="10" creationId="{D18046FB-44EA-4FD8-A585-EA09A319B2D0}"/>
          </ac:spMkLst>
        </pc:spChg>
        <pc:spChg chg="add del">
          <ac:chgData name="Matanel Zarchi" userId="S::matanelz@my.hit.ac.il::09da3b90-9bea-4ca5-a97b-ee3b91b608c8" providerId="AD" clId="Web-{39D42EA9-9FFC-D0DC-7CB8-6FA724209CA3}" dt="2021-08-05T07:28:26.800" v="117"/>
          <ac:spMkLst>
            <pc:docMk/>
            <pc:sldMk cId="51788590" sldId="267"/>
            <ac:spMk id="12" creationId="{479F5F2B-8B58-4140-AE6A-51F6C67B18D9}"/>
          </ac:spMkLst>
        </pc:spChg>
        <pc:spChg chg="add">
          <ac:chgData name="Matanel Zarchi" userId="S::matanelz@my.hit.ac.il::09da3b90-9bea-4ca5-a97b-ee3b91b608c8" providerId="AD" clId="Web-{39D42EA9-9FFC-D0DC-7CB8-6FA724209CA3}" dt="2021-08-05T07:28:26.800" v="117"/>
          <ac:spMkLst>
            <pc:docMk/>
            <pc:sldMk cId="51788590" sldId="267"/>
            <ac:spMk id="17" creationId="{AD21898E-86C0-4C8A-A76C-DF33E844C87A}"/>
          </ac:spMkLst>
        </pc:spChg>
        <pc:spChg chg="add">
          <ac:chgData name="Matanel Zarchi" userId="S::matanelz@my.hit.ac.il::09da3b90-9bea-4ca5-a97b-ee3b91b608c8" providerId="AD" clId="Web-{39D42EA9-9FFC-D0DC-7CB8-6FA724209CA3}" dt="2021-08-05T07:28:26.800" v="117"/>
          <ac:spMkLst>
            <pc:docMk/>
            <pc:sldMk cId="51788590" sldId="267"/>
            <ac:spMk id="19" creationId="{5C8F04BD-D093-45D0-B54C-50FDB308B4EE}"/>
          </ac:spMkLst>
        </pc:spChg>
      </pc:sldChg>
    </pc:docChg>
  </pc:docChgLst>
  <pc:docChgLst>
    <pc:chgData name="Matanel Zarchi" userId="S::matanelz@my.hit.ac.il::09da3b90-9bea-4ca5-a97b-ee3b91b608c8" providerId="AD" clId="Web-{163CF3A2-D275-15DB-5183-5C802983319D}"/>
    <pc:docChg chg="modSld">
      <pc:chgData name="Matanel Zarchi" userId="S::matanelz@my.hit.ac.il::09da3b90-9bea-4ca5-a97b-ee3b91b608c8" providerId="AD" clId="Web-{163CF3A2-D275-15DB-5183-5C802983319D}" dt="2021-07-25T10:19:09.204" v="243" actId="1076"/>
      <pc:docMkLst>
        <pc:docMk/>
      </pc:docMkLst>
      <pc:sldChg chg="addSp delSp modSp">
        <pc:chgData name="Matanel Zarchi" userId="S::matanelz@my.hit.ac.il::09da3b90-9bea-4ca5-a97b-ee3b91b608c8" providerId="AD" clId="Web-{163CF3A2-D275-15DB-5183-5C802983319D}" dt="2021-07-25T10:13:43.305" v="190" actId="1076"/>
        <pc:sldMkLst>
          <pc:docMk/>
          <pc:sldMk cId="2478401907" sldId="256"/>
        </pc:sldMkLst>
        <pc:spChg chg="mod">
          <ac:chgData name="Matanel Zarchi" userId="S::matanelz@my.hit.ac.il::09da3b90-9bea-4ca5-a97b-ee3b91b608c8" providerId="AD" clId="Web-{163CF3A2-D275-15DB-5183-5C802983319D}" dt="2021-07-25T10:13:43.305" v="190" actId="1076"/>
          <ac:spMkLst>
            <pc:docMk/>
            <pc:sldMk cId="2478401907" sldId="256"/>
            <ac:spMk id="2" creationId="{00000000-0000-0000-0000-000000000000}"/>
          </ac:spMkLst>
        </pc:spChg>
        <pc:spChg chg="mod">
          <ac:chgData name="Matanel Zarchi" userId="S::matanelz@my.hit.ac.il::09da3b90-9bea-4ca5-a97b-ee3b91b608c8" providerId="AD" clId="Web-{163CF3A2-D275-15DB-5183-5C802983319D}" dt="2021-07-25T10:13:40.555" v="189" actId="1076"/>
          <ac:spMkLst>
            <pc:docMk/>
            <pc:sldMk cId="2478401907" sldId="256"/>
            <ac:spMk id="3" creationId="{00000000-0000-0000-0000-000000000000}"/>
          </ac:spMkLst>
        </pc:spChg>
        <pc:spChg chg="add del">
          <ac:chgData name="Matanel Zarchi" userId="S::matanelz@my.hit.ac.il::09da3b90-9bea-4ca5-a97b-ee3b91b608c8" providerId="AD" clId="Web-{163CF3A2-D275-15DB-5183-5C802983319D}" dt="2021-07-25T10:02:23.658" v="94"/>
          <ac:spMkLst>
            <pc:docMk/>
            <pc:sldMk cId="2478401907" sldId="256"/>
            <ac:spMk id="24" creationId="{8A94871E-96FC-4ADE-815B-41A636E34F1A}"/>
          </ac:spMkLst>
        </pc:spChg>
        <pc:spChg chg="add del">
          <ac:chgData name="Matanel Zarchi" userId="S::matanelz@my.hit.ac.il::09da3b90-9bea-4ca5-a97b-ee3b91b608c8" providerId="AD" clId="Web-{163CF3A2-D275-15DB-5183-5C802983319D}" dt="2021-07-25T10:02:23.658" v="94"/>
          <ac:spMkLst>
            <pc:docMk/>
            <pc:sldMk cId="2478401907" sldId="256"/>
            <ac:spMk id="26" creationId="{3FCFB1DE-0B7E-48CC-BA90-B2AB0889F9D6}"/>
          </ac:spMkLst>
        </pc:spChg>
        <pc:spChg chg="add del">
          <ac:chgData name="Matanel Zarchi" userId="S::matanelz@my.hit.ac.il::09da3b90-9bea-4ca5-a97b-ee3b91b608c8" providerId="AD" clId="Web-{163CF3A2-D275-15DB-5183-5C802983319D}" dt="2021-07-25T10:02:23.642" v="93"/>
          <ac:spMkLst>
            <pc:docMk/>
            <pc:sldMk cId="2478401907" sldId="256"/>
            <ac:spMk id="28" creationId="{798FE0E0-D95D-46EF-A375-475D4DB0ED45}"/>
          </ac:spMkLst>
        </pc:spChg>
        <pc:spChg chg="add del">
          <ac:chgData name="Matanel Zarchi" userId="S::matanelz@my.hit.ac.il::09da3b90-9bea-4ca5-a97b-ee3b91b608c8" providerId="AD" clId="Web-{163CF3A2-D275-15DB-5183-5C802983319D}" dt="2021-07-25T10:02:23.642" v="93"/>
          <ac:spMkLst>
            <pc:docMk/>
            <pc:sldMk cId="2478401907" sldId="256"/>
            <ac:spMk id="29" creationId="{2D82A42F-AEBE-4065-9792-036A904D8564}"/>
          </ac:spMkLst>
        </pc:spChg>
        <pc:spChg chg="add del">
          <ac:chgData name="Matanel Zarchi" userId="S::matanelz@my.hit.ac.il::09da3b90-9bea-4ca5-a97b-ee3b91b608c8" providerId="AD" clId="Web-{163CF3A2-D275-15DB-5183-5C802983319D}" dt="2021-07-25T10:12:58.460" v="182"/>
          <ac:spMkLst>
            <pc:docMk/>
            <pc:sldMk cId="2478401907" sldId="256"/>
            <ac:spMk id="30" creationId="{5DCB5928-DC7D-4612-9922-441966E15627}"/>
          </ac:spMkLst>
        </pc:spChg>
        <pc:spChg chg="add del">
          <ac:chgData name="Matanel Zarchi" userId="S::matanelz@my.hit.ac.il::09da3b90-9bea-4ca5-a97b-ee3b91b608c8" providerId="AD" clId="Web-{163CF3A2-D275-15DB-5183-5C802983319D}" dt="2021-07-25T10:02:16.798" v="91"/>
          <ac:spMkLst>
            <pc:docMk/>
            <pc:sldMk cId="2478401907" sldId="256"/>
            <ac:spMk id="31" creationId="{5DCB5928-DC7D-4612-9922-441966E15627}"/>
          </ac:spMkLst>
        </pc:spChg>
        <pc:spChg chg="add del">
          <ac:chgData name="Matanel Zarchi" userId="S::matanelz@my.hit.ac.il::09da3b90-9bea-4ca5-a97b-ee3b91b608c8" providerId="AD" clId="Web-{163CF3A2-D275-15DB-5183-5C802983319D}" dt="2021-07-25T10:12:58.460" v="182"/>
          <ac:spMkLst>
            <pc:docMk/>
            <pc:sldMk cId="2478401907" sldId="256"/>
            <ac:spMk id="32" creationId="{682C1161-1736-45EC-99B7-33F3CAE9D517}"/>
          </ac:spMkLst>
        </pc:spChg>
        <pc:spChg chg="add del">
          <ac:chgData name="Matanel Zarchi" userId="S::matanelz@my.hit.ac.il::09da3b90-9bea-4ca5-a97b-ee3b91b608c8" providerId="AD" clId="Web-{163CF3A2-D275-15DB-5183-5C802983319D}" dt="2021-07-25T10:02:16.798" v="91"/>
          <ac:spMkLst>
            <pc:docMk/>
            <pc:sldMk cId="2478401907" sldId="256"/>
            <ac:spMk id="33" creationId="{682C1161-1736-45EC-99B7-33F3CAE9D517}"/>
          </ac:spMkLst>
        </pc:spChg>
        <pc:spChg chg="add del">
          <ac:chgData name="Matanel Zarchi" userId="S::matanelz@my.hit.ac.il::09da3b90-9bea-4ca5-a97b-ee3b91b608c8" providerId="AD" clId="Web-{163CF3A2-D275-15DB-5183-5C802983319D}" dt="2021-07-25T10:12:58.460" v="182"/>
          <ac:spMkLst>
            <pc:docMk/>
            <pc:sldMk cId="2478401907" sldId="256"/>
            <ac:spMk id="34" creationId="{84D4DDB8-B68F-45B0-9F62-C4279996F672}"/>
          </ac:spMkLst>
        </pc:spChg>
        <pc:spChg chg="add del">
          <ac:chgData name="Matanel Zarchi" userId="S::matanelz@my.hit.ac.il::09da3b90-9bea-4ca5-a97b-ee3b91b608c8" providerId="AD" clId="Web-{163CF3A2-D275-15DB-5183-5C802983319D}" dt="2021-07-25T10:02:16.798" v="91"/>
          <ac:spMkLst>
            <pc:docMk/>
            <pc:sldMk cId="2478401907" sldId="256"/>
            <ac:spMk id="35" creationId="{84D4DDB8-B68F-45B0-9F62-C4279996F672}"/>
          </ac:spMkLst>
        </pc:spChg>
        <pc:spChg chg="add del">
          <ac:chgData name="Matanel Zarchi" userId="S::matanelz@my.hit.ac.il::09da3b90-9bea-4ca5-a97b-ee3b91b608c8" providerId="AD" clId="Web-{163CF3A2-D275-15DB-5183-5C802983319D}" dt="2021-07-25T10:12:58.460" v="182"/>
          <ac:spMkLst>
            <pc:docMk/>
            <pc:sldMk cId="2478401907" sldId="256"/>
            <ac:spMk id="36" creationId="{AF2F604E-43BE-4DC3-B983-E071523364F8}"/>
          </ac:spMkLst>
        </pc:spChg>
        <pc:spChg chg="add del">
          <ac:chgData name="Matanel Zarchi" userId="S::matanelz@my.hit.ac.il::09da3b90-9bea-4ca5-a97b-ee3b91b608c8" providerId="AD" clId="Web-{163CF3A2-D275-15DB-5183-5C802983319D}" dt="2021-07-25T10:02:16.798" v="91"/>
          <ac:spMkLst>
            <pc:docMk/>
            <pc:sldMk cId="2478401907" sldId="256"/>
            <ac:spMk id="37" creationId="{AF2F604E-43BE-4DC3-B983-E071523364F8}"/>
          </ac:spMkLst>
        </pc:spChg>
        <pc:spChg chg="add del">
          <ac:chgData name="Matanel Zarchi" userId="S::matanelz@my.hit.ac.il::09da3b90-9bea-4ca5-a97b-ee3b91b608c8" providerId="AD" clId="Web-{163CF3A2-D275-15DB-5183-5C802983319D}" dt="2021-07-25T10:12:58.460" v="182"/>
          <ac:spMkLst>
            <pc:docMk/>
            <pc:sldMk cId="2478401907" sldId="256"/>
            <ac:spMk id="38" creationId="{08C9B587-E65E-4B52-B37C-ABEBB6E87928}"/>
          </ac:spMkLst>
        </pc:spChg>
        <pc:spChg chg="add del">
          <ac:chgData name="Matanel Zarchi" userId="S::matanelz@my.hit.ac.il::09da3b90-9bea-4ca5-a97b-ee3b91b608c8" providerId="AD" clId="Web-{163CF3A2-D275-15DB-5183-5C802983319D}" dt="2021-07-25T10:02:16.798" v="91"/>
          <ac:spMkLst>
            <pc:docMk/>
            <pc:sldMk cId="2478401907" sldId="256"/>
            <ac:spMk id="39" creationId="{08C9B587-E65E-4B52-B37C-ABEBB6E87928}"/>
          </ac:spMkLst>
        </pc:spChg>
        <pc:spChg chg="add">
          <ac:chgData name="Matanel Zarchi" userId="S::matanelz@my.hit.ac.il::09da3b90-9bea-4ca5-a97b-ee3b91b608c8" providerId="AD" clId="Web-{163CF3A2-D275-15DB-5183-5C802983319D}" dt="2021-07-25T10:12:58.460" v="182"/>
          <ac:spMkLst>
            <pc:docMk/>
            <pc:sldMk cId="2478401907" sldId="256"/>
            <ac:spMk id="40" creationId="{676A1B86-DC99-46B9-B5AA-A7E928EA9CF7}"/>
          </ac:spMkLst>
        </pc:spChg>
        <pc:spChg chg="add">
          <ac:chgData name="Matanel Zarchi" userId="S::matanelz@my.hit.ac.il::09da3b90-9bea-4ca5-a97b-ee3b91b608c8" providerId="AD" clId="Web-{163CF3A2-D275-15DB-5183-5C802983319D}" dt="2021-07-25T10:12:58.460" v="182"/>
          <ac:spMkLst>
            <pc:docMk/>
            <pc:sldMk cId="2478401907" sldId="256"/>
            <ac:spMk id="41" creationId="{E9304FFE-74E9-4316-B822-F35A685E2D09}"/>
          </ac:spMkLst>
        </pc:spChg>
        <pc:spChg chg="add del">
          <ac:chgData name="Matanel Zarchi" userId="S::matanelz@my.hit.ac.il::09da3b90-9bea-4ca5-a97b-ee3b91b608c8" providerId="AD" clId="Web-{163CF3A2-D275-15DB-5183-5C802983319D}" dt="2021-07-25T10:12:58.444" v="181"/>
          <ac:spMkLst>
            <pc:docMk/>
            <pc:sldMk cId="2478401907" sldId="256"/>
            <ac:spMk id="43" creationId="{04A130CA-991E-4C92-A494-EB7D8666EFED}"/>
          </ac:spMkLst>
        </pc:spChg>
        <pc:spChg chg="add del">
          <ac:chgData name="Matanel Zarchi" userId="S::matanelz@my.hit.ac.il::09da3b90-9bea-4ca5-a97b-ee3b91b608c8" providerId="AD" clId="Web-{163CF3A2-D275-15DB-5183-5C802983319D}" dt="2021-07-25T10:12:58.444" v="181"/>
          <ac:spMkLst>
            <pc:docMk/>
            <pc:sldMk cId="2478401907" sldId="256"/>
            <ac:spMk id="45" creationId="{FC3C749F-9A26-4B1E-BC2E-572D03DF9593}"/>
          </ac:spMkLst>
        </pc:spChg>
        <pc:spChg chg="add del">
          <ac:chgData name="Matanel Zarchi" userId="S::matanelz@my.hit.ac.il::09da3b90-9bea-4ca5-a97b-ee3b91b608c8" providerId="AD" clId="Web-{163CF3A2-D275-15DB-5183-5C802983319D}" dt="2021-07-25T10:12:58.444" v="181"/>
          <ac:spMkLst>
            <pc:docMk/>
            <pc:sldMk cId="2478401907" sldId="256"/>
            <ac:spMk id="47" creationId="{F98D51C6-1188-49B8-B829-31D2C2813F10}"/>
          </ac:spMkLst>
        </pc:spChg>
        <pc:spChg chg="add del">
          <ac:chgData name="Matanel Zarchi" userId="S::matanelz@my.hit.ac.il::09da3b90-9bea-4ca5-a97b-ee3b91b608c8" providerId="AD" clId="Web-{163CF3A2-D275-15DB-5183-5C802983319D}" dt="2021-07-25T10:12:58.444" v="181"/>
          <ac:spMkLst>
            <pc:docMk/>
            <pc:sldMk cId="2478401907" sldId="256"/>
            <ac:spMk id="49" creationId="{456BA586-8922-4113-BD35-BBF1EB1A1F42}"/>
          </ac:spMkLst>
        </pc:spChg>
        <pc:spChg chg="add del">
          <ac:chgData name="Matanel Zarchi" userId="S::matanelz@my.hit.ac.il::09da3b90-9bea-4ca5-a97b-ee3b91b608c8" providerId="AD" clId="Web-{163CF3A2-D275-15DB-5183-5C802983319D}" dt="2021-07-25T10:12:58.444" v="181"/>
          <ac:spMkLst>
            <pc:docMk/>
            <pc:sldMk cId="2478401907" sldId="256"/>
            <ac:spMk id="51" creationId="{B497CCB5-5FC2-473C-AFCC-2430CEF1DF71}"/>
          </ac:spMkLst>
        </pc:spChg>
        <pc:spChg chg="add del">
          <ac:chgData name="Matanel Zarchi" userId="S::matanelz@my.hit.ac.il::09da3b90-9bea-4ca5-a97b-ee3b91b608c8" providerId="AD" clId="Web-{163CF3A2-D275-15DB-5183-5C802983319D}" dt="2021-07-25T10:12:58.444" v="181"/>
          <ac:spMkLst>
            <pc:docMk/>
            <pc:sldMk cId="2478401907" sldId="256"/>
            <ac:spMk id="53" creationId="{599C8C75-BFDF-44E7-A028-EEB5EDD58817}"/>
          </ac:spMkLst>
        </pc:spChg>
        <pc:picChg chg="add del mod">
          <ac:chgData name="Matanel Zarchi" userId="S::matanelz@my.hit.ac.il::09da3b90-9bea-4ca5-a97b-ee3b91b608c8" providerId="AD" clId="Web-{163CF3A2-D275-15DB-5183-5C802983319D}" dt="2021-07-25T10:01:22.484" v="87"/>
          <ac:picMkLst>
            <pc:docMk/>
            <pc:sldMk cId="2478401907" sldId="256"/>
            <ac:picMk id="4" creationId="{58A99A6A-DDD3-4E67-81CA-2128CC0E65D3}"/>
          </ac:picMkLst>
        </pc:picChg>
        <pc:picChg chg="add mod">
          <ac:chgData name="Matanel Zarchi" userId="S::matanelz@my.hit.ac.il::09da3b90-9bea-4ca5-a97b-ee3b91b608c8" providerId="AD" clId="Web-{163CF3A2-D275-15DB-5183-5C802983319D}" dt="2021-07-25T10:12:58.460" v="182"/>
          <ac:picMkLst>
            <pc:docMk/>
            <pc:sldMk cId="2478401907" sldId="256"/>
            <ac:picMk id="5" creationId="{FB24F440-59D4-4427-898B-08E66F9A1409}"/>
          </ac:picMkLst>
        </pc:picChg>
        <pc:picChg chg="del">
          <ac:chgData name="Matanel Zarchi" userId="S::matanelz@my.hit.ac.il::09da3b90-9bea-4ca5-a97b-ee3b91b608c8" providerId="AD" clId="Web-{163CF3A2-D275-15DB-5183-5C802983319D}" dt="2021-07-25T09:49:57.982" v="0"/>
          <ac:picMkLst>
            <pc:docMk/>
            <pc:sldMk cId="2478401907" sldId="256"/>
            <ac:picMk id="6" creationId="{59A4A8FA-3181-4E75-BE2B-E3FB3349F6E7}"/>
          </ac:picMkLst>
        </pc:picChg>
      </pc:sldChg>
      <pc:sldChg chg="addSp delSp modSp mod setClrOvrMap">
        <pc:chgData name="Matanel Zarchi" userId="S::matanelz@my.hit.ac.il::09da3b90-9bea-4ca5-a97b-ee3b91b608c8" providerId="AD" clId="Web-{163CF3A2-D275-15DB-5183-5C802983319D}" dt="2021-07-25T10:14:24.759" v="197"/>
        <pc:sldMkLst>
          <pc:docMk/>
          <pc:sldMk cId="3861203433" sldId="258"/>
        </pc:sldMkLst>
        <pc:spChg chg="mod ord">
          <ac:chgData name="Matanel Zarchi" userId="S::matanelz@my.hit.ac.il::09da3b90-9bea-4ca5-a97b-ee3b91b608c8" providerId="AD" clId="Web-{163CF3A2-D275-15DB-5183-5C802983319D}" dt="2021-07-25T10:14:24.759" v="197"/>
          <ac:spMkLst>
            <pc:docMk/>
            <pc:sldMk cId="3861203433" sldId="258"/>
            <ac:spMk id="11" creationId="{B9EDF29B-BA7C-4994-836F-2BE7725099B0}"/>
          </ac:spMkLst>
        </pc:spChg>
        <pc:spChg chg="add del">
          <ac:chgData name="Matanel Zarchi" userId="S::matanelz@my.hit.ac.il::09da3b90-9bea-4ca5-a97b-ee3b91b608c8" providerId="AD" clId="Web-{163CF3A2-D275-15DB-5183-5C802983319D}" dt="2021-07-25T10:14:24.759" v="197"/>
          <ac:spMkLst>
            <pc:docMk/>
            <pc:sldMk cId="3861203433" sldId="258"/>
            <ac:spMk id="16" creationId="{56C20283-73E0-40EC-8AD8-057F581F64C2}"/>
          </ac:spMkLst>
        </pc:spChg>
        <pc:spChg chg="add del">
          <ac:chgData name="Matanel Zarchi" userId="S::matanelz@my.hit.ac.il::09da3b90-9bea-4ca5-a97b-ee3b91b608c8" providerId="AD" clId="Web-{163CF3A2-D275-15DB-5183-5C802983319D}" dt="2021-07-25T10:14:24.759" v="197"/>
          <ac:spMkLst>
            <pc:docMk/>
            <pc:sldMk cId="3861203433" sldId="258"/>
            <ac:spMk id="18" creationId="{3FCC729B-E528-40C3-82D3-BA4375575E87}"/>
          </ac:spMkLst>
        </pc:spChg>
        <pc:spChg chg="add del">
          <ac:chgData name="Matanel Zarchi" userId="S::matanelz@my.hit.ac.il::09da3b90-9bea-4ca5-a97b-ee3b91b608c8" providerId="AD" clId="Web-{163CF3A2-D275-15DB-5183-5C802983319D}" dt="2021-07-25T10:14:24.759" v="197"/>
          <ac:spMkLst>
            <pc:docMk/>
            <pc:sldMk cId="3861203433" sldId="258"/>
            <ac:spMk id="20" creationId="{58F1FB8D-1842-4A04-998D-6CF047AB2790}"/>
          </ac:spMkLst>
        </pc:spChg>
        <pc:spChg chg="add del">
          <ac:chgData name="Matanel Zarchi" userId="S::matanelz@my.hit.ac.il::09da3b90-9bea-4ca5-a97b-ee3b91b608c8" providerId="AD" clId="Web-{163CF3A2-D275-15DB-5183-5C802983319D}" dt="2021-07-25T10:14:19.150" v="194"/>
          <ac:spMkLst>
            <pc:docMk/>
            <pc:sldMk cId="3861203433" sldId="258"/>
            <ac:spMk id="22" creationId="{C413D172-8B6A-47F5-9813-DE455773F3FB}"/>
          </ac:spMkLst>
        </pc:spChg>
        <pc:spChg chg="add del">
          <ac:chgData name="Matanel Zarchi" userId="S::matanelz@my.hit.ac.il::09da3b90-9bea-4ca5-a97b-ee3b91b608c8" providerId="AD" clId="Web-{163CF3A2-D275-15DB-5183-5C802983319D}" dt="2021-07-25T10:14:24.759" v="196"/>
          <ac:spMkLst>
            <pc:docMk/>
            <pc:sldMk cId="3861203433" sldId="258"/>
            <ac:spMk id="23" creationId="{D009D6D5-DAC2-4A8B-A17A-E206B9012D09}"/>
          </ac:spMkLst>
        </pc:spChg>
        <pc:spChg chg="add">
          <ac:chgData name="Matanel Zarchi" userId="S::matanelz@my.hit.ac.il::09da3b90-9bea-4ca5-a97b-ee3b91b608c8" providerId="AD" clId="Web-{163CF3A2-D275-15DB-5183-5C802983319D}" dt="2021-07-25T10:14:24.759" v="197"/>
          <ac:spMkLst>
            <pc:docMk/>
            <pc:sldMk cId="3861203433" sldId="258"/>
            <ac:spMk id="24" creationId="{56C20283-73E0-40EC-8AD8-057F581F64C2}"/>
          </ac:spMkLst>
        </pc:spChg>
        <pc:spChg chg="add del">
          <ac:chgData name="Matanel Zarchi" userId="S::matanelz@my.hit.ac.il::09da3b90-9bea-4ca5-a97b-ee3b91b608c8" providerId="AD" clId="Web-{163CF3A2-D275-15DB-5183-5C802983319D}" dt="2021-07-25T10:14:16.634" v="192"/>
          <ac:spMkLst>
            <pc:docMk/>
            <pc:sldMk cId="3861203433" sldId="258"/>
            <ac:spMk id="25" creationId="{79BB35BC-D5C2-4C8B-A22A-A71E6191913B}"/>
          </ac:spMkLst>
        </pc:spChg>
        <pc:spChg chg="add">
          <ac:chgData name="Matanel Zarchi" userId="S::matanelz@my.hit.ac.il::09da3b90-9bea-4ca5-a97b-ee3b91b608c8" providerId="AD" clId="Web-{163CF3A2-D275-15DB-5183-5C802983319D}" dt="2021-07-25T10:14:24.759" v="197"/>
          <ac:spMkLst>
            <pc:docMk/>
            <pc:sldMk cId="3861203433" sldId="258"/>
            <ac:spMk id="27" creationId="{3FCC729B-E528-40C3-82D3-BA4375575E87}"/>
          </ac:spMkLst>
        </pc:spChg>
        <pc:spChg chg="add">
          <ac:chgData name="Matanel Zarchi" userId="S::matanelz@my.hit.ac.il::09da3b90-9bea-4ca5-a97b-ee3b91b608c8" providerId="AD" clId="Web-{163CF3A2-D275-15DB-5183-5C802983319D}" dt="2021-07-25T10:14:24.759" v="197"/>
          <ac:spMkLst>
            <pc:docMk/>
            <pc:sldMk cId="3861203433" sldId="258"/>
            <ac:spMk id="29" creationId="{58F1FB8D-1842-4A04-998D-6CF047AB2790}"/>
          </ac:spMkLst>
        </pc:spChg>
        <pc:picChg chg="add del mod">
          <ac:chgData name="Matanel Zarchi" userId="S::matanelz@my.hit.ac.il::09da3b90-9bea-4ca5-a97b-ee3b91b608c8" providerId="AD" clId="Web-{163CF3A2-D275-15DB-5183-5C802983319D}" dt="2021-07-25T09:54:18.364" v="20"/>
          <ac:picMkLst>
            <pc:docMk/>
            <pc:sldMk cId="3861203433" sldId="258"/>
            <ac:picMk id="2" creationId="{7DB756EC-C898-497D-A1BE-256906EAF8C3}"/>
          </ac:picMkLst>
        </pc:picChg>
        <pc:picChg chg="add mod">
          <ac:chgData name="Matanel Zarchi" userId="S::matanelz@my.hit.ac.il::09da3b90-9bea-4ca5-a97b-ee3b91b608c8" providerId="AD" clId="Web-{163CF3A2-D275-15DB-5183-5C802983319D}" dt="2021-07-25T10:14:24.759" v="197"/>
          <ac:picMkLst>
            <pc:docMk/>
            <pc:sldMk cId="3861203433" sldId="258"/>
            <ac:picMk id="3" creationId="{822A2EDB-14F7-4765-9B2E-A72F4C79CA91}"/>
          </ac:picMkLst>
        </pc:picChg>
        <pc:picChg chg="add del">
          <ac:chgData name="Matanel Zarchi" userId="S::matanelz@my.hit.ac.il::09da3b90-9bea-4ca5-a97b-ee3b91b608c8" providerId="AD" clId="Web-{163CF3A2-D275-15DB-5183-5C802983319D}" dt="2021-07-25T09:51:57.563" v="10"/>
          <ac:picMkLst>
            <pc:docMk/>
            <pc:sldMk cId="3861203433" sldId="258"/>
            <ac:picMk id="7" creationId="{8D9B680A-8C6B-484F-86DB-3904EF73E264}"/>
          </ac:picMkLst>
        </pc:picChg>
      </pc:sldChg>
      <pc:sldChg chg="addSp delSp modSp mod setBg setClrOvrMap">
        <pc:chgData name="Matanel Zarchi" userId="S::matanelz@my.hit.ac.il::09da3b90-9bea-4ca5-a97b-ee3b91b608c8" providerId="AD" clId="Web-{163CF3A2-D275-15DB-5183-5C802983319D}" dt="2021-07-25T10:15:14.010" v="208" actId="14100"/>
        <pc:sldMkLst>
          <pc:docMk/>
          <pc:sldMk cId="2525050192" sldId="259"/>
        </pc:sldMkLst>
        <pc:spChg chg="add del mod">
          <ac:chgData name="Matanel Zarchi" userId="S::matanelz@my.hit.ac.il::09da3b90-9bea-4ca5-a97b-ee3b91b608c8" providerId="AD" clId="Web-{163CF3A2-D275-15DB-5183-5C802983319D}" dt="2021-07-25T09:55:04.771" v="22"/>
          <ac:spMkLst>
            <pc:docMk/>
            <pc:sldMk cId="2525050192" sldId="259"/>
            <ac:spMk id="3" creationId="{D471AA78-4D0B-4BE7-B59E-27A950F24D0E}"/>
          </ac:spMkLst>
        </pc:spChg>
        <pc:spChg chg="mod ord">
          <ac:chgData name="Matanel Zarchi" userId="S::matanelz@my.hit.ac.il::09da3b90-9bea-4ca5-a97b-ee3b91b608c8" providerId="AD" clId="Web-{163CF3A2-D275-15DB-5183-5C802983319D}" dt="2021-07-25T10:15:00.166" v="204"/>
          <ac:spMkLst>
            <pc:docMk/>
            <pc:sldMk cId="2525050192" sldId="259"/>
            <ac:spMk id="5" creationId="{4DDD1E99-CD68-4B28-93F8-8953AD8ED523}"/>
          </ac:spMkLst>
        </pc:spChg>
        <pc:spChg chg="add del mod">
          <ac:chgData name="Matanel Zarchi" userId="S::matanelz@my.hit.ac.il::09da3b90-9bea-4ca5-a97b-ee3b91b608c8" providerId="AD" clId="Web-{163CF3A2-D275-15DB-5183-5C802983319D}" dt="2021-07-25T09:56:59.368" v="28"/>
          <ac:spMkLst>
            <pc:docMk/>
            <pc:sldMk cId="2525050192" sldId="259"/>
            <ac:spMk id="8" creationId="{C76F5944-205F-447C-BD51-29260607F91C}"/>
          </ac:spMkLst>
        </pc:spChg>
        <pc:spChg chg="add del">
          <ac:chgData name="Matanel Zarchi" userId="S::matanelz@my.hit.ac.il::09da3b90-9bea-4ca5-a97b-ee3b91b608c8" providerId="AD" clId="Web-{163CF3A2-D275-15DB-5183-5C802983319D}" dt="2021-07-25T10:15:00.166" v="204"/>
          <ac:spMkLst>
            <pc:docMk/>
            <pc:sldMk cId="2525050192" sldId="259"/>
            <ac:spMk id="15" creationId="{79477870-C64A-4E35-8F2F-05B7114F3C74}"/>
          </ac:spMkLst>
        </pc:spChg>
        <pc:spChg chg="add del">
          <ac:chgData name="Matanel Zarchi" userId="S::matanelz@my.hit.ac.il::09da3b90-9bea-4ca5-a97b-ee3b91b608c8" providerId="AD" clId="Web-{163CF3A2-D275-15DB-5183-5C802983319D}" dt="2021-07-25T10:15:00.166" v="204"/>
          <ac:spMkLst>
            <pc:docMk/>
            <pc:sldMk cId="2525050192" sldId="259"/>
            <ac:spMk id="18" creationId="{8AEA628B-C8FF-4D0B-B111-F101F580B15D}"/>
          </ac:spMkLst>
        </pc:spChg>
        <pc:spChg chg="add del">
          <ac:chgData name="Matanel Zarchi" userId="S::matanelz@my.hit.ac.il::09da3b90-9bea-4ca5-a97b-ee3b91b608c8" providerId="AD" clId="Web-{163CF3A2-D275-15DB-5183-5C802983319D}" dt="2021-07-25T10:15:00.166" v="204"/>
          <ac:spMkLst>
            <pc:docMk/>
            <pc:sldMk cId="2525050192" sldId="259"/>
            <ac:spMk id="20" creationId="{42663BD0-064C-40FC-A331-F49FCA9536AA}"/>
          </ac:spMkLst>
        </pc:spChg>
        <pc:spChg chg="add del">
          <ac:chgData name="Matanel Zarchi" userId="S::matanelz@my.hit.ac.il::09da3b90-9bea-4ca5-a97b-ee3b91b608c8" providerId="AD" clId="Web-{163CF3A2-D275-15DB-5183-5C802983319D}" dt="2021-07-25T10:14:53.463" v="201"/>
          <ac:spMkLst>
            <pc:docMk/>
            <pc:sldMk cId="2525050192" sldId="259"/>
            <ac:spMk id="22" creationId="{C7FA33FF-088D-4F16-95A2-2C64D353DEA8}"/>
          </ac:spMkLst>
        </pc:spChg>
        <pc:spChg chg="add del">
          <ac:chgData name="Matanel Zarchi" userId="S::matanelz@my.hit.ac.il::09da3b90-9bea-4ca5-a97b-ee3b91b608c8" providerId="AD" clId="Web-{163CF3A2-D275-15DB-5183-5C802983319D}" dt="2021-07-25T10:14:53.463" v="201"/>
          <ac:spMkLst>
            <pc:docMk/>
            <pc:sldMk cId="2525050192" sldId="259"/>
            <ac:spMk id="23" creationId="{A376EFB1-01CF-419F-ABF1-2AF02BBFCBD1}"/>
          </ac:spMkLst>
        </pc:spChg>
        <pc:spChg chg="add del">
          <ac:chgData name="Matanel Zarchi" userId="S::matanelz@my.hit.ac.il::09da3b90-9bea-4ca5-a97b-ee3b91b608c8" providerId="AD" clId="Web-{163CF3A2-D275-15DB-5183-5C802983319D}" dt="2021-07-25T10:15:00.151" v="203"/>
          <ac:spMkLst>
            <pc:docMk/>
            <pc:sldMk cId="2525050192" sldId="259"/>
            <ac:spMk id="24" creationId="{56C20283-73E0-40EC-8AD8-057F581F64C2}"/>
          </ac:spMkLst>
        </pc:spChg>
        <pc:spChg chg="add del">
          <ac:chgData name="Matanel Zarchi" userId="S::matanelz@my.hit.ac.il::09da3b90-9bea-4ca5-a97b-ee3b91b608c8" providerId="AD" clId="Web-{163CF3A2-D275-15DB-5183-5C802983319D}" dt="2021-07-25T10:14:45.322" v="199"/>
          <ac:spMkLst>
            <pc:docMk/>
            <pc:sldMk cId="2525050192" sldId="259"/>
            <ac:spMk id="25" creationId="{9B76D444-2756-434F-AE61-96D69830C13E}"/>
          </ac:spMkLst>
        </pc:spChg>
        <pc:spChg chg="add del">
          <ac:chgData name="Matanel Zarchi" userId="S::matanelz@my.hit.ac.il::09da3b90-9bea-4ca5-a97b-ee3b91b608c8" providerId="AD" clId="Web-{163CF3A2-D275-15DB-5183-5C802983319D}" dt="2021-07-25T10:15:00.151" v="203"/>
          <ac:spMkLst>
            <pc:docMk/>
            <pc:sldMk cId="2525050192" sldId="259"/>
            <ac:spMk id="26" creationId="{3FCC729B-E528-40C3-82D3-BA4375575E87}"/>
          </ac:spMkLst>
        </pc:spChg>
        <pc:spChg chg="add del">
          <ac:chgData name="Matanel Zarchi" userId="S::matanelz@my.hit.ac.il::09da3b90-9bea-4ca5-a97b-ee3b91b608c8" providerId="AD" clId="Web-{163CF3A2-D275-15DB-5183-5C802983319D}" dt="2021-07-25T10:14:45.322" v="199"/>
          <ac:spMkLst>
            <pc:docMk/>
            <pc:sldMk cId="2525050192" sldId="259"/>
            <ac:spMk id="27" creationId="{0AF80B57-54E2-4D01-8731-3F38B0C56C95}"/>
          </ac:spMkLst>
        </pc:spChg>
        <pc:spChg chg="add del">
          <ac:chgData name="Matanel Zarchi" userId="S::matanelz@my.hit.ac.il::09da3b90-9bea-4ca5-a97b-ee3b91b608c8" providerId="AD" clId="Web-{163CF3A2-D275-15DB-5183-5C802983319D}" dt="2021-07-25T10:15:00.151" v="203"/>
          <ac:spMkLst>
            <pc:docMk/>
            <pc:sldMk cId="2525050192" sldId="259"/>
            <ac:spMk id="28" creationId="{58F1FB8D-1842-4A04-998D-6CF047AB2790}"/>
          </ac:spMkLst>
        </pc:spChg>
        <pc:spChg chg="add del">
          <ac:chgData name="Matanel Zarchi" userId="S::matanelz@my.hit.ac.il::09da3b90-9bea-4ca5-a97b-ee3b91b608c8" providerId="AD" clId="Web-{163CF3A2-D275-15DB-5183-5C802983319D}" dt="2021-07-25T10:14:53.463" v="201"/>
          <ac:spMkLst>
            <pc:docMk/>
            <pc:sldMk cId="2525050192" sldId="259"/>
            <ac:spMk id="29" creationId="{FF9DEA15-78BD-4750-AA18-B9F28A6D5AB8}"/>
          </ac:spMkLst>
        </pc:spChg>
        <pc:spChg chg="add">
          <ac:chgData name="Matanel Zarchi" userId="S::matanelz@my.hit.ac.il::09da3b90-9bea-4ca5-a97b-ee3b91b608c8" providerId="AD" clId="Web-{163CF3A2-D275-15DB-5183-5C802983319D}" dt="2021-07-25T10:15:00.166" v="204"/>
          <ac:spMkLst>
            <pc:docMk/>
            <pc:sldMk cId="2525050192" sldId="259"/>
            <ac:spMk id="30" creationId="{12609869-9E80-471B-A487-A53288E0E791}"/>
          </ac:spMkLst>
        </pc:spChg>
        <pc:spChg chg="add">
          <ac:chgData name="Matanel Zarchi" userId="S::matanelz@my.hit.ac.il::09da3b90-9bea-4ca5-a97b-ee3b91b608c8" providerId="AD" clId="Web-{163CF3A2-D275-15DB-5183-5C802983319D}" dt="2021-07-25T10:15:00.166" v="204"/>
          <ac:spMkLst>
            <pc:docMk/>
            <pc:sldMk cId="2525050192" sldId="259"/>
            <ac:spMk id="31" creationId="{2813A4FA-24A5-41ED-A534-3807D1B2F344}"/>
          </ac:spMkLst>
        </pc:spChg>
        <pc:spChg chg="add">
          <ac:chgData name="Matanel Zarchi" userId="S::matanelz@my.hit.ac.il::09da3b90-9bea-4ca5-a97b-ee3b91b608c8" providerId="AD" clId="Web-{163CF3A2-D275-15DB-5183-5C802983319D}" dt="2021-07-25T10:15:00.166" v="204"/>
          <ac:spMkLst>
            <pc:docMk/>
            <pc:sldMk cId="2525050192" sldId="259"/>
            <ac:spMk id="32" creationId="{7004738A-9D34-43E8-97D2-CA0EED4F8BE0}"/>
          </ac:spMkLst>
        </pc:spChg>
        <pc:spChg chg="add">
          <ac:chgData name="Matanel Zarchi" userId="S::matanelz@my.hit.ac.il::09da3b90-9bea-4ca5-a97b-ee3b91b608c8" providerId="AD" clId="Web-{163CF3A2-D275-15DB-5183-5C802983319D}" dt="2021-07-25T10:15:00.166" v="204"/>
          <ac:spMkLst>
            <pc:docMk/>
            <pc:sldMk cId="2525050192" sldId="259"/>
            <ac:spMk id="33" creationId="{C3944F27-CA70-4E84-A51A-E6BF89558979}"/>
          </ac:spMkLst>
        </pc:spChg>
        <pc:spChg chg="add">
          <ac:chgData name="Matanel Zarchi" userId="S::matanelz@my.hit.ac.il::09da3b90-9bea-4ca5-a97b-ee3b91b608c8" providerId="AD" clId="Web-{163CF3A2-D275-15DB-5183-5C802983319D}" dt="2021-07-25T10:15:00.166" v="204"/>
          <ac:spMkLst>
            <pc:docMk/>
            <pc:sldMk cId="2525050192" sldId="259"/>
            <ac:spMk id="34" creationId="{B8B8D07F-F13E-443E-BA68-2D26672D76B9}"/>
          </ac:spMkLst>
        </pc:spChg>
        <pc:picChg chg="del">
          <ac:chgData name="Matanel Zarchi" userId="S::matanelz@my.hit.ac.il::09da3b90-9bea-4ca5-a97b-ee3b91b608c8" providerId="AD" clId="Web-{163CF3A2-D275-15DB-5183-5C802983319D}" dt="2021-07-25T09:55:01.990" v="21"/>
          <ac:picMkLst>
            <pc:docMk/>
            <pc:sldMk cId="2525050192" sldId="259"/>
            <ac:picMk id="4" creationId="{44D17D6D-CC58-44C7-9FBA-576E4FD822C4}"/>
          </ac:picMkLst>
        </pc:picChg>
        <pc:picChg chg="add del mod ord">
          <ac:chgData name="Matanel Zarchi" userId="S::matanelz@my.hit.ac.il::09da3b90-9bea-4ca5-a97b-ee3b91b608c8" providerId="AD" clId="Web-{163CF3A2-D275-15DB-5183-5C802983319D}" dt="2021-07-25T09:55:24.850" v="27"/>
          <ac:picMkLst>
            <pc:docMk/>
            <pc:sldMk cId="2525050192" sldId="259"/>
            <ac:picMk id="6" creationId="{E19AEECA-D527-4C00-9B68-43B1005AD562}"/>
          </ac:picMkLst>
        </pc:picChg>
        <pc:picChg chg="add mod ord">
          <ac:chgData name="Matanel Zarchi" userId="S::matanelz@my.hit.ac.il::09da3b90-9bea-4ca5-a97b-ee3b91b608c8" providerId="AD" clId="Web-{163CF3A2-D275-15DB-5183-5C802983319D}" dt="2021-07-25T10:15:14.010" v="208" actId="14100"/>
          <ac:picMkLst>
            <pc:docMk/>
            <pc:sldMk cId="2525050192" sldId="259"/>
            <ac:picMk id="9" creationId="{7F468853-1771-42D7-ACD5-DC6C41A65434}"/>
          </ac:picMkLst>
        </pc:picChg>
        <pc:cxnChg chg="add del">
          <ac:chgData name="Matanel Zarchi" userId="S::matanelz@my.hit.ac.il::09da3b90-9bea-4ca5-a97b-ee3b91b608c8" providerId="AD" clId="Web-{163CF3A2-D275-15DB-5183-5C802983319D}" dt="2021-07-25T09:57:19.462" v="32"/>
          <ac:cxnSpMkLst>
            <pc:docMk/>
            <pc:sldMk cId="2525050192" sldId="259"/>
            <ac:cxnSpMk id="11" creationId="{A7F400EE-A8A5-48AF-B4D6-291B52C6F0B0}"/>
          </ac:cxnSpMkLst>
        </pc:cxnChg>
        <pc:cxnChg chg="add del">
          <ac:chgData name="Matanel Zarchi" userId="S::matanelz@my.hit.ac.il::09da3b90-9bea-4ca5-a97b-ee3b91b608c8" providerId="AD" clId="Web-{163CF3A2-D275-15DB-5183-5C802983319D}" dt="2021-07-25T09:57:19.447" v="31"/>
          <ac:cxnSpMkLst>
            <pc:docMk/>
            <pc:sldMk cId="2525050192" sldId="259"/>
            <ac:cxnSpMk id="13" creationId="{A7F400EE-A8A5-48AF-B4D6-291B52C6F0B0}"/>
          </ac:cxnSpMkLst>
        </pc:cxnChg>
      </pc:sldChg>
      <pc:sldChg chg="addSp delSp modSp mod setBg">
        <pc:chgData name="Matanel Zarchi" userId="S::matanelz@my.hit.ac.il::09da3b90-9bea-4ca5-a97b-ee3b91b608c8" providerId="AD" clId="Web-{163CF3A2-D275-15DB-5183-5C802983319D}" dt="2021-07-25T10:19:09.204" v="243" actId="1076"/>
        <pc:sldMkLst>
          <pc:docMk/>
          <pc:sldMk cId="1569219811" sldId="260"/>
        </pc:sldMkLst>
        <pc:spChg chg="del">
          <ac:chgData name="Matanel Zarchi" userId="S::matanelz@my.hit.ac.il::09da3b90-9bea-4ca5-a97b-ee3b91b608c8" providerId="AD" clId="Web-{163CF3A2-D275-15DB-5183-5C802983319D}" dt="2021-07-25T10:06:52.243" v="98"/>
          <ac:spMkLst>
            <pc:docMk/>
            <pc:sldMk cId="1569219811" sldId="260"/>
            <ac:spMk id="2" creationId="{7E720BDF-CA94-4175-8AF8-45F0E0B7EC85}"/>
          </ac:spMkLst>
        </pc:spChg>
        <pc:spChg chg="del mod">
          <ac:chgData name="Matanel Zarchi" userId="S::matanelz@my.hit.ac.il::09da3b90-9bea-4ca5-a97b-ee3b91b608c8" providerId="AD" clId="Web-{163CF3A2-D275-15DB-5183-5C802983319D}" dt="2021-07-25T10:07:32.838" v="110"/>
          <ac:spMkLst>
            <pc:docMk/>
            <pc:sldMk cId="1569219811" sldId="260"/>
            <ac:spMk id="3" creationId="{0D48B33C-1F55-4A1D-B3C5-16AE8C1D762F}"/>
          </ac:spMkLst>
        </pc:spChg>
        <pc:spChg chg="add del mod">
          <ac:chgData name="Matanel Zarchi" userId="S::matanelz@my.hit.ac.il::09da3b90-9bea-4ca5-a97b-ee3b91b608c8" providerId="AD" clId="Web-{163CF3A2-D275-15DB-5183-5C802983319D}" dt="2021-07-25T10:07:38.369" v="111"/>
          <ac:spMkLst>
            <pc:docMk/>
            <pc:sldMk cId="1569219811" sldId="260"/>
            <ac:spMk id="5" creationId="{963462DC-44C7-464D-B692-2C006AE6E9AD}"/>
          </ac:spMkLst>
        </pc:spChg>
        <pc:spChg chg="add del mod">
          <ac:chgData name="Matanel Zarchi" userId="S::matanelz@my.hit.ac.il::09da3b90-9bea-4ca5-a97b-ee3b91b608c8" providerId="AD" clId="Web-{163CF3A2-D275-15DB-5183-5C802983319D}" dt="2021-07-25T10:11:08.629" v="168"/>
          <ac:spMkLst>
            <pc:docMk/>
            <pc:sldMk cId="1569219811" sldId="260"/>
            <ac:spMk id="6" creationId="{EB53A69B-F110-4FC4-B037-2445E140C96E}"/>
          </ac:spMkLst>
        </pc:spChg>
        <pc:spChg chg="add del mod">
          <ac:chgData name="Matanel Zarchi" userId="S::matanelz@my.hit.ac.il::09da3b90-9bea-4ca5-a97b-ee3b91b608c8" providerId="AD" clId="Web-{163CF3A2-D275-15DB-5183-5C802983319D}" dt="2021-07-25T10:15:36.074" v="210"/>
          <ac:spMkLst>
            <pc:docMk/>
            <pc:sldMk cId="1569219811" sldId="260"/>
            <ac:spMk id="7" creationId="{48C1AD1F-D4DA-40D3-AD46-62A6DD3F52D2}"/>
          </ac:spMkLst>
        </pc:spChg>
        <pc:spChg chg="add mod">
          <ac:chgData name="Matanel Zarchi" userId="S::matanelz@my.hit.ac.il::09da3b90-9bea-4ca5-a97b-ee3b91b608c8" providerId="AD" clId="Web-{163CF3A2-D275-15DB-5183-5C802983319D}" dt="2021-07-25T10:19:09.204" v="243" actId="1076"/>
          <ac:spMkLst>
            <pc:docMk/>
            <pc:sldMk cId="1569219811" sldId="260"/>
            <ac:spMk id="9" creationId="{57921A95-F5DD-4DE0-A6F9-35A94E91F6F8}"/>
          </ac:spMkLst>
        </pc:spChg>
        <pc:spChg chg="add del">
          <ac:chgData name="Matanel Zarchi" userId="S::matanelz@my.hit.ac.il::09da3b90-9bea-4ca5-a97b-ee3b91b608c8" providerId="AD" clId="Web-{163CF3A2-D275-15DB-5183-5C802983319D}" dt="2021-07-25T10:15:44.918" v="211"/>
          <ac:spMkLst>
            <pc:docMk/>
            <pc:sldMk cId="1569219811" sldId="260"/>
            <ac:spMk id="13" creationId="{12609869-9E80-471B-A487-A53288E0E791}"/>
          </ac:spMkLst>
        </pc:spChg>
        <pc:spChg chg="add del">
          <ac:chgData name="Matanel Zarchi" userId="S::matanelz@my.hit.ac.il::09da3b90-9bea-4ca5-a97b-ee3b91b608c8" providerId="AD" clId="Web-{163CF3A2-D275-15DB-5183-5C802983319D}" dt="2021-07-25T10:15:44.918" v="211"/>
          <ac:spMkLst>
            <pc:docMk/>
            <pc:sldMk cId="1569219811" sldId="260"/>
            <ac:spMk id="15" creationId="{7004738A-9D34-43E8-97D2-CA0EED4F8BE0}"/>
          </ac:spMkLst>
        </pc:spChg>
        <pc:spChg chg="add del">
          <ac:chgData name="Matanel Zarchi" userId="S::matanelz@my.hit.ac.il::09da3b90-9bea-4ca5-a97b-ee3b91b608c8" providerId="AD" clId="Web-{163CF3A2-D275-15DB-5183-5C802983319D}" dt="2021-07-25T10:15:44.918" v="211"/>
          <ac:spMkLst>
            <pc:docMk/>
            <pc:sldMk cId="1569219811" sldId="260"/>
            <ac:spMk id="17" creationId="{B8B8D07F-F13E-443E-BA68-2D26672D76B9}"/>
          </ac:spMkLst>
        </pc:spChg>
        <pc:spChg chg="add del">
          <ac:chgData name="Matanel Zarchi" userId="S::matanelz@my.hit.ac.il::09da3b90-9bea-4ca5-a97b-ee3b91b608c8" providerId="AD" clId="Web-{163CF3A2-D275-15DB-5183-5C802983319D}" dt="2021-07-25T10:15:44.918" v="211"/>
          <ac:spMkLst>
            <pc:docMk/>
            <pc:sldMk cId="1569219811" sldId="260"/>
            <ac:spMk id="19" creationId="{2813A4FA-24A5-41ED-A534-3807D1B2F344}"/>
          </ac:spMkLst>
        </pc:spChg>
        <pc:spChg chg="add del">
          <ac:chgData name="Matanel Zarchi" userId="S::matanelz@my.hit.ac.il::09da3b90-9bea-4ca5-a97b-ee3b91b608c8" providerId="AD" clId="Web-{163CF3A2-D275-15DB-5183-5C802983319D}" dt="2021-07-25T10:15:44.918" v="211"/>
          <ac:spMkLst>
            <pc:docMk/>
            <pc:sldMk cId="1569219811" sldId="260"/>
            <ac:spMk id="21" creationId="{C3944F27-CA70-4E84-A51A-E6BF89558979}"/>
          </ac:spMkLst>
        </pc:spChg>
        <pc:spChg chg="add del">
          <ac:chgData name="Matanel Zarchi" userId="S::matanelz@my.hit.ac.il::09da3b90-9bea-4ca5-a97b-ee3b91b608c8" providerId="AD" clId="Web-{163CF3A2-D275-15DB-5183-5C802983319D}" dt="2021-07-25T10:16:54.810" v="216"/>
          <ac:spMkLst>
            <pc:docMk/>
            <pc:sldMk cId="1569219811" sldId="260"/>
            <ac:spMk id="26" creationId="{0B761509-3B9A-49A6-A84B-C3D86811697D}"/>
          </ac:spMkLst>
        </pc:spChg>
        <pc:spChg chg="add del">
          <ac:chgData name="Matanel Zarchi" userId="S::matanelz@my.hit.ac.il::09da3b90-9bea-4ca5-a97b-ee3b91b608c8" providerId="AD" clId="Web-{163CF3A2-D275-15DB-5183-5C802983319D}" dt="2021-07-25T10:17:08.264" v="218"/>
          <ac:spMkLst>
            <pc:docMk/>
            <pc:sldMk cId="1569219811" sldId="260"/>
            <ac:spMk id="27" creationId="{510A848F-94BA-4596-BD2C-44C7DB0DF6C6}"/>
          </ac:spMkLst>
        </pc:spChg>
        <pc:spChg chg="add del">
          <ac:chgData name="Matanel Zarchi" userId="S::matanelz@my.hit.ac.il::09da3b90-9bea-4ca5-a97b-ee3b91b608c8" providerId="AD" clId="Web-{163CF3A2-D275-15DB-5183-5C802983319D}" dt="2021-07-25T10:16:54.810" v="216"/>
          <ac:spMkLst>
            <pc:docMk/>
            <pc:sldMk cId="1569219811" sldId="260"/>
            <ac:spMk id="28" creationId="{91DE43FD-EB47-414A-B0AB-169B0FFFA527}"/>
          </ac:spMkLst>
        </pc:spChg>
        <pc:spChg chg="add del">
          <ac:chgData name="Matanel Zarchi" userId="S::matanelz@my.hit.ac.il::09da3b90-9bea-4ca5-a97b-ee3b91b608c8" providerId="AD" clId="Web-{163CF3A2-D275-15DB-5183-5C802983319D}" dt="2021-07-25T10:18:33.016" v="236"/>
          <ac:spMkLst>
            <pc:docMk/>
            <pc:sldMk cId="1569219811" sldId="260"/>
            <ac:spMk id="34" creationId="{7B831B6F-405A-4B47-B9BB-5CA88F285844}"/>
          </ac:spMkLst>
        </pc:spChg>
        <pc:spChg chg="add del">
          <ac:chgData name="Matanel Zarchi" userId="S::matanelz@my.hit.ac.il::09da3b90-9bea-4ca5-a97b-ee3b91b608c8" providerId="AD" clId="Web-{163CF3A2-D275-15DB-5183-5C802983319D}" dt="2021-07-25T10:18:33.016" v="236"/>
          <ac:spMkLst>
            <pc:docMk/>
            <pc:sldMk cId="1569219811" sldId="260"/>
            <ac:spMk id="35" creationId="{15109354-9C5D-4F8C-B0E6-D1043C7BF20A}"/>
          </ac:spMkLst>
        </pc:spChg>
        <pc:spChg chg="add del">
          <ac:chgData name="Matanel Zarchi" userId="S::matanelz@my.hit.ac.il::09da3b90-9bea-4ca5-a97b-ee3b91b608c8" providerId="AD" clId="Web-{163CF3A2-D275-15DB-5183-5C802983319D}" dt="2021-07-25T10:18:33.016" v="236"/>
          <ac:spMkLst>
            <pc:docMk/>
            <pc:sldMk cId="1569219811" sldId="260"/>
            <ac:spMk id="36" creationId="{49B530FE-A87D-41A0-A920-ADC6539EAA44}"/>
          </ac:spMkLst>
        </pc:spChg>
        <pc:spChg chg="add del">
          <ac:chgData name="Matanel Zarchi" userId="S::matanelz@my.hit.ac.il::09da3b90-9bea-4ca5-a97b-ee3b91b608c8" providerId="AD" clId="Web-{163CF3A2-D275-15DB-5183-5C802983319D}" dt="2021-07-25T10:16:54.794" v="215"/>
          <ac:spMkLst>
            <pc:docMk/>
            <pc:sldMk cId="1569219811" sldId="260"/>
            <ac:spMk id="37" creationId="{2EB492CD-616E-47F8-933B-5E2D952A0593}"/>
          </ac:spMkLst>
        </pc:spChg>
        <pc:spChg chg="add">
          <ac:chgData name="Matanel Zarchi" userId="S::matanelz@my.hit.ac.il::09da3b90-9bea-4ca5-a97b-ee3b91b608c8" providerId="AD" clId="Web-{163CF3A2-D275-15DB-5183-5C802983319D}" dt="2021-07-25T10:18:33.016" v="236"/>
          <ac:spMkLst>
            <pc:docMk/>
            <pc:sldMk cId="1569219811" sldId="260"/>
            <ac:spMk id="38" creationId="{2C61293E-6EBE-43EF-A52C-9BEBFD7679D4}"/>
          </ac:spMkLst>
        </pc:spChg>
        <pc:spChg chg="add del">
          <ac:chgData name="Matanel Zarchi" userId="S::matanelz@my.hit.ac.il::09da3b90-9bea-4ca5-a97b-ee3b91b608c8" providerId="AD" clId="Web-{163CF3A2-D275-15DB-5183-5C802983319D}" dt="2021-07-25T10:16:54.794" v="215"/>
          <ac:spMkLst>
            <pc:docMk/>
            <pc:sldMk cId="1569219811" sldId="260"/>
            <ac:spMk id="39" creationId="{59383CF9-23B5-4335-9B21-1791C4CF1C75}"/>
          </ac:spMkLst>
        </pc:spChg>
        <pc:spChg chg="add del">
          <ac:chgData name="Matanel Zarchi" userId="S::matanelz@my.hit.ac.il::09da3b90-9bea-4ca5-a97b-ee3b91b608c8" providerId="AD" clId="Web-{163CF3A2-D275-15DB-5183-5C802983319D}" dt="2021-07-25T10:16:54.794" v="215"/>
          <ac:spMkLst>
            <pc:docMk/>
            <pc:sldMk cId="1569219811" sldId="260"/>
            <ac:spMk id="41" creationId="{0007FE00-9498-4706-B255-6437B0252C02}"/>
          </ac:spMkLst>
        </pc:spChg>
        <pc:spChg chg="add">
          <ac:chgData name="Matanel Zarchi" userId="S::matanelz@my.hit.ac.il::09da3b90-9bea-4ca5-a97b-ee3b91b608c8" providerId="AD" clId="Web-{163CF3A2-D275-15DB-5183-5C802983319D}" dt="2021-07-25T10:18:33.016" v="236"/>
          <ac:spMkLst>
            <pc:docMk/>
            <pc:sldMk cId="1569219811" sldId="260"/>
            <ac:spMk id="43" creationId="{21540236-BFD5-4A9D-8840-4703E7F76825}"/>
          </ac:spMkLst>
        </pc:spChg>
        <pc:grpChg chg="add del">
          <ac:chgData name="Matanel Zarchi" userId="S::matanelz@my.hit.ac.il::09da3b90-9bea-4ca5-a97b-ee3b91b608c8" providerId="AD" clId="Web-{163CF3A2-D275-15DB-5183-5C802983319D}" dt="2021-07-25T10:16:54.810" v="216"/>
          <ac:grpSpMkLst>
            <pc:docMk/>
            <pc:sldMk cId="1569219811" sldId="260"/>
            <ac:grpSpMk id="30" creationId="{58495BCC-CE77-4CC2-952E-846F41119FD5}"/>
          </ac:grpSpMkLst>
        </pc:grpChg>
        <pc:picChg chg="add mod">
          <ac:chgData name="Matanel Zarchi" userId="S::matanelz@my.hit.ac.il::09da3b90-9bea-4ca5-a97b-ee3b91b608c8" providerId="AD" clId="Web-{163CF3A2-D275-15DB-5183-5C802983319D}" dt="2021-07-25T10:18:33.016" v="236"/>
          <ac:picMkLst>
            <pc:docMk/>
            <pc:sldMk cId="1569219811" sldId="260"/>
            <ac:picMk id="8" creationId="{19A1483B-917B-4796-9907-867DD504783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2457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0481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262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771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503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697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1288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9098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1471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2840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544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14258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svg"/><Relationship Id="rId3" Type="http://schemas.openxmlformats.org/officeDocument/2006/relationships/image" Target="../media/image15.png"/><Relationship Id="rId7" Type="http://schemas.openxmlformats.org/officeDocument/2006/relationships/image" Target="../media/image19.jpeg"/><Relationship Id="rId12" Type="http://schemas.openxmlformats.org/officeDocument/2006/relationships/image" Target="../media/image24.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14.jpe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5">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p:cNvSpPr>
            <a:spLocks noGrp="1"/>
          </p:cNvSpPr>
          <p:nvPr>
            <p:ph type="ctrTitle"/>
          </p:nvPr>
        </p:nvSpPr>
        <p:spPr>
          <a:xfrm>
            <a:off x="640080" y="320040"/>
            <a:ext cx="6692827" cy="3892669"/>
          </a:xfrm>
        </p:spPr>
        <p:txBody>
          <a:bodyPr>
            <a:normAutofit/>
          </a:bodyPr>
          <a:lstStyle/>
          <a:p>
            <a:pPr algn="l"/>
            <a:r>
              <a:rPr lang="he-IL" sz="6600" b="1">
                <a:cs typeface="Times New Roman"/>
              </a:rPr>
              <a:t>QuizApp</a:t>
            </a:r>
          </a:p>
        </p:txBody>
      </p:sp>
      <p:sp>
        <p:nvSpPr>
          <p:cNvPr id="3" name="כותרת משנה 2"/>
          <p:cNvSpPr>
            <a:spLocks noGrp="1"/>
          </p:cNvSpPr>
          <p:nvPr>
            <p:ph type="subTitle" idx="1"/>
          </p:nvPr>
        </p:nvSpPr>
        <p:spPr>
          <a:xfrm>
            <a:off x="640080" y="4631161"/>
            <a:ext cx="6692827" cy="1569486"/>
          </a:xfrm>
        </p:spPr>
        <p:txBody>
          <a:bodyPr vert="horz" lIns="91440" tIns="45720" rIns="91440" bIns="45720" rtlCol="1">
            <a:normAutofit/>
          </a:bodyPr>
          <a:lstStyle/>
          <a:p>
            <a:pPr algn="l"/>
            <a:r>
              <a:rPr lang="he-IL" sz="1900" b="1">
                <a:cs typeface="Arial"/>
              </a:rPr>
              <a:t>Developers</a:t>
            </a:r>
            <a:endParaRPr lang="he-IL" sz="1900" b="1">
              <a:cs typeface="Arial" panose="020B0604020202020204" pitchFamily="34" charset="0"/>
            </a:endParaRPr>
          </a:p>
          <a:p>
            <a:pPr algn="l"/>
            <a:r>
              <a:rPr lang="he-IL" sz="1900" b="1">
                <a:cs typeface="Arial"/>
              </a:rPr>
              <a:t>Shaked Gal &amp;</a:t>
            </a:r>
            <a:r>
              <a:rPr lang="he-IL" sz="1900">
                <a:cs typeface="Arial"/>
              </a:rPr>
              <a:t> </a:t>
            </a:r>
            <a:r>
              <a:rPr lang="he-IL" sz="1900" b="1">
                <a:cs typeface="Arial"/>
              </a:rPr>
              <a:t>Matan Zarchi</a:t>
            </a:r>
          </a:p>
          <a:p>
            <a:pPr algn="l"/>
            <a:r>
              <a:rPr lang="he-IL" sz="1900" b="1">
                <a:cs typeface="Arial"/>
              </a:rPr>
              <a:t>Powered by Andriod.</a:t>
            </a:r>
          </a:p>
          <a:p>
            <a:pPr algn="l"/>
            <a:r>
              <a:rPr lang="he-IL" sz="1900" b="1">
                <a:cs typeface="Arial"/>
              </a:rPr>
              <a:t>7/2021</a:t>
            </a:r>
          </a:p>
        </p:txBody>
      </p:sp>
      <p:sp>
        <p:nvSpPr>
          <p:cNvPr id="5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תמונה 6">
            <a:extLst>
              <a:ext uri="{FF2B5EF4-FFF2-40B4-BE49-F238E27FC236}">
                <a16:creationId xmlns:a16="http://schemas.microsoft.com/office/drawing/2014/main" id="{778F6095-972A-4AAA-8E15-400D0B9F6D8A}"/>
              </a:ext>
            </a:extLst>
          </p:cNvPr>
          <p:cNvPicPr>
            <a:picLocks noChangeAspect="1"/>
          </p:cNvPicPr>
          <p:nvPr/>
        </p:nvPicPr>
        <p:blipFill>
          <a:blip r:embed="rId2"/>
          <a:stretch>
            <a:fillRect/>
          </a:stretch>
        </p:blipFill>
        <p:spPr>
          <a:xfrm>
            <a:off x="8240145" y="320040"/>
            <a:ext cx="3170166" cy="5981446"/>
          </a:xfrm>
          <a:prstGeom prst="rect">
            <a:avLst/>
          </a:prstGeom>
        </p:spPr>
      </p:pic>
      <p:pic>
        <p:nvPicPr>
          <p:cNvPr id="9" name="גרפיקה 9" descr="דיבור קו מיתאר">
            <a:extLst>
              <a:ext uri="{FF2B5EF4-FFF2-40B4-BE49-F238E27FC236}">
                <a16:creationId xmlns:a16="http://schemas.microsoft.com/office/drawing/2014/main" id="{A3291D19-265C-4EAF-9687-4093E2A4B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25065" y="-4313"/>
            <a:ext cx="2697191" cy="2697191"/>
          </a:xfrm>
          <a:prstGeom prst="rect">
            <a:avLst/>
          </a:prstGeom>
        </p:spPr>
      </p:pic>
      <p:sp>
        <p:nvSpPr>
          <p:cNvPr id="10" name="תיבת טקסט 9">
            <a:extLst>
              <a:ext uri="{FF2B5EF4-FFF2-40B4-BE49-F238E27FC236}">
                <a16:creationId xmlns:a16="http://schemas.microsoft.com/office/drawing/2014/main" id="{513A0052-F8FF-41BE-BE86-1443DC1592E2}"/>
              </a:ext>
            </a:extLst>
          </p:cNvPr>
          <p:cNvSpPr txBox="1"/>
          <p:nvPr/>
        </p:nvSpPr>
        <p:spPr>
          <a:xfrm>
            <a:off x="6018362" y="770626"/>
            <a:ext cx="2168106" cy="707886"/>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ctr"/>
            <a:r>
              <a:rPr lang="he-IL" sz="2000" b="1" i="1">
                <a:ea typeface="+mn-lt"/>
                <a:cs typeface="+mn-lt"/>
              </a:rPr>
              <a:t>You're better</a:t>
            </a:r>
            <a:endParaRPr lang="he-IL" sz="2000" b="1" i="1">
              <a:ea typeface="+mn-lt"/>
              <a:cs typeface="Arial"/>
            </a:endParaRPr>
          </a:p>
          <a:p>
            <a:pPr algn="ctr"/>
            <a:r>
              <a:rPr lang="he-IL" sz="2000" b="1" i="1">
                <a:ea typeface="+mn-lt"/>
                <a:cs typeface="+mn-lt"/>
              </a:rPr>
              <a:t> when you smart</a:t>
            </a:r>
            <a:endParaRPr lang="he-IL" sz="2000" b="1" i="1">
              <a:cs typeface="Arial"/>
            </a:endParaRPr>
          </a:p>
        </p:txBody>
      </p:sp>
    </p:spTree>
    <p:extLst>
      <p:ext uri="{BB962C8B-B14F-4D97-AF65-F5344CB8AC3E}">
        <p14:creationId xmlns:p14="http://schemas.microsoft.com/office/powerpoint/2010/main" val="247840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07B3A1-C557-4114-8C5F-3F85EB1CAC97}"/>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9600" dirty="0"/>
              <a:t>סיום</a:t>
            </a:r>
            <a:endParaRPr lang="en-US" sz="9600">
              <a:cs typeface="Calibri Light"/>
            </a:endParaRP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קבוצת צונחים גדולה באוויר">
            <a:extLst>
              <a:ext uri="{FF2B5EF4-FFF2-40B4-BE49-F238E27FC236}">
                <a16:creationId xmlns:a16="http://schemas.microsoft.com/office/drawing/2014/main" id="{CC0FDBE2-C7A3-4660-93D1-E94D3FBEA332}"/>
              </a:ext>
            </a:extLst>
          </p:cNvPr>
          <p:cNvPicPr>
            <a:picLocks noChangeAspect="1"/>
          </p:cNvPicPr>
          <p:nvPr/>
        </p:nvPicPr>
        <p:blipFill rotWithShape="1">
          <a:blip r:embed="rId2"/>
          <a:srcRect l="16711" r="15033" b="3"/>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47419217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7641E7B-22D8-4604-B32D-89C19B95085E}"/>
              </a:ext>
            </a:extLst>
          </p:cNvPr>
          <p:cNvSpPr>
            <a:spLocks noGrp="1"/>
          </p:cNvSpPr>
          <p:nvPr>
            <p:ph type="title"/>
          </p:nvPr>
        </p:nvSpPr>
        <p:spPr>
          <a:xfrm>
            <a:off x="841248" y="548640"/>
            <a:ext cx="3600860" cy="5431536"/>
          </a:xfrm>
        </p:spPr>
        <p:txBody>
          <a:bodyPr>
            <a:normAutofit/>
          </a:bodyPr>
          <a:lstStyle/>
          <a:p>
            <a:r>
              <a:rPr lang="en" sz="5400">
                <a:latin typeface="Consolas"/>
                <a:cs typeface="Times New Roman"/>
              </a:rPr>
              <a:t>What is QuizApp?</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EE02609F-2A69-4D82-BF64-3016CB9DAE49}"/>
              </a:ext>
            </a:extLst>
          </p:cNvPr>
          <p:cNvSpPr>
            <a:spLocks noGrp="1"/>
          </p:cNvSpPr>
          <p:nvPr>
            <p:ph idx="1"/>
          </p:nvPr>
        </p:nvSpPr>
        <p:spPr>
          <a:xfrm>
            <a:off x="5126418" y="307676"/>
            <a:ext cx="6339353" cy="5675951"/>
          </a:xfrm>
        </p:spPr>
        <p:txBody>
          <a:bodyPr anchor="ctr">
            <a:noAutofit/>
          </a:bodyPr>
          <a:lstStyle/>
          <a:p>
            <a:pPr marL="0" indent="0">
              <a:buNone/>
            </a:pPr>
            <a:r>
              <a:rPr lang="en" sz="2400" dirty="0">
                <a:latin typeface="Consolas"/>
                <a:cs typeface="Arial"/>
              </a:rPr>
              <a:t>If you are a student currently </a:t>
            </a:r>
            <a:r>
              <a:rPr lang="en" sz="2400">
                <a:latin typeface="Consolas"/>
                <a:cs typeface="Arial"/>
              </a:rPr>
              <a:t>studying Java, a developer who </a:t>
            </a:r>
            <a:r>
              <a:rPr lang="en" sz="2400" dirty="0">
                <a:latin typeface="Consolas"/>
                <a:cs typeface="Arial"/>
              </a:rPr>
              <a:t>needs to strengthen their memory or even planning to enter the world of apps, QuizApp was developed just for you. This app is a trivial questionnaire on the subject of the field which should give you the basic and even advanced ability in the subjects of study in the field of Android. So, how does it work?</a:t>
            </a:r>
            <a:endParaRPr lang="he-IL" sz="2400" dirty="0">
              <a:cs typeface="Arial"/>
            </a:endParaRPr>
          </a:p>
        </p:txBody>
      </p:sp>
      <p:pic>
        <p:nvPicPr>
          <p:cNvPr id="7" name="גרפיקה 8" descr="טלפון חכם עם מילוי מלא">
            <a:extLst>
              <a:ext uri="{FF2B5EF4-FFF2-40B4-BE49-F238E27FC236}">
                <a16:creationId xmlns:a16="http://schemas.microsoft.com/office/drawing/2014/main" id="{D2583A17-089E-4799-8CAC-81D7AA667C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40611" y="4193876"/>
            <a:ext cx="1431984" cy="1417607"/>
          </a:xfrm>
          <a:prstGeom prst="rect">
            <a:avLst/>
          </a:prstGeom>
        </p:spPr>
      </p:pic>
    </p:spTree>
    <p:extLst>
      <p:ext uri="{BB962C8B-B14F-4D97-AF65-F5344CB8AC3E}">
        <p14:creationId xmlns:p14="http://schemas.microsoft.com/office/powerpoint/2010/main" val="299902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תמונה 3" descr="תמונה שמכילה טקסט, צג, אלקטרוניקה, צילום מסך&#10;&#10;התיאור נוצר באופן אוטומטי">
            <a:extLst>
              <a:ext uri="{FF2B5EF4-FFF2-40B4-BE49-F238E27FC236}">
                <a16:creationId xmlns:a16="http://schemas.microsoft.com/office/drawing/2014/main" id="{822A2EDB-14F7-4765-9B2E-A72F4C79CA91}"/>
              </a:ext>
            </a:extLst>
          </p:cNvPr>
          <p:cNvPicPr>
            <a:picLocks noChangeAspect="1"/>
          </p:cNvPicPr>
          <p:nvPr/>
        </p:nvPicPr>
        <p:blipFill>
          <a:blip r:embed="rId2"/>
          <a:stretch>
            <a:fillRect/>
          </a:stretch>
        </p:blipFill>
        <p:spPr>
          <a:xfrm>
            <a:off x="723544" y="642988"/>
            <a:ext cx="2938988" cy="5571543"/>
          </a:xfrm>
          <a:prstGeom prst="rect">
            <a:avLst/>
          </a:prstGeom>
        </p:spPr>
      </p:pic>
      <p:sp>
        <p:nvSpPr>
          <p:cNvPr id="11" name="Content Placeholder 10">
            <a:extLst>
              <a:ext uri="{FF2B5EF4-FFF2-40B4-BE49-F238E27FC236}">
                <a16:creationId xmlns:a16="http://schemas.microsoft.com/office/drawing/2014/main" id="{B9EDF29B-BA7C-4994-836F-2BE7725099B0}"/>
              </a:ext>
            </a:extLst>
          </p:cNvPr>
          <p:cNvSpPr>
            <a:spLocks noGrp="1"/>
          </p:cNvSpPr>
          <p:nvPr>
            <p:ph idx="1"/>
          </p:nvPr>
        </p:nvSpPr>
        <p:spPr>
          <a:xfrm>
            <a:off x="3941817" y="800526"/>
            <a:ext cx="8052413" cy="5577718"/>
          </a:xfrm>
        </p:spPr>
        <p:txBody>
          <a:bodyPr vert="horz" lIns="91440" tIns="45720" rIns="91440" bIns="45720" rtlCol="0" anchor="t">
            <a:normAutofit/>
          </a:bodyPr>
          <a:lstStyle/>
          <a:p>
            <a:r>
              <a:rPr lang="en-US" sz="2000" dirty="0">
                <a:cs typeface="Calibri"/>
              </a:rPr>
              <a:t>First you insert your name.</a:t>
            </a:r>
          </a:p>
          <a:p>
            <a:r>
              <a:rPr lang="en-US" sz="2000" dirty="0">
                <a:cs typeface="Calibri"/>
              </a:rPr>
              <a:t>Then the</a:t>
            </a:r>
            <a:r>
              <a:rPr lang="en-US" sz="2000" dirty="0">
                <a:latin typeface="Calibri"/>
                <a:cs typeface="Calibri"/>
              </a:rPr>
              <a:t> </a:t>
            </a:r>
            <a:r>
              <a:rPr lang="en" sz="2000" dirty="0">
                <a:latin typeface="Consolas"/>
                <a:cs typeface="Calibri"/>
              </a:rPr>
              <a:t>questionnaire will start.</a:t>
            </a:r>
          </a:p>
          <a:p>
            <a:r>
              <a:rPr lang="en" sz="2000" dirty="0">
                <a:latin typeface="Consolas"/>
                <a:cs typeface="Calibri"/>
              </a:rPr>
              <a:t>You will get questions on Android with 4 options to answer.</a:t>
            </a:r>
          </a:p>
          <a:p>
            <a:r>
              <a:rPr lang="en" sz="2000" dirty="0">
                <a:latin typeface="Consolas"/>
                <a:cs typeface="Calibri"/>
              </a:rPr>
              <a:t>You have timer- hurry up!</a:t>
            </a:r>
          </a:p>
          <a:p>
            <a:r>
              <a:rPr lang="en" sz="2000" dirty="0">
                <a:latin typeface="Consolas"/>
                <a:cs typeface="Calibri"/>
              </a:rPr>
              <a:t>A correct answer will earn you one point. An incorrect answer will not earn you a point.</a:t>
            </a:r>
          </a:p>
          <a:p>
            <a:r>
              <a:rPr lang="en" sz="2000" dirty="0">
                <a:latin typeface="Consolas"/>
                <a:cs typeface="Calibri"/>
              </a:rPr>
              <a:t>During the questionnaire you can leave it or continue to the next question.</a:t>
            </a:r>
          </a:p>
          <a:p>
            <a:r>
              <a:rPr lang="en" sz="2000" dirty="0">
                <a:latin typeface="Consolas"/>
                <a:cs typeface="Calibri"/>
              </a:rPr>
              <a:t>At the bottom of the screen you can see the total points you have earned so far.</a:t>
            </a:r>
          </a:p>
          <a:p>
            <a:r>
              <a:rPr lang="en" sz="2000" dirty="0">
                <a:latin typeface="Consolas"/>
                <a:cs typeface="Calibri"/>
              </a:rPr>
              <a:t>For correct or incorrect answer the screen will send a message accordingly.</a:t>
            </a:r>
          </a:p>
          <a:p>
            <a:r>
              <a:rPr lang="en" sz="2000" dirty="0">
                <a:latin typeface="Consolas"/>
                <a:cs typeface="Calibri"/>
              </a:rPr>
              <a:t>You can also choose language: English/ Hebrew.</a:t>
            </a:r>
          </a:p>
        </p:txBody>
      </p:sp>
      <p:pic>
        <p:nvPicPr>
          <p:cNvPr id="8" name="גרפיקה 8" descr="סיעור מוחות קו מיתאר">
            <a:extLst>
              <a:ext uri="{FF2B5EF4-FFF2-40B4-BE49-F238E27FC236}">
                <a16:creationId xmlns:a16="http://schemas.microsoft.com/office/drawing/2014/main" id="{D4010082-099B-4B3F-8102-D8D6B5770E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6461" y="182593"/>
            <a:ext cx="1259457" cy="1230702"/>
          </a:xfrm>
          <a:prstGeom prst="rect">
            <a:avLst/>
          </a:prstGeom>
        </p:spPr>
      </p:pic>
    </p:spTree>
    <p:extLst>
      <p:ext uri="{BB962C8B-B14F-4D97-AF65-F5344CB8AC3E}">
        <p14:creationId xmlns:p14="http://schemas.microsoft.com/office/powerpoint/2010/main" val="38612034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תיבת טקסט 4">
            <a:extLst>
              <a:ext uri="{FF2B5EF4-FFF2-40B4-BE49-F238E27FC236}">
                <a16:creationId xmlns:a16="http://schemas.microsoft.com/office/drawing/2014/main" id="{4DDD1E99-CD68-4B28-93F8-8953AD8ED523}"/>
              </a:ext>
            </a:extLst>
          </p:cNvPr>
          <p:cNvSpPr txBox="1"/>
          <p:nvPr/>
        </p:nvSpPr>
        <p:spPr>
          <a:xfrm>
            <a:off x="454810" y="263669"/>
            <a:ext cx="6307226" cy="461338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l" rtl="0">
              <a:lnSpc>
                <a:spcPct val="90000"/>
              </a:lnSpc>
              <a:spcAft>
                <a:spcPts val="600"/>
              </a:spcAft>
            </a:pPr>
            <a:r>
              <a:rPr lang="en-US" sz="2800"/>
              <a:t>At the end of the questionnaire you will receive a full overview of the number of correct or incorrect answers you received and of your final score. This way you will be able to evaluate your knowledge in the field of Android and know where you need to improve. At the end of the questionnaire you can start a new questionnaire.</a:t>
            </a:r>
            <a:endParaRPr lang="en-US" sz="2800">
              <a:cs typeface="Calibri"/>
            </a:endParaRPr>
          </a:p>
        </p:txBody>
      </p:sp>
      <p:sp>
        <p:nvSpPr>
          <p:cNvPr id="32" name="Rectangle 2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תמונה 9">
            <a:extLst>
              <a:ext uri="{FF2B5EF4-FFF2-40B4-BE49-F238E27FC236}">
                <a16:creationId xmlns:a16="http://schemas.microsoft.com/office/drawing/2014/main" id="{7F468853-1771-42D7-ACD5-DC6C41A65434}"/>
              </a:ext>
            </a:extLst>
          </p:cNvPr>
          <p:cNvPicPr>
            <a:picLocks noGrp="1" noChangeAspect="1"/>
          </p:cNvPicPr>
          <p:nvPr>
            <p:ph idx="1"/>
          </p:nvPr>
        </p:nvPicPr>
        <p:blipFill rotWithShape="1">
          <a:blip r:embed="rId2"/>
          <a:srcRect t="2257" r="1" b="1"/>
          <a:stretch/>
        </p:blipFill>
        <p:spPr>
          <a:xfrm>
            <a:off x="6876090" y="190214"/>
            <a:ext cx="3808283" cy="6408825"/>
          </a:xfrm>
          <a:prstGeom prst="rect">
            <a:avLst/>
          </a:prstGeom>
        </p:spPr>
      </p:pic>
      <p:pic>
        <p:nvPicPr>
          <p:cNvPr id="3" name="גרפיקה 3" descr="משתמש עם כתר עם מילוי מלא">
            <a:extLst>
              <a:ext uri="{FF2B5EF4-FFF2-40B4-BE49-F238E27FC236}">
                <a16:creationId xmlns:a16="http://schemas.microsoft.com/office/drawing/2014/main" id="{489A55F2-2788-4837-AE1B-E84C5781BC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31366" y="4452668"/>
            <a:ext cx="1892060" cy="1877683"/>
          </a:xfrm>
          <a:prstGeom prst="rect">
            <a:avLst/>
          </a:prstGeom>
        </p:spPr>
      </p:pic>
    </p:spTree>
    <p:extLst>
      <p:ext uri="{BB962C8B-B14F-4D97-AF65-F5344CB8AC3E}">
        <p14:creationId xmlns:p14="http://schemas.microsoft.com/office/powerpoint/2010/main" val="252505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תיבת טקסט 8">
            <a:extLst>
              <a:ext uri="{FF2B5EF4-FFF2-40B4-BE49-F238E27FC236}">
                <a16:creationId xmlns:a16="http://schemas.microsoft.com/office/drawing/2014/main" id="{57921A95-F5DD-4DE0-A6F9-35A94E91F6F8}"/>
              </a:ext>
            </a:extLst>
          </p:cNvPr>
          <p:cNvSpPr txBox="1"/>
          <p:nvPr/>
        </p:nvSpPr>
        <p:spPr>
          <a:xfrm>
            <a:off x="4303156" y="1714143"/>
            <a:ext cx="6251110" cy="3483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rtl="0">
              <a:lnSpc>
                <a:spcPct val="90000"/>
              </a:lnSpc>
            </a:pPr>
            <a:br>
              <a:rPr lang="en-US" sz="2200" dirty="0"/>
            </a:br>
            <a:endParaRPr lang="en-US" sz="3200">
              <a:cs typeface="Calibri" panose="020F0502020204030204"/>
            </a:endParaRPr>
          </a:p>
          <a:p>
            <a:pPr algn="ctr"/>
            <a:r>
              <a:rPr lang="en-US" sz="3200" dirty="0">
                <a:ea typeface="+mn-lt"/>
                <a:cs typeface="+mn-lt"/>
              </a:rPr>
              <a:t>When you have completed the questionnaire you will be able to follow the record table </a:t>
            </a:r>
            <a:endParaRPr lang="en-US" dirty="0"/>
          </a:p>
          <a:p>
            <a:pPr algn="ctr">
              <a:lnSpc>
                <a:spcPct val="90000"/>
              </a:lnSpc>
            </a:pPr>
            <a:endParaRPr lang="en-US" sz="3200" dirty="0">
              <a:cs typeface="Calibri"/>
            </a:endParaRPr>
          </a:p>
          <a:p>
            <a:pPr indent="-228600" algn="ctr" rtl="0">
              <a:lnSpc>
                <a:spcPct val="90000"/>
              </a:lnSpc>
              <a:spcAft>
                <a:spcPts val="600"/>
              </a:spcAft>
              <a:buFont typeface="Arial" panose="020B0604020202020204" pitchFamily="34" charset="0"/>
              <a:buChar char="•"/>
            </a:pPr>
            <a:endParaRPr lang="en-US" sz="3200" dirty="0">
              <a:cs typeface="Calibri"/>
            </a:endParaRPr>
          </a:p>
        </p:txBody>
      </p:sp>
      <p:pic>
        <p:nvPicPr>
          <p:cNvPr id="2" name="גרפיקה 2" descr="גרף עמודות עם מגמה עולה עם מילוי מלא">
            <a:extLst>
              <a:ext uri="{FF2B5EF4-FFF2-40B4-BE49-F238E27FC236}">
                <a16:creationId xmlns:a16="http://schemas.microsoft.com/office/drawing/2014/main" id="{5EF1CDBC-FF50-48A6-8781-14D9182B64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2687" y="4524555"/>
            <a:ext cx="1892060" cy="1877683"/>
          </a:xfrm>
          <a:prstGeom prst="rect">
            <a:avLst/>
          </a:prstGeom>
        </p:spPr>
      </p:pic>
      <p:pic>
        <p:nvPicPr>
          <p:cNvPr id="3" name="תמונה 11" descr="תמונה שמכילה טקסט, צג, אלקטרוניקה, מסך&#10;&#10;התיאור נוצר באופן אוטומטי">
            <a:extLst>
              <a:ext uri="{FF2B5EF4-FFF2-40B4-BE49-F238E27FC236}">
                <a16:creationId xmlns:a16="http://schemas.microsoft.com/office/drawing/2014/main" id="{22B4AAE6-ADA4-4E58-AE89-BD5B9DC546DE}"/>
              </a:ext>
            </a:extLst>
          </p:cNvPr>
          <p:cNvPicPr>
            <a:picLocks noChangeAspect="1"/>
          </p:cNvPicPr>
          <p:nvPr/>
        </p:nvPicPr>
        <p:blipFill>
          <a:blip r:embed="rId4"/>
          <a:stretch>
            <a:fillRect/>
          </a:stretch>
        </p:blipFill>
        <p:spPr>
          <a:xfrm>
            <a:off x="215557" y="192657"/>
            <a:ext cx="3493904" cy="6458309"/>
          </a:xfrm>
          <a:prstGeom prst="rect">
            <a:avLst/>
          </a:prstGeom>
        </p:spPr>
      </p:pic>
    </p:spTree>
    <p:extLst>
      <p:ext uri="{BB962C8B-B14F-4D97-AF65-F5344CB8AC3E}">
        <p14:creationId xmlns:p14="http://schemas.microsoft.com/office/powerpoint/2010/main" val="156921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F6E9C0-B063-4713-9EEC-C5F178DCD104}"/>
              </a:ext>
            </a:extLst>
          </p:cNvPr>
          <p:cNvSpPr>
            <a:spLocks noGrp="1"/>
          </p:cNvSpPr>
          <p:nvPr>
            <p:ph type="title"/>
          </p:nvPr>
        </p:nvSpPr>
        <p:spPr>
          <a:xfrm>
            <a:off x="3935427" y="5025364"/>
            <a:ext cx="5609222" cy="1363215"/>
          </a:xfrm>
        </p:spPr>
        <p:txBody>
          <a:bodyPr vert="horz" lIns="91440" tIns="45720" rIns="91440" bIns="45720" rtlCol="0" anchor="t">
            <a:normAutofit/>
          </a:bodyPr>
          <a:lstStyle/>
          <a:p>
            <a:br>
              <a:rPr lang="en-US" sz="2800" dirty="0"/>
            </a:br>
            <a:endParaRPr lang="en-US" sz="2800"/>
          </a:p>
          <a:p>
            <a:r>
              <a:rPr lang="en-US" sz="3600" dirty="0"/>
              <a:t>Flowchart</a:t>
            </a:r>
            <a:endParaRPr lang="en-US" sz="3600" dirty="0">
              <a:cs typeface="Calibri Light"/>
            </a:endParaRPr>
          </a:p>
          <a:p>
            <a:endParaRPr lang="en-US" sz="2800"/>
          </a:p>
        </p:txBody>
      </p:sp>
      <p:sp>
        <p:nvSpPr>
          <p:cNvPr id="32" name="Freeform: Shape 31">
            <a:extLst>
              <a:ext uri="{FF2B5EF4-FFF2-40B4-BE49-F238E27FC236}">
                <a16:creationId xmlns:a16="http://schemas.microsoft.com/office/drawing/2014/main" id="{C4051FED-CF0D-4DDD-A9BB-E58FEEFE7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580" y="2042"/>
            <a:ext cx="3224421" cy="4020664"/>
          </a:xfrm>
          <a:custGeom>
            <a:avLst/>
            <a:gdLst>
              <a:gd name="connsiteX0" fmla="*/ 449733 w 3224421"/>
              <a:gd name="connsiteY0" fmla="*/ 0 h 4020664"/>
              <a:gd name="connsiteX1" fmla="*/ 3224421 w 3224421"/>
              <a:gd name="connsiteY1" fmla="*/ 0 h 4020664"/>
              <a:gd name="connsiteX2" fmla="*/ 3224421 w 3224421"/>
              <a:gd name="connsiteY2" fmla="*/ 3933205 h 4020664"/>
              <a:gd name="connsiteX3" fmla="*/ 3087301 w 3224421"/>
              <a:gd name="connsiteY3" fmla="*/ 3968462 h 4020664"/>
              <a:gd name="connsiteX4" fmla="*/ 2569464 w 3224421"/>
              <a:gd name="connsiteY4" fmla="*/ 4020664 h 4020664"/>
              <a:gd name="connsiteX5" fmla="*/ 0 w 3224421"/>
              <a:gd name="connsiteY5" fmla="*/ 1451200 h 4020664"/>
              <a:gd name="connsiteX6" fmla="*/ 438824 w 3224421"/>
              <a:gd name="connsiteY6" fmla="*/ 14588 h 4020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4421" h="4020664">
                <a:moveTo>
                  <a:pt x="449733" y="0"/>
                </a:moveTo>
                <a:lnTo>
                  <a:pt x="3224421" y="0"/>
                </a:lnTo>
                <a:lnTo>
                  <a:pt x="3224421" y="3933205"/>
                </a:lnTo>
                <a:lnTo>
                  <a:pt x="3087301" y="3968462"/>
                </a:lnTo>
                <a:cubicBezTo>
                  <a:pt x="2920035" y="4002689"/>
                  <a:pt x="2746849" y="4020664"/>
                  <a:pt x="2569464" y="4020664"/>
                </a:cubicBezTo>
                <a:cubicBezTo>
                  <a:pt x="1150388" y="4020664"/>
                  <a:pt x="0" y="2870276"/>
                  <a:pt x="0" y="1451200"/>
                </a:cubicBezTo>
                <a:cubicBezTo>
                  <a:pt x="0" y="919047"/>
                  <a:pt x="161773" y="424677"/>
                  <a:pt x="438824" y="14588"/>
                </a:cubicBezTo>
                <a:close/>
              </a:path>
            </a:pathLst>
          </a:custGeom>
          <a:solidFill>
            <a:schemeClr val="tx1"/>
          </a:solidFill>
          <a:ln w="95250" cmpd="dbl">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F2E5A8E1-2A22-48D0-9556-E21648FA1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6518"/>
            <a:ext cx="4100079" cy="6194580"/>
          </a:xfrm>
          <a:custGeom>
            <a:avLst/>
            <a:gdLst>
              <a:gd name="connsiteX0" fmla="*/ 1002789 w 4100079"/>
              <a:gd name="connsiteY0" fmla="*/ 0 h 6194580"/>
              <a:gd name="connsiteX1" fmla="*/ 4100079 w 4100079"/>
              <a:gd name="connsiteY1" fmla="*/ 3097290 h 6194580"/>
              <a:gd name="connsiteX2" fmla="*/ 1002789 w 4100079"/>
              <a:gd name="connsiteY2" fmla="*/ 6194580 h 6194580"/>
              <a:gd name="connsiteX3" fmla="*/ 81750 w 4100079"/>
              <a:gd name="connsiteY3" fmla="*/ 6055332 h 6194580"/>
              <a:gd name="connsiteX4" fmla="*/ 0 w 4100079"/>
              <a:gd name="connsiteY4" fmla="*/ 6025411 h 6194580"/>
              <a:gd name="connsiteX5" fmla="*/ 0 w 4100079"/>
              <a:gd name="connsiteY5" fmla="*/ 169169 h 6194580"/>
              <a:gd name="connsiteX6" fmla="*/ 81750 w 4100079"/>
              <a:gd name="connsiteY6" fmla="*/ 139248 h 6194580"/>
              <a:gd name="connsiteX7" fmla="*/ 1002789 w 4100079"/>
              <a:gd name="connsiteY7" fmla="*/ 0 h 6194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0079" h="6194580">
                <a:moveTo>
                  <a:pt x="1002789" y="0"/>
                </a:moveTo>
                <a:cubicBezTo>
                  <a:pt x="2713375" y="0"/>
                  <a:pt x="4100079" y="1386704"/>
                  <a:pt x="4100079" y="3097290"/>
                </a:cubicBezTo>
                <a:cubicBezTo>
                  <a:pt x="4100079" y="4807876"/>
                  <a:pt x="2713375" y="6194580"/>
                  <a:pt x="1002789" y="6194580"/>
                </a:cubicBezTo>
                <a:cubicBezTo>
                  <a:pt x="682054" y="6194580"/>
                  <a:pt x="372706" y="6145829"/>
                  <a:pt x="81750" y="6055332"/>
                </a:cubicBezTo>
                <a:lnTo>
                  <a:pt x="0" y="6025411"/>
                </a:lnTo>
                <a:lnTo>
                  <a:pt x="0" y="169169"/>
                </a:lnTo>
                <a:lnTo>
                  <a:pt x="81750" y="139248"/>
                </a:lnTo>
                <a:cubicBezTo>
                  <a:pt x="372706" y="48751"/>
                  <a:pt x="682054" y="0"/>
                  <a:pt x="100278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92AA2300-0FA6-4328-9BD8-1D67925C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3543" y="0"/>
            <a:ext cx="3566160" cy="3159748"/>
          </a:xfrm>
          <a:custGeom>
            <a:avLst/>
            <a:gdLst>
              <a:gd name="connsiteX0" fmla="*/ 649888 w 3566160"/>
              <a:gd name="connsiteY0" fmla="*/ 0 h 3159748"/>
              <a:gd name="connsiteX1" fmla="*/ 2916273 w 3566160"/>
              <a:gd name="connsiteY1" fmla="*/ 0 h 3159748"/>
              <a:gd name="connsiteX2" fmla="*/ 2917285 w 3566160"/>
              <a:gd name="connsiteY2" fmla="*/ 757 h 3159748"/>
              <a:gd name="connsiteX3" fmla="*/ 3566160 w 3566160"/>
              <a:gd name="connsiteY3" fmla="*/ 1376668 h 3159748"/>
              <a:gd name="connsiteX4" fmla="*/ 1783080 w 3566160"/>
              <a:gd name="connsiteY4" fmla="*/ 3159748 h 3159748"/>
              <a:gd name="connsiteX5" fmla="*/ 0 w 3566160"/>
              <a:gd name="connsiteY5" fmla="*/ 1376668 h 3159748"/>
              <a:gd name="connsiteX6" fmla="*/ 648876 w 3566160"/>
              <a:gd name="connsiteY6" fmla="*/ 757 h 315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6160" h="3159748">
                <a:moveTo>
                  <a:pt x="649888" y="0"/>
                </a:moveTo>
                <a:lnTo>
                  <a:pt x="2916273" y="0"/>
                </a:lnTo>
                <a:lnTo>
                  <a:pt x="2917285" y="757"/>
                </a:lnTo>
                <a:cubicBezTo>
                  <a:pt x="3313569" y="327800"/>
                  <a:pt x="3566160" y="822736"/>
                  <a:pt x="3566160" y="1376668"/>
                </a:cubicBezTo>
                <a:cubicBezTo>
                  <a:pt x="3566160" y="2361436"/>
                  <a:pt x="2767848" y="3159748"/>
                  <a:pt x="1783080" y="3159748"/>
                </a:cubicBezTo>
                <a:cubicBezTo>
                  <a:pt x="798312" y="3159748"/>
                  <a:pt x="0" y="2361436"/>
                  <a:pt x="0" y="1376668"/>
                </a:cubicBezTo>
                <a:cubicBezTo>
                  <a:pt x="0" y="822736"/>
                  <a:pt x="252591" y="327800"/>
                  <a:pt x="648876" y="7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D3E1FE85-D0BF-41D3-8B85-04776368E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8135" y="0"/>
            <a:ext cx="3236976" cy="2995156"/>
          </a:xfrm>
          <a:custGeom>
            <a:avLst/>
            <a:gdLst>
              <a:gd name="connsiteX0" fmla="*/ 770517 w 3236976"/>
              <a:gd name="connsiteY0" fmla="*/ 0 h 2995156"/>
              <a:gd name="connsiteX1" fmla="*/ 2466460 w 3236976"/>
              <a:gd name="connsiteY1" fmla="*/ 0 h 2995156"/>
              <a:gd name="connsiteX2" fmla="*/ 2523400 w 3236976"/>
              <a:gd name="connsiteY2" fmla="*/ 34592 h 2995156"/>
              <a:gd name="connsiteX3" fmla="*/ 3236976 w 3236976"/>
              <a:gd name="connsiteY3" fmla="*/ 1376668 h 2995156"/>
              <a:gd name="connsiteX4" fmla="*/ 1618488 w 3236976"/>
              <a:gd name="connsiteY4" fmla="*/ 2995156 h 2995156"/>
              <a:gd name="connsiteX5" fmla="*/ 0 w 3236976"/>
              <a:gd name="connsiteY5" fmla="*/ 1376668 h 2995156"/>
              <a:gd name="connsiteX6" fmla="*/ 713576 w 3236976"/>
              <a:gd name="connsiteY6" fmla="*/ 34592 h 299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976" h="2995156">
                <a:moveTo>
                  <a:pt x="770517" y="0"/>
                </a:moveTo>
                <a:lnTo>
                  <a:pt x="2466460" y="0"/>
                </a:lnTo>
                <a:lnTo>
                  <a:pt x="2523400" y="34592"/>
                </a:lnTo>
                <a:cubicBezTo>
                  <a:pt x="2953921" y="325446"/>
                  <a:pt x="3236976" y="818002"/>
                  <a:pt x="3236976" y="1376668"/>
                </a:cubicBezTo>
                <a:cubicBezTo>
                  <a:pt x="3236976" y="2270534"/>
                  <a:pt x="2512354" y="2995156"/>
                  <a:pt x="1618488" y="2995156"/>
                </a:cubicBezTo>
                <a:cubicBezTo>
                  <a:pt x="724622" y="2995156"/>
                  <a:pt x="0" y="2270534"/>
                  <a:pt x="0" y="1376668"/>
                </a:cubicBezTo>
                <a:cubicBezTo>
                  <a:pt x="0" y="818002"/>
                  <a:pt x="283056" y="325446"/>
                  <a:pt x="713576" y="3459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1072B470-1E76-42B5-86EA-1FB0F881D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4396" y="2042"/>
            <a:ext cx="3387604" cy="4183848"/>
          </a:xfrm>
          <a:custGeom>
            <a:avLst/>
            <a:gdLst>
              <a:gd name="connsiteX0" fmla="*/ 420128 w 3387604"/>
              <a:gd name="connsiteY0" fmla="*/ 0 h 4183848"/>
              <a:gd name="connsiteX1" fmla="*/ 3387604 w 3387604"/>
              <a:gd name="connsiteY1" fmla="*/ 0 h 4183848"/>
              <a:gd name="connsiteX2" fmla="*/ 3387604 w 3387604"/>
              <a:gd name="connsiteY2" fmla="*/ 4101530 h 4183848"/>
              <a:gd name="connsiteX3" fmla="*/ 3283372 w 3387604"/>
              <a:gd name="connsiteY3" fmla="*/ 4128330 h 4183848"/>
              <a:gd name="connsiteX4" fmla="*/ 2732648 w 3387604"/>
              <a:gd name="connsiteY4" fmla="*/ 4183848 h 4183848"/>
              <a:gd name="connsiteX5" fmla="*/ 0 w 3387604"/>
              <a:gd name="connsiteY5" fmla="*/ 1451200 h 4183848"/>
              <a:gd name="connsiteX6" fmla="*/ 329816 w 3387604"/>
              <a:gd name="connsiteY6" fmla="*/ 148658 h 418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7604" h="4183848">
                <a:moveTo>
                  <a:pt x="420128" y="0"/>
                </a:moveTo>
                <a:lnTo>
                  <a:pt x="3387604" y="0"/>
                </a:lnTo>
                <a:lnTo>
                  <a:pt x="3387604" y="4101530"/>
                </a:lnTo>
                <a:lnTo>
                  <a:pt x="3283372" y="4128330"/>
                </a:lnTo>
                <a:cubicBezTo>
                  <a:pt x="3105483" y="4164732"/>
                  <a:pt x="2921298" y="4183848"/>
                  <a:pt x="2732648" y="4183848"/>
                </a:cubicBezTo>
                <a:cubicBezTo>
                  <a:pt x="1223448" y="4183848"/>
                  <a:pt x="0" y="2960400"/>
                  <a:pt x="0" y="1451200"/>
                </a:cubicBezTo>
                <a:cubicBezTo>
                  <a:pt x="0" y="979575"/>
                  <a:pt x="119477" y="535856"/>
                  <a:pt x="329816" y="14865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DDD8B025-3845-4DEF-98B6-7C0BF531D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3156"/>
            <a:ext cx="3933440" cy="5861304"/>
          </a:xfrm>
          <a:custGeom>
            <a:avLst/>
            <a:gdLst>
              <a:gd name="connsiteX0" fmla="*/ 1002788 w 3933440"/>
              <a:gd name="connsiteY0" fmla="*/ 0 h 5861304"/>
              <a:gd name="connsiteX1" fmla="*/ 3933440 w 3933440"/>
              <a:gd name="connsiteY1" fmla="*/ 2930652 h 5861304"/>
              <a:gd name="connsiteX2" fmla="*/ 1002788 w 3933440"/>
              <a:gd name="connsiteY2" fmla="*/ 5861304 h 5861304"/>
              <a:gd name="connsiteX3" fmla="*/ 131302 w 3933440"/>
              <a:gd name="connsiteY3" fmla="*/ 5729548 h 5861304"/>
              <a:gd name="connsiteX4" fmla="*/ 0 w 3933440"/>
              <a:gd name="connsiteY4" fmla="*/ 5681491 h 5861304"/>
              <a:gd name="connsiteX5" fmla="*/ 0 w 3933440"/>
              <a:gd name="connsiteY5" fmla="*/ 179814 h 5861304"/>
              <a:gd name="connsiteX6" fmla="*/ 131302 w 3933440"/>
              <a:gd name="connsiteY6" fmla="*/ 131756 h 5861304"/>
              <a:gd name="connsiteX7" fmla="*/ 1002788 w 3933440"/>
              <a:gd name="connsiteY7" fmla="*/ 0 h 586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3440" h="5861304">
                <a:moveTo>
                  <a:pt x="1002788" y="0"/>
                </a:moveTo>
                <a:cubicBezTo>
                  <a:pt x="2621342" y="0"/>
                  <a:pt x="3933440" y="1312098"/>
                  <a:pt x="3933440" y="2930652"/>
                </a:cubicBezTo>
                <a:cubicBezTo>
                  <a:pt x="3933440" y="4549206"/>
                  <a:pt x="2621342" y="5861304"/>
                  <a:pt x="1002788" y="5861304"/>
                </a:cubicBezTo>
                <a:cubicBezTo>
                  <a:pt x="699309" y="5861304"/>
                  <a:pt x="406604" y="5815176"/>
                  <a:pt x="131302" y="5729548"/>
                </a:cubicBezTo>
                <a:lnTo>
                  <a:pt x="0" y="5681491"/>
                </a:lnTo>
                <a:lnTo>
                  <a:pt x="0" y="179814"/>
                </a:lnTo>
                <a:lnTo>
                  <a:pt x="131302" y="131756"/>
                </a:lnTo>
                <a:cubicBezTo>
                  <a:pt x="406604" y="46129"/>
                  <a:pt x="699309" y="0"/>
                  <a:pt x="1002788" y="0"/>
                </a:cubicBezTo>
                <a:close/>
              </a:path>
            </a:pathLst>
          </a:custGeom>
          <a:solidFill>
            <a:schemeClr val="tx1"/>
          </a:solidFill>
          <a:ln w="95250" cmpd="dbl">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תמונה 4">
            <a:extLst>
              <a:ext uri="{FF2B5EF4-FFF2-40B4-BE49-F238E27FC236}">
                <a16:creationId xmlns:a16="http://schemas.microsoft.com/office/drawing/2014/main" id="{13039C33-2CB4-4004-91AC-817508391A95}"/>
              </a:ext>
            </a:extLst>
          </p:cNvPr>
          <p:cNvPicPr>
            <a:picLocks noChangeAspect="1"/>
          </p:cNvPicPr>
          <p:nvPr/>
        </p:nvPicPr>
        <p:blipFill rotWithShape="1">
          <a:blip r:embed="rId2"/>
          <a:srcRect t="19133" r="1" b="1890"/>
          <a:stretch/>
        </p:blipFill>
        <p:spPr>
          <a:xfrm>
            <a:off x="7067548" y="3159234"/>
            <a:ext cx="2089678" cy="3584167"/>
          </a:xfrm>
          <a:prstGeom prst="rect">
            <a:avLst/>
          </a:prstGeom>
        </p:spPr>
      </p:pic>
      <p:sp>
        <p:nvSpPr>
          <p:cNvPr id="30" name="תיבת טקסט 29">
            <a:extLst>
              <a:ext uri="{FF2B5EF4-FFF2-40B4-BE49-F238E27FC236}">
                <a16:creationId xmlns:a16="http://schemas.microsoft.com/office/drawing/2014/main" id="{D69941F9-0C1C-4517-89A4-0273DAA3651A}"/>
              </a:ext>
            </a:extLst>
          </p:cNvPr>
          <p:cNvSpPr txBox="1"/>
          <p:nvPr/>
        </p:nvSpPr>
        <p:spPr>
          <a:xfrm rot="5400000">
            <a:off x="337509" y="3795263"/>
            <a:ext cx="4224067" cy="461665"/>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r>
              <a:rPr lang="he-IL" sz="2400" b="1" i="1" u="sng" err="1">
                <a:solidFill>
                  <a:schemeClr val="bg1">
                    <a:lumMod val="95000"/>
                    <a:lumOff val="5000"/>
                  </a:schemeClr>
                </a:solidFill>
                <a:cs typeface="Arial"/>
              </a:rPr>
              <a:t>Record</a:t>
            </a:r>
            <a:r>
              <a:rPr lang="he-IL" sz="2400" b="1" i="1" u="sng" dirty="0">
                <a:solidFill>
                  <a:schemeClr val="bg1">
                    <a:lumMod val="95000"/>
                    <a:lumOff val="5000"/>
                  </a:schemeClr>
                </a:solidFill>
                <a:cs typeface="Arial"/>
              </a:rPr>
              <a:t> </a:t>
            </a:r>
            <a:r>
              <a:rPr lang="he-IL" sz="2400" b="1" i="1" u="sng" err="1">
                <a:solidFill>
                  <a:schemeClr val="bg1">
                    <a:lumMod val="95000"/>
                    <a:lumOff val="5000"/>
                  </a:schemeClr>
                </a:solidFill>
                <a:cs typeface="Arial"/>
              </a:rPr>
              <a:t>Table</a:t>
            </a:r>
            <a:endParaRPr lang="he-IL" sz="2400" b="1" i="1" u="sng">
              <a:solidFill>
                <a:schemeClr val="bg1">
                  <a:lumMod val="95000"/>
                  <a:lumOff val="5000"/>
                </a:schemeClr>
              </a:solidFill>
              <a:cs typeface="Arial"/>
            </a:endParaRPr>
          </a:p>
        </p:txBody>
      </p:sp>
      <p:sp>
        <p:nvSpPr>
          <p:cNvPr id="31" name="תיבת טקסט 30">
            <a:extLst>
              <a:ext uri="{FF2B5EF4-FFF2-40B4-BE49-F238E27FC236}">
                <a16:creationId xmlns:a16="http://schemas.microsoft.com/office/drawing/2014/main" id="{71AD459D-A48C-4773-A4FB-C51274295759}"/>
              </a:ext>
            </a:extLst>
          </p:cNvPr>
          <p:cNvSpPr txBox="1"/>
          <p:nvPr/>
        </p:nvSpPr>
        <p:spPr>
          <a:xfrm rot="-5400000">
            <a:off x="8567648" y="1271138"/>
            <a:ext cx="2901350" cy="461665"/>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r>
              <a:rPr lang="en-US" sz="2400" b="1" i="1" dirty="0">
                <a:solidFill>
                  <a:schemeClr val="bg1">
                    <a:lumMod val="95000"/>
                    <a:lumOff val="5000"/>
                  </a:schemeClr>
                </a:solidFill>
                <a:ea typeface="+mn-lt"/>
                <a:cs typeface="+mn-lt"/>
              </a:rPr>
              <a:t>Questionnaire</a:t>
            </a:r>
            <a:endParaRPr lang="he-IL" sz="2400" b="1" i="1">
              <a:solidFill>
                <a:schemeClr val="bg1">
                  <a:lumMod val="95000"/>
                  <a:lumOff val="5000"/>
                </a:schemeClr>
              </a:solidFill>
              <a:cs typeface="Arial"/>
            </a:endParaRPr>
          </a:p>
        </p:txBody>
      </p:sp>
      <p:sp>
        <p:nvSpPr>
          <p:cNvPr id="33" name="תיבת טקסט 32">
            <a:extLst>
              <a:ext uri="{FF2B5EF4-FFF2-40B4-BE49-F238E27FC236}">
                <a16:creationId xmlns:a16="http://schemas.microsoft.com/office/drawing/2014/main" id="{85C7786D-B6AC-4764-8CCC-2A0970AB48F4}"/>
              </a:ext>
            </a:extLst>
          </p:cNvPr>
          <p:cNvSpPr txBox="1"/>
          <p:nvPr/>
        </p:nvSpPr>
        <p:spPr>
          <a:xfrm rot="16200000">
            <a:off x="3426845" y="89707"/>
            <a:ext cx="3102633" cy="1477328"/>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br>
              <a:rPr lang="en-US" dirty="0"/>
            </a:br>
            <a:endParaRPr lang="he-IL" sz="2400" b="1" i="1" dirty="0">
              <a:solidFill>
                <a:schemeClr val="bg1">
                  <a:lumMod val="95000"/>
                  <a:lumOff val="5000"/>
                </a:schemeClr>
              </a:solidFill>
              <a:cs typeface="Arial"/>
            </a:endParaRPr>
          </a:p>
          <a:p>
            <a:pPr algn="l"/>
            <a:r>
              <a:rPr lang="en" sz="2400" b="1" i="1" dirty="0">
                <a:solidFill>
                  <a:schemeClr val="bg1">
                    <a:lumMod val="95000"/>
                    <a:lumOff val="5000"/>
                  </a:schemeClr>
                </a:solidFill>
                <a:latin typeface="Consolas"/>
                <a:cs typeface="Arial"/>
              </a:rPr>
              <a:t>Developers</a:t>
            </a:r>
            <a:endParaRPr lang="en" sz="2400" b="1" i="1">
              <a:solidFill>
                <a:schemeClr val="bg1">
                  <a:lumMod val="95000"/>
                  <a:lumOff val="5000"/>
                </a:schemeClr>
              </a:solidFill>
              <a:latin typeface="Consolas"/>
            </a:endParaRPr>
          </a:p>
          <a:p>
            <a:pPr algn="l"/>
            <a:endParaRPr lang="he-IL" sz="2400" b="1" i="1" dirty="0">
              <a:solidFill>
                <a:schemeClr val="bg1">
                  <a:lumMod val="95000"/>
                  <a:lumOff val="5000"/>
                </a:schemeClr>
              </a:solidFill>
              <a:cs typeface="Arial"/>
            </a:endParaRPr>
          </a:p>
        </p:txBody>
      </p:sp>
      <p:pic>
        <p:nvPicPr>
          <p:cNvPr id="35" name="גרפיקה 36" descr="גיבור עם מילוי מלא">
            <a:extLst>
              <a:ext uri="{FF2B5EF4-FFF2-40B4-BE49-F238E27FC236}">
                <a16:creationId xmlns:a16="http://schemas.microsoft.com/office/drawing/2014/main" id="{72FD8BBD-7D61-45FA-8ACB-24ADDAAD11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4837" y="5128404"/>
            <a:ext cx="1130060" cy="1144438"/>
          </a:xfrm>
          <a:prstGeom prst="rect">
            <a:avLst/>
          </a:prstGeom>
        </p:spPr>
      </p:pic>
      <p:pic>
        <p:nvPicPr>
          <p:cNvPr id="41" name="גרפיקה 44" descr="בינה מלאכותית עם מילוי מלא">
            <a:extLst>
              <a:ext uri="{FF2B5EF4-FFF2-40B4-BE49-F238E27FC236}">
                <a16:creationId xmlns:a16="http://schemas.microsoft.com/office/drawing/2014/main" id="{570524B8-6AD2-4A8A-BD72-87FF9F9702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74347" y="1304028"/>
            <a:ext cx="914400" cy="914400"/>
          </a:xfrm>
          <a:prstGeom prst="rect">
            <a:avLst/>
          </a:prstGeom>
        </p:spPr>
      </p:pic>
      <p:pic>
        <p:nvPicPr>
          <p:cNvPr id="3" name="תמונה 5">
            <a:extLst>
              <a:ext uri="{FF2B5EF4-FFF2-40B4-BE49-F238E27FC236}">
                <a16:creationId xmlns:a16="http://schemas.microsoft.com/office/drawing/2014/main" id="{6DEACA4D-2BA5-4A84-91D5-194B9AF27475}"/>
              </a:ext>
            </a:extLst>
          </p:cNvPr>
          <p:cNvPicPr>
            <a:picLocks noChangeAspect="1"/>
          </p:cNvPicPr>
          <p:nvPr/>
        </p:nvPicPr>
        <p:blipFill>
          <a:blip r:embed="rId7"/>
          <a:stretch>
            <a:fillRect/>
          </a:stretch>
        </p:blipFill>
        <p:spPr>
          <a:xfrm>
            <a:off x="5296356" y="63260"/>
            <a:ext cx="1599286" cy="2662687"/>
          </a:xfrm>
          <a:prstGeom prst="rect">
            <a:avLst/>
          </a:prstGeom>
        </p:spPr>
      </p:pic>
      <p:pic>
        <p:nvPicPr>
          <p:cNvPr id="6" name="תמונה 7" descr="תמונה שמכילה טקסט, צילום מסך, אלקטרוניקה, תצוגה&#10;&#10;התיאור נוצר באופן אוטומטי">
            <a:extLst>
              <a:ext uri="{FF2B5EF4-FFF2-40B4-BE49-F238E27FC236}">
                <a16:creationId xmlns:a16="http://schemas.microsoft.com/office/drawing/2014/main" id="{2660AC84-2C6F-45FF-99EE-2DECDA52CF7F}"/>
              </a:ext>
            </a:extLst>
          </p:cNvPr>
          <p:cNvPicPr>
            <a:picLocks noChangeAspect="1"/>
          </p:cNvPicPr>
          <p:nvPr/>
        </p:nvPicPr>
        <p:blipFill>
          <a:blip r:embed="rId8"/>
          <a:stretch>
            <a:fillRect/>
          </a:stretch>
        </p:blipFill>
        <p:spPr>
          <a:xfrm>
            <a:off x="10178968" y="149524"/>
            <a:ext cx="2013235" cy="3266536"/>
          </a:xfrm>
          <a:prstGeom prst="rect">
            <a:avLst/>
          </a:prstGeom>
        </p:spPr>
      </p:pic>
      <p:pic>
        <p:nvPicPr>
          <p:cNvPr id="8" name="גרפיקה 8" descr="מחוות הקשה כפולה עם מילוי מלא">
            <a:extLst>
              <a:ext uri="{FF2B5EF4-FFF2-40B4-BE49-F238E27FC236}">
                <a16:creationId xmlns:a16="http://schemas.microsoft.com/office/drawing/2014/main" id="{3F18CE9B-D9B3-4B4E-90CC-01A748D9462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45857" y="829573"/>
            <a:ext cx="1072550" cy="1201947"/>
          </a:xfrm>
          <a:prstGeom prst="rect">
            <a:avLst/>
          </a:prstGeom>
        </p:spPr>
      </p:pic>
      <p:pic>
        <p:nvPicPr>
          <p:cNvPr id="5" name="גרפיקה 6" descr="חץ ימינה קו מיתאר">
            <a:extLst>
              <a:ext uri="{FF2B5EF4-FFF2-40B4-BE49-F238E27FC236}">
                <a16:creationId xmlns:a16="http://schemas.microsoft.com/office/drawing/2014/main" id="{B7FCFB47-E93C-4E3E-A398-89D6221D1A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
            <a:off x="8567787" y="3788930"/>
            <a:ext cx="1848928" cy="1173192"/>
          </a:xfrm>
          <a:prstGeom prst="rect">
            <a:avLst/>
          </a:prstGeom>
        </p:spPr>
      </p:pic>
      <p:pic>
        <p:nvPicPr>
          <p:cNvPr id="23" name="גרפיקה 6" descr="חץ ימינה קו מיתאר">
            <a:extLst>
              <a:ext uri="{FF2B5EF4-FFF2-40B4-BE49-F238E27FC236}">
                <a16:creationId xmlns:a16="http://schemas.microsoft.com/office/drawing/2014/main" id="{A3DCCF31-4785-4826-B700-A2703D5F7E23}"/>
              </a:ext>
            </a:extLst>
          </p:cNvPr>
          <p:cNvPicPr>
            <a:picLocks noChangeAspect="1"/>
          </p:cNvPicPr>
          <p:nvPr/>
        </p:nvPicPr>
        <p:blipFill>
          <a:blip r:embed="rId11">
            <a:extLst>
              <a:ext uri="{96DAC541-7B7A-43D3-8B79-37D633B846F1}">
                <asvg:svgBlip xmlns:asvg="http://schemas.microsoft.com/office/drawing/2016/SVG/main" r:embed="rId13"/>
              </a:ext>
            </a:extLst>
          </a:blip>
          <a:stretch>
            <a:fillRect/>
          </a:stretch>
        </p:blipFill>
        <p:spPr>
          <a:xfrm rot="14280000">
            <a:off x="5576294" y="3722251"/>
            <a:ext cx="2452777" cy="1158815"/>
          </a:xfrm>
          <a:prstGeom prst="rect">
            <a:avLst/>
          </a:prstGeom>
        </p:spPr>
      </p:pic>
      <p:pic>
        <p:nvPicPr>
          <p:cNvPr id="24" name="גרפיקה 6" descr="חץ ימינה קו מיתאר">
            <a:extLst>
              <a:ext uri="{FF2B5EF4-FFF2-40B4-BE49-F238E27FC236}">
                <a16:creationId xmlns:a16="http://schemas.microsoft.com/office/drawing/2014/main" id="{AAFEA92E-B46B-427E-91DC-6ACBA0023E88}"/>
              </a:ext>
            </a:extLst>
          </p:cNvPr>
          <p:cNvPicPr>
            <a:picLocks noChangeAspect="1"/>
          </p:cNvPicPr>
          <p:nvPr/>
        </p:nvPicPr>
        <p:blipFill>
          <a:blip r:embed="rId11">
            <a:extLst>
              <a:ext uri="{96DAC541-7B7A-43D3-8B79-37D633B846F1}">
                <asvg:svgBlip xmlns:asvg="http://schemas.microsoft.com/office/drawing/2016/SVG/main" r:embed="rId14"/>
              </a:ext>
            </a:extLst>
          </a:blip>
          <a:stretch>
            <a:fillRect/>
          </a:stretch>
        </p:blipFill>
        <p:spPr>
          <a:xfrm rot="12060000">
            <a:off x="3834342" y="4387450"/>
            <a:ext cx="3904889" cy="1259455"/>
          </a:xfrm>
          <a:prstGeom prst="rect">
            <a:avLst/>
          </a:prstGeom>
        </p:spPr>
      </p:pic>
      <p:sp>
        <p:nvSpPr>
          <p:cNvPr id="7" name="אליפסה 6">
            <a:extLst>
              <a:ext uri="{FF2B5EF4-FFF2-40B4-BE49-F238E27FC236}">
                <a16:creationId xmlns:a16="http://schemas.microsoft.com/office/drawing/2014/main" id="{B553487C-3E01-44B7-B06B-1D95763C459F}"/>
              </a:ext>
            </a:extLst>
          </p:cNvPr>
          <p:cNvSpPr/>
          <p:nvPr/>
        </p:nvSpPr>
        <p:spPr>
          <a:xfrm>
            <a:off x="10253933" y="5056517"/>
            <a:ext cx="1639017" cy="14808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6" name="גרפיקה 6" descr="חץ ימינה קו מיתאר">
            <a:extLst>
              <a:ext uri="{FF2B5EF4-FFF2-40B4-BE49-F238E27FC236}">
                <a16:creationId xmlns:a16="http://schemas.microsoft.com/office/drawing/2014/main" id="{29360EEB-0B2A-46AC-BC6F-A15203BCDE2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806937" y="5441906"/>
            <a:ext cx="1489494" cy="1216323"/>
          </a:xfrm>
          <a:prstGeom prst="rect">
            <a:avLst/>
          </a:prstGeom>
        </p:spPr>
      </p:pic>
      <p:sp>
        <p:nvSpPr>
          <p:cNvPr id="9" name="תיבת טקסט 8">
            <a:extLst>
              <a:ext uri="{FF2B5EF4-FFF2-40B4-BE49-F238E27FC236}">
                <a16:creationId xmlns:a16="http://schemas.microsoft.com/office/drawing/2014/main" id="{034CEEBF-7E42-4B6B-8F57-265C04DD07B5}"/>
              </a:ext>
            </a:extLst>
          </p:cNvPr>
          <p:cNvSpPr txBox="1"/>
          <p:nvPr/>
        </p:nvSpPr>
        <p:spPr>
          <a:xfrm>
            <a:off x="9712445" y="5241086"/>
            <a:ext cx="2743200" cy="1138773"/>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ctr"/>
            <a:r>
              <a:rPr lang="he-IL" sz="2000" i="1">
                <a:solidFill>
                  <a:schemeClr val="bg1">
                    <a:lumMod val="95000"/>
                    <a:lumOff val="5000"/>
                  </a:schemeClr>
                </a:solidFill>
                <a:cs typeface="Arial"/>
              </a:rPr>
              <a:t>ENGLISH</a:t>
            </a:r>
          </a:p>
          <a:p>
            <a:pPr algn="ctr"/>
            <a:r>
              <a:rPr lang="he-IL" sz="2400" i="1">
                <a:solidFill>
                  <a:schemeClr val="bg1">
                    <a:lumMod val="95000"/>
                    <a:lumOff val="5000"/>
                  </a:schemeClr>
                </a:solidFill>
                <a:cs typeface="Arial"/>
              </a:rPr>
              <a:t>OR</a:t>
            </a:r>
          </a:p>
          <a:p>
            <a:pPr algn="ctr"/>
            <a:r>
              <a:rPr lang="he-IL" sz="2400" i="1">
                <a:solidFill>
                  <a:schemeClr val="bg1">
                    <a:lumMod val="95000"/>
                    <a:lumOff val="5000"/>
                  </a:schemeClr>
                </a:solidFill>
                <a:cs typeface="Arial"/>
              </a:rPr>
              <a:t> HEBREW</a:t>
            </a:r>
          </a:p>
        </p:txBody>
      </p:sp>
      <p:pic>
        <p:nvPicPr>
          <p:cNvPr id="11" name="תמונה 11" descr="תמונה שמכילה טקסט, צג, אלקטרוניקה, מסך&#10;&#10;התיאור נוצר באופן אוטומטי">
            <a:extLst>
              <a:ext uri="{FF2B5EF4-FFF2-40B4-BE49-F238E27FC236}">
                <a16:creationId xmlns:a16="http://schemas.microsoft.com/office/drawing/2014/main" id="{6C6ACBD7-09E2-4CAB-AD0C-C89EC78A3135}"/>
              </a:ext>
            </a:extLst>
          </p:cNvPr>
          <p:cNvPicPr>
            <a:picLocks noChangeAspect="1"/>
          </p:cNvPicPr>
          <p:nvPr/>
        </p:nvPicPr>
        <p:blipFill>
          <a:blip r:embed="rId15"/>
          <a:stretch>
            <a:fillRect/>
          </a:stretch>
        </p:blipFill>
        <p:spPr>
          <a:xfrm>
            <a:off x="-103" y="810884"/>
            <a:ext cx="2329338" cy="4301705"/>
          </a:xfrm>
          <a:prstGeom prst="rect">
            <a:avLst/>
          </a:prstGeom>
        </p:spPr>
      </p:pic>
    </p:spTree>
    <p:extLst>
      <p:ext uri="{BB962C8B-B14F-4D97-AF65-F5344CB8AC3E}">
        <p14:creationId xmlns:p14="http://schemas.microsoft.com/office/powerpoint/2010/main" val="28718940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9C659E2-DD8B-4813-B522-F2FAB5E9D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תמונה 7" descr="תמונה שמכילה טקסט, צילום מסך, אלקטרוניקה, תצוגה&#10;&#10;התיאור נוצר באופן אוטומטי">
            <a:extLst>
              <a:ext uri="{FF2B5EF4-FFF2-40B4-BE49-F238E27FC236}">
                <a16:creationId xmlns:a16="http://schemas.microsoft.com/office/drawing/2014/main" id="{82098643-822C-4790-818B-9E32E6FFA9D3}"/>
              </a:ext>
            </a:extLst>
          </p:cNvPr>
          <p:cNvPicPr>
            <a:picLocks noChangeAspect="1"/>
          </p:cNvPicPr>
          <p:nvPr/>
        </p:nvPicPr>
        <p:blipFill>
          <a:blip r:embed="rId2"/>
          <a:stretch>
            <a:fillRect/>
          </a:stretch>
        </p:blipFill>
        <p:spPr>
          <a:xfrm>
            <a:off x="3704315" y="1481014"/>
            <a:ext cx="2060344" cy="3895566"/>
          </a:xfrm>
          <a:prstGeom prst="rect">
            <a:avLst/>
          </a:prstGeom>
          <a:effectLst>
            <a:outerShdw blurRad="406400" dist="317500" dir="5400000" sx="89000" sy="89000" rotWithShape="0">
              <a:prstClr val="black">
                <a:alpha val="15000"/>
              </a:prstClr>
            </a:outerShdw>
          </a:effectLst>
        </p:spPr>
      </p:pic>
      <p:pic>
        <p:nvPicPr>
          <p:cNvPr id="7" name="תמונה 9">
            <a:extLst>
              <a:ext uri="{FF2B5EF4-FFF2-40B4-BE49-F238E27FC236}">
                <a16:creationId xmlns:a16="http://schemas.microsoft.com/office/drawing/2014/main" id="{7499144F-2CAE-4A5B-B171-E230D153AF8A}"/>
              </a:ext>
            </a:extLst>
          </p:cNvPr>
          <p:cNvPicPr>
            <a:picLocks noChangeAspect="1"/>
          </p:cNvPicPr>
          <p:nvPr/>
        </p:nvPicPr>
        <p:blipFill rotWithShape="1">
          <a:blip r:embed="rId3"/>
          <a:srcRect t="2257" r="1" b="1"/>
          <a:stretch/>
        </p:blipFill>
        <p:spPr>
          <a:xfrm>
            <a:off x="6806895" y="1488866"/>
            <a:ext cx="2164817" cy="3898688"/>
          </a:xfrm>
          <a:prstGeom prst="rect">
            <a:avLst/>
          </a:prstGeom>
          <a:effectLst>
            <a:outerShdw blurRad="406400" dist="317500" dir="5400000" sx="89000" sy="89000" rotWithShape="0">
              <a:prstClr val="black">
                <a:alpha val="15000"/>
              </a:prstClr>
            </a:outerShdw>
          </a:effectLst>
        </p:spPr>
      </p:pic>
      <p:pic>
        <p:nvPicPr>
          <p:cNvPr id="5" name="תמונה 6">
            <a:extLst>
              <a:ext uri="{FF2B5EF4-FFF2-40B4-BE49-F238E27FC236}">
                <a16:creationId xmlns:a16="http://schemas.microsoft.com/office/drawing/2014/main" id="{E998B0B3-47E9-475D-93E7-97226B93A89F}"/>
              </a:ext>
            </a:extLst>
          </p:cNvPr>
          <p:cNvPicPr>
            <a:picLocks noChangeAspect="1"/>
          </p:cNvPicPr>
          <p:nvPr/>
        </p:nvPicPr>
        <p:blipFill>
          <a:blip r:embed="rId4"/>
          <a:stretch>
            <a:fillRect/>
          </a:stretch>
        </p:blipFill>
        <p:spPr>
          <a:xfrm>
            <a:off x="793394" y="1466635"/>
            <a:ext cx="1940286" cy="3895567"/>
          </a:xfrm>
          <a:prstGeom prst="rect">
            <a:avLst/>
          </a:prstGeom>
          <a:effectLst>
            <a:outerShdw blurRad="406400" dist="317500" dir="5400000" sx="89000" sy="89000" rotWithShape="0">
              <a:prstClr val="black">
                <a:alpha val="15000"/>
              </a:prstClr>
            </a:outerShdw>
          </a:effectLst>
        </p:spPr>
      </p:pic>
      <p:sp>
        <p:nvSpPr>
          <p:cNvPr id="10" name="חץ: ימינה מקווקו 9">
            <a:extLst>
              <a:ext uri="{FF2B5EF4-FFF2-40B4-BE49-F238E27FC236}">
                <a16:creationId xmlns:a16="http://schemas.microsoft.com/office/drawing/2014/main" id="{F3584545-A64E-4CDB-89FC-2F59427F1694}"/>
              </a:ext>
            </a:extLst>
          </p:cNvPr>
          <p:cNvSpPr/>
          <p:nvPr/>
        </p:nvSpPr>
        <p:spPr>
          <a:xfrm>
            <a:off x="2731325" y="3014156"/>
            <a:ext cx="977660" cy="48883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חץ: ימינה מקווקו 7">
            <a:extLst>
              <a:ext uri="{FF2B5EF4-FFF2-40B4-BE49-F238E27FC236}">
                <a16:creationId xmlns:a16="http://schemas.microsoft.com/office/drawing/2014/main" id="{3C53393C-60C9-4312-BE1E-B4E6AAD3C36D}"/>
              </a:ext>
            </a:extLst>
          </p:cNvPr>
          <p:cNvSpPr/>
          <p:nvPr/>
        </p:nvSpPr>
        <p:spPr>
          <a:xfrm>
            <a:off x="5822456" y="2927892"/>
            <a:ext cx="977660" cy="48883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חץ: ימינה מקווקו 10">
            <a:extLst>
              <a:ext uri="{FF2B5EF4-FFF2-40B4-BE49-F238E27FC236}">
                <a16:creationId xmlns:a16="http://schemas.microsoft.com/office/drawing/2014/main" id="{7E50CF7E-94DE-47B5-860D-5B7E2E3D40CC}"/>
              </a:ext>
            </a:extLst>
          </p:cNvPr>
          <p:cNvSpPr/>
          <p:nvPr/>
        </p:nvSpPr>
        <p:spPr>
          <a:xfrm>
            <a:off x="8971098" y="2942269"/>
            <a:ext cx="977660" cy="48883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5" name="תמונה 6" descr="תמונה שמכילה טקסט, צג, מסך&#10;&#10;התיאור נוצר באופן אוטומטי">
            <a:extLst>
              <a:ext uri="{FF2B5EF4-FFF2-40B4-BE49-F238E27FC236}">
                <a16:creationId xmlns:a16="http://schemas.microsoft.com/office/drawing/2014/main" id="{A790F89C-1868-487F-8962-63249BCE7DFB}"/>
              </a:ext>
            </a:extLst>
          </p:cNvPr>
          <p:cNvPicPr>
            <a:picLocks noChangeAspect="1"/>
          </p:cNvPicPr>
          <p:nvPr/>
        </p:nvPicPr>
        <p:blipFill>
          <a:blip r:embed="rId4"/>
          <a:stretch>
            <a:fillRect/>
          </a:stretch>
        </p:blipFill>
        <p:spPr>
          <a:xfrm>
            <a:off x="9951771" y="1481012"/>
            <a:ext cx="2098436" cy="3924322"/>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1893942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תיבת טקסט 4">
            <a:extLst>
              <a:ext uri="{FF2B5EF4-FFF2-40B4-BE49-F238E27FC236}">
                <a16:creationId xmlns:a16="http://schemas.microsoft.com/office/drawing/2014/main" id="{4AD98ED0-F7DD-47DC-9EB3-15E8A26FFBAB}"/>
              </a:ext>
            </a:extLst>
          </p:cNvPr>
          <p:cNvSpPr txBox="1"/>
          <p:nvPr/>
        </p:nvSpPr>
        <p:spPr>
          <a:xfrm>
            <a:off x="-5750" y="109270"/>
            <a:ext cx="8666670" cy="2554545"/>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sz="2000" dirty="0">
                <a:cs typeface="Arial"/>
              </a:rPr>
              <a:t>בתמונה מופיעות המחלקות בהן השתמשנו במהלך הפרויקט.  המחלקה </a:t>
            </a:r>
            <a:r>
              <a:rPr lang="he-IL" sz="2000" dirty="0" err="1">
                <a:cs typeface="Arial"/>
              </a:rPr>
              <a:t>BackgroundColor</a:t>
            </a:r>
            <a:r>
              <a:rPr lang="he-IL" sz="2000" dirty="0">
                <a:cs typeface="Arial"/>
              </a:rPr>
              <a:t> אחראית על צבעי המסך של האפליקציה וכן על התחלפות הצבעים (רנדומליות). המחלקה </a:t>
            </a:r>
            <a:r>
              <a:rPr lang="he-IL" sz="2000" dirty="0" err="1">
                <a:cs typeface="Arial"/>
              </a:rPr>
              <a:t>Player</a:t>
            </a:r>
            <a:r>
              <a:rPr lang="he-IL" sz="2000" dirty="0">
                <a:cs typeface="Arial"/>
              </a:rPr>
              <a:t> מייצגת שחקן עם שם וניקוד. המחלקה </a:t>
            </a:r>
            <a:r>
              <a:rPr lang="he-IL" sz="2000" dirty="0" err="1">
                <a:cs typeface="Arial"/>
              </a:rPr>
              <a:t>DeveloperActivity</a:t>
            </a:r>
            <a:r>
              <a:rPr lang="he-IL" sz="2000" dirty="0">
                <a:cs typeface="Arial"/>
              </a:rPr>
              <a:t> הינה מפתחי האפליקציה. המחלקה </a:t>
            </a:r>
            <a:r>
              <a:rPr lang="he-IL" sz="2000" dirty="0" err="1">
                <a:cs typeface="Arial"/>
              </a:rPr>
              <a:t>ResultActivity</a:t>
            </a:r>
            <a:r>
              <a:rPr lang="he-IL" sz="2000" dirty="0">
                <a:cs typeface="Arial"/>
              </a:rPr>
              <a:t> היא מכילה את התוצאה הסופית של השחקן. המחלקה </a:t>
            </a:r>
            <a:r>
              <a:rPr lang="he-IL" sz="2000" dirty="0" err="1">
                <a:cs typeface="Arial"/>
              </a:rPr>
              <a:t>QuestionsActivity</a:t>
            </a:r>
            <a:r>
              <a:rPr lang="he-IL" sz="2000" dirty="0">
                <a:cs typeface="Arial"/>
              </a:rPr>
              <a:t> מכילה את שאלות המשחק. המחלקה </a:t>
            </a:r>
            <a:r>
              <a:rPr lang="he-IL" sz="2000" dirty="0" err="1">
                <a:cs typeface="Arial"/>
              </a:rPr>
              <a:t>HighScoresActivity</a:t>
            </a:r>
            <a:r>
              <a:rPr lang="he-IL" sz="2000" dirty="0">
                <a:cs typeface="Arial"/>
              </a:rPr>
              <a:t>  מציגה את השיאים. </a:t>
            </a:r>
            <a:r>
              <a:rPr lang="he-IL" sz="2000" dirty="0">
                <a:ea typeface="+mn-lt"/>
                <a:cs typeface="+mn-lt"/>
              </a:rPr>
              <a:t>המחלקה </a:t>
            </a:r>
            <a:r>
              <a:rPr lang="he-IL" sz="2000" dirty="0" err="1">
                <a:ea typeface="+mn-lt"/>
                <a:cs typeface="+mn-lt"/>
              </a:rPr>
              <a:t>PlayerListAdapter</a:t>
            </a:r>
            <a:r>
              <a:rPr lang="he-IL" sz="2000" dirty="0">
                <a:ea typeface="+mn-lt"/>
                <a:cs typeface="+mn-lt"/>
              </a:rPr>
              <a:t> מגדירה איך לקחת מערך שחקנים ולהדפיסו למסך.</a:t>
            </a:r>
            <a:r>
              <a:rPr lang="he-IL" sz="2000" dirty="0">
                <a:cs typeface="Arial"/>
              </a:rPr>
              <a:t> </a:t>
            </a:r>
            <a:r>
              <a:rPr lang="he-IL" sz="2000" dirty="0" err="1">
                <a:cs typeface="Arial"/>
              </a:rPr>
              <a:t>MainActivity</a:t>
            </a:r>
            <a:r>
              <a:rPr lang="he-IL" sz="2000" dirty="0">
                <a:cs typeface="Arial"/>
              </a:rPr>
              <a:t> זו המחלקה הראשית המציגה את המסך הראשי. </a:t>
            </a:r>
          </a:p>
        </p:txBody>
      </p:sp>
      <p:sp>
        <p:nvSpPr>
          <p:cNvPr id="9" name="חץ: מחומש 8">
            <a:extLst>
              <a:ext uri="{FF2B5EF4-FFF2-40B4-BE49-F238E27FC236}">
                <a16:creationId xmlns:a16="http://schemas.microsoft.com/office/drawing/2014/main" id="{D323FDFA-61AD-485C-8843-F70CDE884EB4}"/>
              </a:ext>
            </a:extLst>
          </p:cNvPr>
          <p:cNvSpPr/>
          <p:nvPr/>
        </p:nvSpPr>
        <p:spPr>
          <a:xfrm>
            <a:off x="8653898" y="224051"/>
            <a:ext cx="905774" cy="211347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תיבת טקסט 11">
            <a:extLst>
              <a:ext uri="{FF2B5EF4-FFF2-40B4-BE49-F238E27FC236}">
                <a16:creationId xmlns:a16="http://schemas.microsoft.com/office/drawing/2014/main" id="{794051E7-B863-4F60-AD7D-7CF88196B19B}"/>
              </a:ext>
            </a:extLst>
          </p:cNvPr>
          <p:cNvSpPr txBox="1"/>
          <p:nvPr/>
        </p:nvSpPr>
        <p:spPr>
          <a:xfrm>
            <a:off x="7065213" y="4534799"/>
            <a:ext cx="2498786" cy="369332"/>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endParaRPr lang="he-IL" dirty="0">
              <a:cs typeface="Arial"/>
            </a:endParaRPr>
          </a:p>
        </p:txBody>
      </p:sp>
      <p:sp>
        <p:nvSpPr>
          <p:cNvPr id="3" name="תיבת טקסט 2">
            <a:extLst>
              <a:ext uri="{FF2B5EF4-FFF2-40B4-BE49-F238E27FC236}">
                <a16:creationId xmlns:a16="http://schemas.microsoft.com/office/drawing/2014/main" id="{D6A91EC4-B462-488D-AEAE-54170D78664A}"/>
              </a:ext>
            </a:extLst>
          </p:cNvPr>
          <p:cNvSpPr txBox="1"/>
          <p:nvPr/>
        </p:nvSpPr>
        <p:spPr>
          <a:xfrm>
            <a:off x="152401" y="2654061"/>
            <a:ext cx="11743425" cy="5732338"/>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marL="285750" indent="-285750">
              <a:lnSpc>
                <a:spcPct val="90000"/>
              </a:lnSpc>
              <a:spcBef>
                <a:spcPts val="1800"/>
              </a:spcBef>
              <a:buFont typeface="Arial"/>
              <a:buChar char="•"/>
            </a:pPr>
            <a:r>
              <a:rPr lang="he-IL" sz="2000" b="1" dirty="0">
                <a:solidFill>
                  <a:schemeClr val="tx1">
                    <a:lumMod val="95000"/>
                  </a:schemeClr>
                </a:solidFill>
                <a:latin typeface="David"/>
                <a:cs typeface="David"/>
              </a:rPr>
              <a:t>אנימציות-</a:t>
            </a:r>
            <a:r>
              <a:rPr lang="he-IL" sz="2000" dirty="0">
                <a:solidFill>
                  <a:schemeClr val="tx1">
                    <a:lumMod val="95000"/>
                  </a:schemeClr>
                </a:solidFill>
                <a:latin typeface="David"/>
                <a:cs typeface="David"/>
              </a:rPr>
              <a:t> שימוש בקבצי אנימציה (XML).</a:t>
            </a:r>
            <a:endParaRPr lang="en-US" sz="2000" dirty="0">
              <a:solidFill>
                <a:schemeClr val="tx1">
                  <a:lumMod val="95000"/>
                </a:schemeClr>
              </a:solidFill>
              <a:latin typeface="Calibri"/>
              <a:cs typeface="Calibri" panose="020F0502020204030204"/>
            </a:endParaRPr>
          </a:p>
          <a:p>
            <a:pPr marL="285750" indent="-285750">
              <a:lnSpc>
                <a:spcPct val="90000"/>
              </a:lnSpc>
              <a:spcBef>
                <a:spcPts val="1800"/>
              </a:spcBef>
              <a:buFont typeface="Arial"/>
              <a:buChar char="•"/>
            </a:pPr>
            <a:r>
              <a:rPr lang="he-IL" sz="2000" b="1" dirty="0">
                <a:solidFill>
                  <a:schemeClr val="tx1">
                    <a:lumMod val="95000"/>
                  </a:schemeClr>
                </a:solidFill>
                <a:latin typeface="David"/>
                <a:cs typeface="David"/>
              </a:rPr>
              <a:t>לוקליזציה - </a:t>
            </a:r>
            <a:r>
              <a:rPr lang="he-IL" sz="2000" dirty="0">
                <a:solidFill>
                  <a:schemeClr val="tx1">
                    <a:lumMod val="95000"/>
                  </a:schemeClr>
                </a:solidFill>
                <a:latin typeface="David"/>
                <a:cs typeface="David"/>
              </a:rPr>
              <a:t>האפליקציה תומכת עברית ואנגלית.</a:t>
            </a:r>
            <a:endParaRPr lang="en-US" sz="2000">
              <a:solidFill>
                <a:schemeClr val="tx1">
                  <a:lumMod val="95000"/>
                </a:schemeClr>
              </a:solidFill>
              <a:ea typeface="+mn-lt"/>
              <a:cs typeface="+mn-lt"/>
            </a:endParaRPr>
          </a:p>
          <a:p>
            <a:pPr marL="285750" indent="-285750">
              <a:lnSpc>
                <a:spcPct val="90000"/>
              </a:lnSpc>
              <a:spcBef>
                <a:spcPts val="1800"/>
              </a:spcBef>
              <a:buFont typeface="Arial"/>
              <a:buChar char="•"/>
            </a:pPr>
            <a:r>
              <a:rPr lang="he-IL" sz="2000" b="1" dirty="0">
                <a:solidFill>
                  <a:schemeClr val="tx1">
                    <a:lumMod val="95000"/>
                  </a:schemeClr>
                </a:solidFill>
                <a:latin typeface="David"/>
                <a:cs typeface="David"/>
              </a:rPr>
              <a:t>מוזיקה-</a:t>
            </a:r>
            <a:r>
              <a:rPr lang="he-IL" sz="2000" dirty="0">
                <a:solidFill>
                  <a:schemeClr val="tx1">
                    <a:lumMod val="95000"/>
                  </a:schemeClr>
                </a:solidFill>
                <a:latin typeface="David"/>
                <a:cs typeface="David"/>
              </a:rPr>
              <a:t> שימוש באובייקט מנהל מוזיקה</a:t>
            </a:r>
            <a:r>
              <a:rPr lang="en-US" sz="2000" dirty="0">
                <a:solidFill>
                  <a:schemeClr val="tx1">
                    <a:lumMod val="95000"/>
                  </a:schemeClr>
                </a:solidFill>
                <a:latin typeface="David"/>
                <a:cs typeface="+mn-lt"/>
              </a:rPr>
              <a:t> </a:t>
            </a:r>
            <a:r>
              <a:rPr lang="en-US" sz="2000" b="1" dirty="0">
                <a:solidFill>
                  <a:schemeClr val="tx1">
                    <a:lumMod val="95000"/>
                  </a:schemeClr>
                </a:solidFill>
                <a:latin typeface="David"/>
                <a:cs typeface="+mn-lt"/>
              </a:rPr>
              <a:t>MediaPlayer</a:t>
            </a:r>
            <a:r>
              <a:rPr lang="en-US" sz="2000" dirty="0">
                <a:solidFill>
                  <a:schemeClr val="tx1">
                    <a:lumMod val="95000"/>
                  </a:schemeClr>
                </a:solidFill>
                <a:latin typeface="David"/>
                <a:cs typeface="+mn-lt"/>
              </a:rPr>
              <a:t> </a:t>
            </a:r>
            <a:r>
              <a:rPr lang="he-IL" sz="2000">
                <a:solidFill>
                  <a:schemeClr val="tx1">
                    <a:lumMod val="95000"/>
                  </a:schemeClr>
                </a:solidFill>
                <a:latin typeface="David"/>
                <a:cs typeface="David"/>
              </a:rPr>
              <a:t> למוזיקת רקע. יש מוזיקה בכל המסכים.</a:t>
            </a:r>
            <a:endParaRPr lang="en-US" sz="2000">
              <a:solidFill>
                <a:schemeClr val="tx1">
                  <a:lumMod val="95000"/>
                </a:schemeClr>
              </a:solidFill>
              <a:ea typeface="+mn-lt"/>
              <a:cs typeface="+mn-lt"/>
            </a:endParaRPr>
          </a:p>
          <a:p>
            <a:pPr marL="285750" indent="-285750">
              <a:lnSpc>
                <a:spcPct val="90000"/>
              </a:lnSpc>
              <a:spcBef>
                <a:spcPts val="1800"/>
              </a:spcBef>
              <a:buFont typeface="Arial"/>
              <a:buChar char="•"/>
            </a:pPr>
            <a:r>
              <a:rPr lang="he-IL" sz="2000" b="1" dirty="0">
                <a:solidFill>
                  <a:schemeClr val="tx1">
                    <a:lumMod val="95000"/>
                  </a:schemeClr>
                </a:solidFill>
                <a:latin typeface="David"/>
                <a:cs typeface="David"/>
              </a:rPr>
              <a:t>טבלת שיאים - </a:t>
            </a:r>
            <a:r>
              <a:rPr lang="he-IL" sz="2000" dirty="0">
                <a:solidFill>
                  <a:schemeClr val="tx1">
                    <a:lumMod val="95000"/>
                  </a:schemeClr>
                </a:solidFill>
                <a:latin typeface="David"/>
                <a:cs typeface="David"/>
              </a:rPr>
              <a:t>כתיבה לזיכרון המכשיר לוקלית ע"י שימוש ב</a:t>
            </a:r>
            <a:r>
              <a:rPr lang="en-US" sz="2000" dirty="0">
                <a:solidFill>
                  <a:schemeClr val="tx1">
                    <a:lumMod val="95000"/>
                  </a:schemeClr>
                </a:solidFill>
                <a:latin typeface="David"/>
                <a:cs typeface="+mn-lt"/>
              </a:rPr>
              <a:t> </a:t>
            </a:r>
            <a:r>
              <a:rPr lang="en-US" sz="2000" b="1" dirty="0">
                <a:solidFill>
                  <a:schemeClr val="tx1">
                    <a:lumMod val="95000"/>
                  </a:schemeClr>
                </a:solidFill>
                <a:latin typeface="David"/>
                <a:cs typeface="+mn-lt"/>
              </a:rPr>
              <a:t>Shared preferences</a:t>
            </a:r>
            <a:r>
              <a:rPr lang="he-IL" sz="2000" b="1" dirty="0">
                <a:solidFill>
                  <a:schemeClr val="tx1">
                    <a:lumMod val="95000"/>
                  </a:schemeClr>
                </a:solidFill>
                <a:latin typeface="David"/>
                <a:cs typeface="David"/>
              </a:rPr>
              <a:t> ו-</a:t>
            </a:r>
            <a:r>
              <a:rPr lang="he-IL" sz="2000" b="1" dirty="0" err="1">
                <a:solidFill>
                  <a:schemeClr val="tx1">
                    <a:lumMod val="95000"/>
                  </a:schemeClr>
                </a:solidFill>
                <a:latin typeface="David"/>
                <a:cs typeface="David"/>
              </a:rPr>
              <a:t>Gson</a:t>
            </a:r>
            <a:r>
              <a:rPr lang="he-IL" sz="2000" b="1" dirty="0">
                <a:solidFill>
                  <a:schemeClr val="tx1">
                    <a:lumMod val="95000"/>
                  </a:schemeClr>
                </a:solidFill>
                <a:latin typeface="David"/>
                <a:cs typeface="David"/>
              </a:rPr>
              <a:t>, </a:t>
            </a:r>
            <a:r>
              <a:rPr lang="he-IL" sz="2000" b="1" dirty="0" err="1">
                <a:solidFill>
                  <a:schemeClr val="tx1">
                    <a:lumMod val="95000"/>
                  </a:schemeClr>
                </a:solidFill>
                <a:latin typeface="David"/>
                <a:cs typeface="David"/>
              </a:rPr>
              <a:t>Json</a:t>
            </a:r>
            <a:r>
              <a:rPr lang="he-IL" sz="2000" b="1" dirty="0">
                <a:solidFill>
                  <a:schemeClr val="tx1">
                    <a:lumMod val="95000"/>
                  </a:schemeClr>
                </a:solidFill>
                <a:latin typeface="David"/>
                <a:cs typeface="David"/>
              </a:rPr>
              <a:t> </a:t>
            </a:r>
            <a:r>
              <a:rPr lang="he-IL" sz="2000" dirty="0">
                <a:solidFill>
                  <a:schemeClr val="tx1">
                    <a:lumMod val="95000"/>
                  </a:schemeClr>
                </a:solidFill>
                <a:latin typeface="David"/>
                <a:cs typeface="David"/>
              </a:rPr>
              <a:t>והצגת הנתונים ב</a:t>
            </a:r>
            <a:r>
              <a:rPr lang="en-US" sz="2000" b="1" dirty="0" err="1">
                <a:solidFill>
                  <a:schemeClr val="tx1">
                    <a:lumMod val="95000"/>
                  </a:schemeClr>
                </a:solidFill>
                <a:latin typeface="David"/>
                <a:cs typeface="Calibri"/>
              </a:rPr>
              <a:t>ListView</a:t>
            </a:r>
            <a:endParaRPr lang="he-IL" sz="2000">
              <a:solidFill>
                <a:schemeClr val="tx1">
                  <a:lumMod val="95000"/>
                </a:schemeClr>
              </a:solidFill>
              <a:latin typeface="Calibri"/>
              <a:ea typeface="+mn-lt"/>
              <a:cs typeface="+mn-lt"/>
            </a:endParaRPr>
          </a:p>
          <a:p>
            <a:pPr marL="285750" indent="-285750">
              <a:lnSpc>
                <a:spcPct val="90000"/>
              </a:lnSpc>
              <a:spcBef>
                <a:spcPts val="1800"/>
              </a:spcBef>
              <a:buFont typeface="Arial"/>
              <a:buChar char="•"/>
            </a:pPr>
            <a:r>
              <a:rPr lang="en-US" sz="2000" b="1" dirty="0">
                <a:solidFill>
                  <a:schemeClr val="tx1">
                    <a:lumMod val="95000"/>
                  </a:schemeClr>
                </a:solidFill>
                <a:latin typeface="David"/>
                <a:cs typeface="+mn-lt"/>
              </a:rPr>
              <a:t>XML shapes</a:t>
            </a:r>
            <a:r>
              <a:rPr lang="he-IL" sz="2000" b="1" dirty="0">
                <a:solidFill>
                  <a:schemeClr val="tx1">
                    <a:lumMod val="95000"/>
                  </a:schemeClr>
                </a:solidFill>
                <a:latin typeface="David"/>
                <a:cs typeface="David"/>
              </a:rPr>
              <a:t>- </a:t>
            </a:r>
            <a:r>
              <a:rPr lang="he-IL" sz="2000" dirty="0">
                <a:solidFill>
                  <a:schemeClr val="tx1">
                    <a:lumMod val="95000"/>
                  </a:schemeClr>
                </a:solidFill>
                <a:latin typeface="David"/>
                <a:cs typeface="David"/>
              </a:rPr>
              <a:t>עיצוב כפתורים וצבעים רנדומליים למסכים השונים.</a:t>
            </a:r>
            <a:endParaRPr lang="en-US" sz="2000">
              <a:solidFill>
                <a:schemeClr val="tx1">
                  <a:lumMod val="95000"/>
                </a:schemeClr>
              </a:solidFill>
              <a:ea typeface="+mn-lt"/>
              <a:cs typeface="+mn-lt"/>
            </a:endParaRPr>
          </a:p>
          <a:p>
            <a:pPr marL="285750" indent="-285750">
              <a:lnSpc>
                <a:spcPct val="90000"/>
              </a:lnSpc>
              <a:spcBef>
                <a:spcPts val="1800"/>
              </a:spcBef>
              <a:buFont typeface="Arial"/>
              <a:buChar char="•"/>
            </a:pPr>
            <a:r>
              <a:rPr lang="he-IL" sz="2000" b="1" dirty="0">
                <a:solidFill>
                  <a:schemeClr val="tx1">
                    <a:lumMod val="95000"/>
                  </a:schemeClr>
                </a:solidFill>
                <a:latin typeface="David"/>
                <a:cs typeface="David"/>
              </a:rPr>
              <a:t>ספריות חיצוניות- </a:t>
            </a:r>
            <a:r>
              <a:rPr lang="he-IL" sz="2000" dirty="0" err="1">
                <a:ea typeface="+mn-lt"/>
                <a:cs typeface="+mn-lt"/>
              </a:rPr>
              <a:t>implementation</a:t>
            </a:r>
            <a:r>
              <a:rPr lang="he-IL" sz="2000" dirty="0">
                <a:ea typeface="+mn-lt"/>
                <a:cs typeface="+mn-lt"/>
              </a:rPr>
              <a:t> 'com.google.code.gson:gson:2.8.6'.</a:t>
            </a:r>
          </a:p>
          <a:p>
            <a:pPr marL="285750" indent="-285750">
              <a:lnSpc>
                <a:spcPct val="90000"/>
              </a:lnSpc>
              <a:spcBef>
                <a:spcPts val="1800"/>
              </a:spcBef>
              <a:buFont typeface="Arial"/>
              <a:buChar char="•"/>
            </a:pPr>
            <a:r>
              <a:rPr lang="he-IL" sz="2000" b="1" dirty="0">
                <a:solidFill>
                  <a:schemeClr val="tx1">
                    <a:lumMod val="95000"/>
                  </a:schemeClr>
                </a:solidFill>
                <a:latin typeface="David"/>
                <a:cs typeface="David"/>
              </a:rPr>
              <a:t>אלגוריתמים- </a:t>
            </a:r>
            <a:r>
              <a:rPr lang="he-IL" sz="2000" dirty="0" err="1">
                <a:ea typeface="+mn-lt"/>
                <a:cs typeface="+mn-lt"/>
              </a:rPr>
              <a:t>Collections.sort</a:t>
            </a:r>
            <a:r>
              <a:rPr lang="he-IL" sz="2000" dirty="0">
                <a:ea typeface="+mn-lt"/>
                <a:cs typeface="+mn-lt"/>
              </a:rPr>
              <a:t>:  ממיין </a:t>
            </a:r>
            <a:r>
              <a:rPr lang="he-IL" sz="2000" dirty="0" err="1">
                <a:ea typeface="+mn-lt"/>
                <a:cs typeface="+mn-lt"/>
              </a:rPr>
              <a:t>ArrayList</a:t>
            </a:r>
            <a:r>
              <a:rPr lang="he-IL" sz="2000" dirty="0">
                <a:ea typeface="+mn-lt"/>
                <a:cs typeface="+mn-lt"/>
              </a:rPr>
              <a:t>. (הוספנו גם שימיין בסדר יורד , לפי </a:t>
            </a:r>
            <a:r>
              <a:rPr lang="he-IL" sz="2000" dirty="0" err="1">
                <a:ea typeface="+mn-lt"/>
                <a:cs typeface="+mn-lt"/>
              </a:rPr>
              <a:t>score</a:t>
            </a:r>
            <a:r>
              <a:rPr lang="he-IL" sz="2000" dirty="0">
                <a:ea typeface="+mn-lt"/>
                <a:cs typeface="+mn-lt"/>
              </a:rPr>
              <a:t>).</a:t>
            </a:r>
            <a:endParaRPr lang="he-IL" sz="2000" dirty="0">
              <a:solidFill>
                <a:srgbClr val="FFFFFF"/>
              </a:solidFill>
              <a:latin typeface="Calibri"/>
              <a:cs typeface="Calibri"/>
            </a:endParaRPr>
          </a:p>
          <a:p>
            <a:pPr>
              <a:lnSpc>
                <a:spcPct val="90000"/>
              </a:lnSpc>
              <a:spcBef>
                <a:spcPts val="1800"/>
              </a:spcBef>
            </a:pPr>
            <a:r>
              <a:rPr lang="he-IL" sz="2000" dirty="0">
                <a:cs typeface="Calibri"/>
              </a:rPr>
              <a:t>                           </a:t>
            </a:r>
            <a:r>
              <a:rPr lang="he-IL" sz="2000" dirty="0" err="1">
                <a:ea typeface="+mn-lt"/>
                <a:cs typeface="+mn-lt"/>
              </a:rPr>
              <a:t>Collections.shuffle</a:t>
            </a:r>
            <a:r>
              <a:rPr lang="he-IL" sz="2000" dirty="0">
                <a:ea typeface="+mn-lt"/>
                <a:cs typeface="+mn-lt"/>
              </a:rPr>
              <a:t>: מערבב רשימה.</a:t>
            </a:r>
            <a:endParaRPr lang="he-IL" sz="2000" dirty="0">
              <a:cs typeface="Calibri"/>
            </a:endParaRPr>
          </a:p>
          <a:p>
            <a:pPr>
              <a:lnSpc>
                <a:spcPct val="90000"/>
              </a:lnSpc>
              <a:spcBef>
                <a:spcPts val="1800"/>
              </a:spcBef>
            </a:pPr>
            <a:endParaRPr lang="he-IL" sz="2000" dirty="0">
              <a:solidFill>
                <a:srgbClr val="FFFFFF"/>
              </a:solidFill>
              <a:latin typeface="Calibri" panose="020F0502020204030204"/>
              <a:cs typeface="Calibri" panose="020F0502020204030204"/>
            </a:endParaRPr>
          </a:p>
          <a:p>
            <a:pPr>
              <a:lnSpc>
                <a:spcPct val="90000"/>
              </a:lnSpc>
              <a:spcBef>
                <a:spcPts val="1800"/>
              </a:spcBef>
            </a:pPr>
            <a:endParaRPr lang="he-IL" sz="2000" dirty="0">
              <a:solidFill>
                <a:srgbClr val="FFFFFF"/>
              </a:solidFill>
              <a:latin typeface="Calibri" panose="020F0502020204030204"/>
              <a:cs typeface="Calibri" panose="020F0502020204030204"/>
            </a:endParaRPr>
          </a:p>
          <a:p>
            <a:pPr>
              <a:lnSpc>
                <a:spcPct val="90000"/>
              </a:lnSpc>
              <a:spcBef>
                <a:spcPts val="1800"/>
              </a:spcBef>
            </a:pPr>
            <a:endParaRPr lang="he-IL" sz="2000" dirty="0" err="1">
              <a:solidFill>
                <a:srgbClr val="F2F2F2"/>
              </a:solidFill>
              <a:latin typeface="David"/>
              <a:cs typeface="David"/>
            </a:endParaRPr>
          </a:p>
        </p:txBody>
      </p:sp>
      <p:pic>
        <p:nvPicPr>
          <p:cNvPr id="6" name="תמונה 6" descr="תמונה שמכילה טקסט&#10;&#10;התיאור נוצר באופן אוטומטי">
            <a:extLst>
              <a:ext uri="{FF2B5EF4-FFF2-40B4-BE49-F238E27FC236}">
                <a16:creationId xmlns:a16="http://schemas.microsoft.com/office/drawing/2014/main" id="{F31FC3E9-FE0E-49C4-A6D1-E7D4E8BABADC}"/>
              </a:ext>
            </a:extLst>
          </p:cNvPr>
          <p:cNvPicPr>
            <a:picLocks noChangeAspect="1"/>
          </p:cNvPicPr>
          <p:nvPr/>
        </p:nvPicPr>
        <p:blipFill>
          <a:blip r:embed="rId2"/>
          <a:stretch>
            <a:fillRect/>
          </a:stretch>
        </p:blipFill>
        <p:spPr>
          <a:xfrm>
            <a:off x="9678569" y="216829"/>
            <a:ext cx="2352675" cy="232679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04469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EEC6BA89-C413-4420-AB3B-EE550696BBD4}"/>
              </a:ext>
            </a:extLst>
          </p:cNvPr>
          <p:cNvSpPr>
            <a:spLocks noGrp="1"/>
          </p:cNvSpPr>
          <p:nvPr>
            <p:ph type="title"/>
          </p:nvPr>
        </p:nvSpPr>
        <p:spPr>
          <a:xfrm>
            <a:off x="1664166" y="150100"/>
            <a:ext cx="7569706" cy="1288238"/>
          </a:xfrm>
        </p:spPr>
        <p:txBody>
          <a:bodyPr vert="horz" lIns="91440" tIns="45720" rIns="91440" bIns="45720" rtlCol="0" anchor="ctr">
            <a:normAutofit/>
          </a:bodyPr>
          <a:lstStyle/>
          <a:p>
            <a:pPr algn="r"/>
            <a:r>
              <a:rPr lang="en-US" sz="4100" b="1" i="1" u="sng" dirty="0" err="1">
                <a:cs typeface="Calibri Light"/>
              </a:rPr>
              <a:t>אקסטרה</a:t>
            </a:r>
            <a:r>
              <a:rPr lang="en-US" sz="4100" b="1" i="1" u="sng" dirty="0">
                <a:cs typeface="Calibri Light"/>
              </a:rPr>
              <a:t>- </a:t>
            </a:r>
            <a:r>
              <a:rPr lang="en-US" sz="4100" b="1" i="1" u="sng" dirty="0" err="1">
                <a:cs typeface="Calibri Light"/>
              </a:rPr>
              <a:t>דברים</a:t>
            </a:r>
            <a:r>
              <a:rPr lang="en-US" sz="4100" b="1" i="1" u="sng" dirty="0">
                <a:cs typeface="Calibri Light"/>
              </a:rPr>
              <a:t> </a:t>
            </a:r>
            <a:r>
              <a:rPr lang="en-US" sz="4100" b="1" i="1" u="sng" dirty="0" err="1">
                <a:cs typeface="Calibri Light"/>
              </a:rPr>
              <a:t>נוספים</a:t>
            </a:r>
            <a:r>
              <a:rPr lang="en-US" sz="4100" b="1" i="1" u="sng" dirty="0">
                <a:cs typeface="Calibri Light"/>
              </a:rPr>
              <a:t> </a:t>
            </a:r>
            <a:r>
              <a:rPr lang="en-US" sz="4100" b="1" i="1" u="sng" dirty="0" err="1">
                <a:cs typeface="Calibri Light"/>
              </a:rPr>
              <a:t>שהוספנו</a:t>
            </a:r>
            <a:endParaRPr lang="en-US" sz="4100" b="1" i="1" u="sng" dirty="0">
              <a:cs typeface="Calibri Light"/>
            </a:endParaRPr>
          </a:p>
        </p:txBody>
      </p:sp>
      <p:sp>
        <p:nvSpPr>
          <p:cNvPr id="9" name="תיבת טקסט 1">
            <a:extLst>
              <a:ext uri="{FF2B5EF4-FFF2-40B4-BE49-F238E27FC236}">
                <a16:creationId xmlns:a16="http://schemas.microsoft.com/office/drawing/2014/main" id="{64894EAB-3E6B-43E8-9D3E-2ECCCE6037B0}"/>
              </a:ext>
            </a:extLst>
          </p:cNvPr>
          <p:cNvSpPr txBox="1"/>
          <p:nvPr/>
        </p:nvSpPr>
        <p:spPr>
          <a:xfrm>
            <a:off x="2381229" y="1583005"/>
            <a:ext cx="7860863" cy="4024884"/>
          </a:xfrm>
          <a:prstGeom prst="rect">
            <a:avLst/>
          </a:prstGeom>
        </p:spPr>
        <p:txBody>
          <a:bodyPr rot="0" spcFirstLastPara="0" vert="horz" lIns="91440" tIns="45720" rIns="91440" bIns="45720" numCol="1" spcCol="0" rtlCol="0" fromWordArt="0" anchor="t" anchorCtr="0" forceAA="0" compatLnSpc="1">
            <a:prstTxWarp prst="textNoShape">
              <a:avLst/>
            </a:prstTxWarp>
            <a:no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indent="-228600" algn="l" rtl="0">
              <a:lnSpc>
                <a:spcPct val="90000"/>
              </a:lnSpc>
              <a:spcAft>
                <a:spcPts val="600"/>
              </a:spcAft>
              <a:buFont typeface="Arial" panose="020B0604020202020204" pitchFamily="34" charset="0"/>
              <a:buChar char="•"/>
            </a:pPr>
            <a:endParaRPr lang="en-US" sz="2800" b="1" dirty="0">
              <a:cs typeface="Calibri"/>
            </a:endParaRPr>
          </a:p>
          <a:p>
            <a:pPr indent="-228600" algn="l" rtl="0">
              <a:lnSpc>
                <a:spcPct val="90000"/>
              </a:lnSpc>
              <a:spcAft>
                <a:spcPts val="600"/>
              </a:spcAft>
              <a:buFont typeface="Arial" panose="020B0604020202020204" pitchFamily="34" charset="0"/>
              <a:buChar char="•"/>
            </a:pPr>
            <a:r>
              <a:rPr lang="en-US" sz="2800" b="1" dirty="0"/>
              <a:t>GSON</a:t>
            </a:r>
            <a:endParaRPr lang="en-US" sz="2800" b="1" dirty="0">
              <a:cs typeface="Calibri"/>
            </a:endParaRPr>
          </a:p>
          <a:p>
            <a:pPr indent="-228600" algn="l" rtl="0">
              <a:lnSpc>
                <a:spcPct val="90000"/>
              </a:lnSpc>
              <a:spcAft>
                <a:spcPts val="600"/>
              </a:spcAft>
              <a:buFont typeface="Arial" panose="020B0604020202020204" pitchFamily="34" charset="0"/>
              <a:buChar char="•"/>
            </a:pPr>
            <a:endParaRPr lang="en-US" sz="2800" b="1" dirty="0">
              <a:cs typeface="Calibri"/>
            </a:endParaRPr>
          </a:p>
          <a:p>
            <a:pPr indent="-228600" algn="l" rtl="0">
              <a:lnSpc>
                <a:spcPct val="90000"/>
              </a:lnSpc>
              <a:spcAft>
                <a:spcPts val="600"/>
              </a:spcAft>
              <a:buFont typeface="Arial" panose="020B0604020202020204" pitchFamily="34" charset="0"/>
              <a:buChar char="•"/>
            </a:pPr>
            <a:r>
              <a:rPr lang="en-US" sz="2800" b="1" dirty="0"/>
              <a:t>collections (sort + shuffle) + randomized questions</a:t>
            </a:r>
            <a:endParaRPr lang="en-US" sz="2800" b="1" dirty="0">
              <a:cs typeface="Calibri"/>
            </a:endParaRPr>
          </a:p>
          <a:p>
            <a:pPr indent="-228600" algn="l" rtl="0">
              <a:lnSpc>
                <a:spcPct val="90000"/>
              </a:lnSpc>
              <a:spcAft>
                <a:spcPts val="600"/>
              </a:spcAft>
              <a:buFont typeface="Arial" panose="020B0604020202020204" pitchFamily="34" charset="0"/>
              <a:buChar char="•"/>
            </a:pPr>
            <a:endParaRPr lang="en-US" sz="2800" b="1" dirty="0">
              <a:cs typeface="Calibri"/>
            </a:endParaRPr>
          </a:p>
          <a:p>
            <a:pPr indent="-228600" algn="l" rtl="0">
              <a:lnSpc>
                <a:spcPct val="90000"/>
              </a:lnSpc>
              <a:spcAft>
                <a:spcPts val="600"/>
              </a:spcAft>
              <a:buFont typeface="Arial" panose="020B0604020202020204" pitchFamily="34" charset="0"/>
              <a:buChar char="•"/>
            </a:pPr>
            <a:r>
              <a:rPr lang="en-US" sz="2800" b="1" dirty="0"/>
              <a:t>Timer</a:t>
            </a:r>
            <a:endParaRPr lang="en-US" sz="2800" b="1" dirty="0">
              <a:cs typeface="Calibri"/>
            </a:endParaRPr>
          </a:p>
          <a:p>
            <a:pPr indent="-228600" algn="l" rtl="0">
              <a:lnSpc>
                <a:spcPct val="90000"/>
              </a:lnSpc>
              <a:spcAft>
                <a:spcPts val="600"/>
              </a:spcAft>
              <a:buFont typeface="Arial" panose="020B0604020202020204" pitchFamily="34" charset="0"/>
              <a:buChar char="•"/>
            </a:pPr>
            <a:endParaRPr lang="en-US" sz="2800" b="1" dirty="0">
              <a:cs typeface="Calibri"/>
            </a:endParaRPr>
          </a:p>
          <a:p>
            <a:pPr indent="-228600" algn="l" rtl="0">
              <a:lnSpc>
                <a:spcPct val="90000"/>
              </a:lnSpc>
              <a:spcAft>
                <a:spcPts val="600"/>
              </a:spcAft>
              <a:buFont typeface="Arial" panose="020B0604020202020204" pitchFamily="34" charset="0"/>
              <a:buChar char="•"/>
            </a:pPr>
            <a:r>
              <a:rPr lang="en-US" sz="2800" b="1" dirty="0"/>
              <a:t>background color – randomized</a:t>
            </a:r>
            <a:endParaRPr lang="en-US" sz="2800" b="1" dirty="0">
              <a:cs typeface="Calibri"/>
            </a:endParaRPr>
          </a:p>
          <a:p>
            <a:pPr indent="-228600" algn="l" rtl="0">
              <a:lnSpc>
                <a:spcPct val="90000"/>
              </a:lnSpc>
              <a:spcAft>
                <a:spcPts val="600"/>
              </a:spcAft>
              <a:buFont typeface="Arial" panose="020B0604020202020204" pitchFamily="34" charset="0"/>
              <a:buChar char="•"/>
            </a:pPr>
            <a:endParaRPr lang="en-US" sz="2800" b="1" dirty="0">
              <a:cs typeface="Calibri"/>
            </a:endParaRPr>
          </a:p>
          <a:p>
            <a:pPr indent="-228600" algn="l" rtl="0">
              <a:lnSpc>
                <a:spcPct val="90000"/>
              </a:lnSpc>
              <a:spcAft>
                <a:spcPts val="600"/>
              </a:spcAft>
              <a:buFont typeface="Arial" panose="020B0604020202020204" pitchFamily="34" charset="0"/>
              <a:buChar char="•"/>
            </a:pPr>
            <a:r>
              <a:rPr lang="en-US" sz="2800" b="1" dirty="0"/>
              <a:t>(סט) player adapter + class</a:t>
            </a:r>
            <a:endParaRPr lang="en-US" sz="2800" b="1" dirty="0">
              <a:cs typeface="Calibri"/>
            </a:endParaRPr>
          </a:p>
          <a:p>
            <a:pPr indent="-228600" algn="l" rtl="0">
              <a:lnSpc>
                <a:spcPct val="90000"/>
              </a:lnSpc>
              <a:spcAft>
                <a:spcPts val="600"/>
              </a:spcAft>
              <a:buFont typeface="Arial" panose="020B0604020202020204" pitchFamily="34" charset="0"/>
              <a:buChar char="•"/>
            </a:pPr>
            <a:endParaRPr lang="en-US" sz="2800" b="1" dirty="0">
              <a:cs typeface="Calibri"/>
            </a:endParaRPr>
          </a:p>
        </p:txBody>
      </p:sp>
    </p:spTree>
    <p:extLst>
      <p:ext uri="{BB962C8B-B14F-4D97-AF65-F5344CB8AC3E}">
        <p14:creationId xmlns:p14="http://schemas.microsoft.com/office/powerpoint/2010/main" val="5178859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מסך רחב</PresentationFormat>
  <Paragraphs>0</Paragraphs>
  <Slides>10</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10</vt:i4>
      </vt:variant>
    </vt:vector>
  </HeadingPairs>
  <TitlesOfParts>
    <vt:vector size="11" baseType="lpstr">
      <vt:lpstr>Office Theme</vt:lpstr>
      <vt:lpstr>QuizApp</vt:lpstr>
      <vt:lpstr>What is QuizApp?</vt:lpstr>
      <vt:lpstr>מצגת של PowerPoint‏</vt:lpstr>
      <vt:lpstr>מצגת של PowerPoint‏</vt:lpstr>
      <vt:lpstr>מצגת של PowerPoint‏</vt:lpstr>
      <vt:lpstr>  Flowchart </vt:lpstr>
      <vt:lpstr>מצגת של PowerPoint‏</vt:lpstr>
      <vt:lpstr>מצגת של PowerPoint‏</vt:lpstr>
      <vt:lpstr>אקסטרה- דברים נוספים שהוספנו</vt:lpstr>
      <vt:lpstr>סיום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
  <cp:lastModifiedBy/>
  <cp:revision>1112</cp:revision>
  <dcterms:created xsi:type="dcterms:W3CDTF">2021-07-18T11:55:14Z</dcterms:created>
  <dcterms:modified xsi:type="dcterms:W3CDTF">2021-08-05T07:31:04Z</dcterms:modified>
</cp:coreProperties>
</file>