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400" d="100"/>
          <a:sy n="400" d="100"/>
        </p:scale>
        <p:origin x="-13296" y="-6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582406-E3EA-49E8-9C78-01A93B8F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AEEBEE8-4C18-462D-B30D-DA4BD0467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60A2FE-45F7-49D0-A424-2811848A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8DE7DC-BBC9-45DD-86E1-8377205C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87A333-4D72-4E5E-9031-95EED012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4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1C6703-AAF0-422F-9098-C8D3789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1E4D60-28E7-40FE-B279-F9F165D17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A7DC67-9336-4B4B-86F4-2945969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A8106B-9B68-4173-8892-591FA159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691914-A78D-42FA-8A5D-F7F1E344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2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D91A5DA-5553-4FA0-8944-38071587F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7E6834-5E12-4AA4-B9AA-1D2FF9F07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5B9A68-2C8F-4F37-A894-D5644F4B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F41169-A931-46C4-A0B9-CF99AB06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1F5CE7-616B-4D7E-A05B-8C208004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1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22DD8B-185A-42EE-BEFB-D74D263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1C3D5C-7195-4189-A19B-43D01642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3DD456-67EF-4ADD-9116-C8729309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650E48-E186-47C4-A644-5E53B562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DC07C2-0FEA-408B-B434-FD2FE5CF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585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AC5609-6353-4B55-BAF1-8482C5CC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38DD6D-A8C6-4172-B657-E53E3858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6817B4-B708-45A5-90EB-BB651996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047F61-FE04-4A0A-87A9-01FD2515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6C3748-D9EE-471C-A7FC-1D62DB2D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6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12206-A897-415F-ABF9-65A399F2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CEBABE-A3B6-4396-86D4-131E5DE6E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11F882-5FA2-4783-8452-557B0813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E121B2-9727-4912-9407-734B537F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C9CBEC2-8EA7-45FF-BC68-B10CB936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263B7D-409C-4C30-97BB-F0C5C339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3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6DFD1-5AA6-4C93-8795-9AE0CC95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AB759-0918-44E5-9744-A95F6BB5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1637DDA-DE67-4777-8115-C79238E7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74BF4A2-BB1E-412E-9649-6CFC92C7A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C4B4274-7CAE-4412-9FE9-B793D6A09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FB97A0D-9AE5-461C-AAE2-820AE96F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7AB4E5A-C7A5-474E-A335-18E3B80B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8CE4101-1A4B-424E-A000-32D7CD53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447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DA26A6-7F26-4981-9D19-CCC99E2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D444696-AC57-41DF-8F9A-80A4545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AEE3432-4BDF-4C05-88BD-41129BF1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2B63BD-C7EB-4DFF-8FD4-B156E56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86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E697980-0FD3-4C2A-9D57-F1EC2451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F5DF342-F59E-4002-BD23-B2AF8818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BF8EF00-429D-4A88-9392-AF98D2BF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00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FC9717-490B-45BA-B8D0-C634901E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E2FBAC-2692-4CDD-9720-BB6C48B8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0A2872-069E-4DD6-B73F-BFDF32C65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D96E83-CA0E-4EAF-9352-7633DB47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4C833D3-9E29-436A-8B5F-5875799A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62AAAC-77CD-4734-8AB4-25B2357E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23156-984A-4B30-88BF-C8F97823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8031EE2-BEC8-4BE1-B3F1-306B786CC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7B2A69-512E-4142-8C72-C8C2DE7A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FB52B5-788C-4CFD-B3FF-A0733AFB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EFE4CE-3E3E-4EA4-91AA-E7626634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E9623B8-1101-454A-A65E-2D09670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9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801D1C3-80A8-436D-B7CE-EE1C360B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582E41E-E3E9-4203-991E-9890248C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CCF06B-08C8-4602-AC22-55333EB3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5F62-85AE-4FA4-854D-8F36A6BFF97B}" type="datetimeFigureOut">
              <a:rPr lang="he-IL" smtClean="0"/>
              <a:t>ה'/אדר א/תשפ"ב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44BFC9-D03E-4ED1-A4A8-3DB93A66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C08D09-9795-4C5B-9082-CD54F0C40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485D-4C36-4180-90E7-AF11E994EE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043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9DE83A-2760-4C79-B0FD-FDE5A2219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C5BDCDA-D32E-41C0-A1D5-2E4D0803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8774ED3-2341-4B91-BA3E-5C0C971FD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79" y="3167026"/>
            <a:ext cx="195617" cy="19212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291A82C-F829-4847-8A7C-E8BE4C0D0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79" y="3266245"/>
            <a:ext cx="195617" cy="1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51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מתנאל מסטורוב</dc:creator>
  <cp:lastModifiedBy>מתנאל מסטורוב</cp:lastModifiedBy>
  <cp:revision>1</cp:revision>
  <dcterms:created xsi:type="dcterms:W3CDTF">2022-02-06T16:42:49Z</dcterms:created>
  <dcterms:modified xsi:type="dcterms:W3CDTF">2022-02-06T16:43:43Z</dcterms:modified>
</cp:coreProperties>
</file>