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12" r:id="rId1"/>
  </p:sldMasterIdLst>
  <p:notesMasterIdLst>
    <p:notesMasterId r:id="rId24"/>
  </p:notesMasterIdLst>
  <p:handoutMasterIdLst>
    <p:handoutMasterId r:id="rId25"/>
  </p:handoutMasterIdLst>
  <p:sldIdLst>
    <p:sldId id="365" r:id="rId2"/>
    <p:sldId id="462" r:id="rId3"/>
    <p:sldId id="466" r:id="rId4"/>
    <p:sldId id="473" r:id="rId5"/>
    <p:sldId id="474" r:id="rId6"/>
    <p:sldId id="465" r:id="rId7"/>
    <p:sldId id="476" r:id="rId8"/>
    <p:sldId id="477" r:id="rId9"/>
    <p:sldId id="478" r:id="rId10"/>
    <p:sldId id="467" r:id="rId11"/>
    <p:sldId id="475" r:id="rId12"/>
    <p:sldId id="469" r:id="rId13"/>
    <p:sldId id="470" r:id="rId14"/>
    <p:sldId id="471" r:id="rId15"/>
    <p:sldId id="472" r:id="rId16"/>
    <p:sldId id="468" r:id="rId17"/>
    <p:sldId id="481" r:id="rId18"/>
    <p:sldId id="479" r:id="rId19"/>
    <p:sldId id="480" r:id="rId20"/>
    <p:sldId id="482" r:id="rId21"/>
    <p:sldId id="483" r:id="rId22"/>
    <p:sldId id="484" r:id="rId23"/>
  </p:sldIdLst>
  <p:sldSz cx="9144000" cy="6858000" type="screen4x3"/>
  <p:notesSz cx="7099300" cy="1022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94746" autoAdjust="0"/>
  </p:normalViewPr>
  <p:slideViewPr>
    <p:cSldViewPr>
      <p:cViewPr varScale="1">
        <p:scale>
          <a:sx n="81" d="100"/>
          <a:sy n="81" d="100"/>
        </p:scale>
        <p:origin x="1531" y="62"/>
      </p:cViewPr>
      <p:guideLst>
        <p:guide orient="horz" pos="2160"/>
        <p:guide pos="2880"/>
      </p:guideLst>
    </p:cSldViewPr>
  </p:slideViewPr>
  <p:outlineViewPr>
    <p:cViewPr>
      <p:scale>
        <a:sx n="33" d="100"/>
        <a:sy n="33" d="100"/>
      </p:scale>
      <p:origin x="0" y="2611"/>
    </p:cViewPr>
  </p:outlineViewPr>
  <p:notesTextViewPr>
    <p:cViewPr>
      <p:scale>
        <a:sx n="100" d="100"/>
        <a:sy n="100" d="100"/>
      </p:scale>
      <p:origin x="0" y="0"/>
    </p:cViewPr>
  </p:notesTextViewPr>
  <p:sorterViewPr>
    <p:cViewPr>
      <p:scale>
        <a:sx n="80" d="100"/>
        <a:sy n="80" d="100"/>
      </p:scale>
      <p:origin x="0" y="229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22937" y="0"/>
            <a:ext cx="3076363" cy="511175"/>
          </a:xfrm>
          <a:prstGeom prst="rect">
            <a:avLst/>
          </a:prstGeom>
        </p:spPr>
        <p:txBody>
          <a:bodyPr vert="horz" lIns="98984" tIns="49492" rIns="98984" bIns="49492" rtlCol="1"/>
          <a:lstStyle>
            <a:lvl1pPr algn="r">
              <a:defRPr sz="1300"/>
            </a:lvl1pPr>
          </a:lstStyle>
          <a:p>
            <a:endParaRPr lang="he-IL"/>
          </a:p>
        </p:txBody>
      </p:sp>
      <p:sp>
        <p:nvSpPr>
          <p:cNvPr id="3" name="Date Placeholder 2"/>
          <p:cNvSpPr>
            <a:spLocks noGrp="1"/>
          </p:cNvSpPr>
          <p:nvPr>
            <p:ph type="dt" sz="quarter" idx="1"/>
          </p:nvPr>
        </p:nvSpPr>
        <p:spPr>
          <a:xfrm>
            <a:off x="1644" y="0"/>
            <a:ext cx="3076363" cy="511175"/>
          </a:xfrm>
          <a:prstGeom prst="rect">
            <a:avLst/>
          </a:prstGeom>
        </p:spPr>
        <p:txBody>
          <a:bodyPr vert="horz" lIns="98984" tIns="49492" rIns="98984" bIns="49492" rtlCol="1"/>
          <a:lstStyle>
            <a:lvl1pPr algn="l">
              <a:defRPr sz="1300"/>
            </a:lvl1pPr>
          </a:lstStyle>
          <a:p>
            <a:fld id="{C91D6520-E9E0-4588-8783-5442B84CED2E}" type="datetimeFigureOut">
              <a:rPr lang="he-IL" smtClean="0"/>
              <a:t>י'/טבת/תשפ"ג</a:t>
            </a:fld>
            <a:endParaRPr lang="he-IL"/>
          </a:p>
        </p:txBody>
      </p:sp>
      <p:sp>
        <p:nvSpPr>
          <p:cNvPr id="4" name="Footer Placeholder 3"/>
          <p:cNvSpPr>
            <a:spLocks noGrp="1"/>
          </p:cNvSpPr>
          <p:nvPr>
            <p:ph type="ftr" sz="quarter" idx="2"/>
          </p:nvPr>
        </p:nvSpPr>
        <p:spPr>
          <a:xfrm>
            <a:off x="4022937" y="9710551"/>
            <a:ext cx="3076363" cy="511175"/>
          </a:xfrm>
          <a:prstGeom prst="rect">
            <a:avLst/>
          </a:prstGeom>
        </p:spPr>
        <p:txBody>
          <a:bodyPr vert="horz" lIns="98984" tIns="49492" rIns="98984" bIns="49492" rtlCol="1" anchor="b"/>
          <a:lstStyle>
            <a:lvl1pPr algn="r">
              <a:defRPr sz="1300"/>
            </a:lvl1pPr>
          </a:lstStyle>
          <a:p>
            <a:endParaRPr lang="he-IL"/>
          </a:p>
        </p:txBody>
      </p:sp>
      <p:sp>
        <p:nvSpPr>
          <p:cNvPr id="5" name="Slide Number Placeholder 4"/>
          <p:cNvSpPr>
            <a:spLocks noGrp="1"/>
          </p:cNvSpPr>
          <p:nvPr>
            <p:ph type="sldNum" sz="quarter" idx="3"/>
          </p:nvPr>
        </p:nvSpPr>
        <p:spPr>
          <a:xfrm>
            <a:off x="1644" y="9710551"/>
            <a:ext cx="3076363" cy="511175"/>
          </a:xfrm>
          <a:prstGeom prst="rect">
            <a:avLst/>
          </a:prstGeom>
        </p:spPr>
        <p:txBody>
          <a:bodyPr vert="horz" lIns="98984" tIns="49492" rIns="98984" bIns="49492" rtlCol="1" anchor="b"/>
          <a:lstStyle>
            <a:lvl1pPr algn="l">
              <a:defRPr sz="1300"/>
            </a:lvl1pPr>
          </a:lstStyle>
          <a:p>
            <a:fld id="{59B5FB42-F605-44CA-97F3-5C1A291A483B}" type="slidenum">
              <a:rPr lang="he-IL" smtClean="0"/>
              <a:t>‹#›</a:t>
            </a:fld>
            <a:endParaRPr lang="he-IL"/>
          </a:p>
        </p:txBody>
      </p:sp>
    </p:spTree>
    <p:extLst>
      <p:ext uri="{BB962C8B-B14F-4D97-AF65-F5344CB8AC3E}">
        <p14:creationId xmlns:p14="http://schemas.microsoft.com/office/powerpoint/2010/main" val="20832492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22937" y="0"/>
            <a:ext cx="3076363" cy="511175"/>
          </a:xfrm>
          <a:prstGeom prst="rect">
            <a:avLst/>
          </a:prstGeom>
        </p:spPr>
        <p:txBody>
          <a:bodyPr vert="horz" lIns="98984" tIns="49492" rIns="98984" bIns="49492" rtlCol="1"/>
          <a:lstStyle>
            <a:lvl1pPr algn="r">
              <a:defRPr sz="1300"/>
            </a:lvl1pPr>
          </a:lstStyle>
          <a:p>
            <a:endParaRPr lang="he-IL"/>
          </a:p>
        </p:txBody>
      </p:sp>
      <p:sp>
        <p:nvSpPr>
          <p:cNvPr id="3" name="Date Placeholder 2"/>
          <p:cNvSpPr>
            <a:spLocks noGrp="1"/>
          </p:cNvSpPr>
          <p:nvPr>
            <p:ph type="dt" idx="1"/>
          </p:nvPr>
        </p:nvSpPr>
        <p:spPr>
          <a:xfrm>
            <a:off x="1644" y="0"/>
            <a:ext cx="3076363" cy="511175"/>
          </a:xfrm>
          <a:prstGeom prst="rect">
            <a:avLst/>
          </a:prstGeom>
        </p:spPr>
        <p:txBody>
          <a:bodyPr vert="horz" lIns="98984" tIns="49492" rIns="98984" bIns="49492" rtlCol="1"/>
          <a:lstStyle>
            <a:lvl1pPr algn="l">
              <a:defRPr sz="1300"/>
            </a:lvl1pPr>
          </a:lstStyle>
          <a:p>
            <a:fld id="{8F8A409D-433A-433C-A2BC-F28B462F0354}" type="datetimeFigureOut">
              <a:rPr lang="he-IL" smtClean="0"/>
              <a:pPr/>
              <a:t>י'/טבת/תשפ"ג</a:t>
            </a:fld>
            <a:endParaRPr lang="he-IL"/>
          </a:p>
        </p:txBody>
      </p:sp>
      <p:sp>
        <p:nvSpPr>
          <p:cNvPr id="4" name="Slide Image Placeholder 3"/>
          <p:cNvSpPr>
            <a:spLocks noGrp="1" noRot="1" noChangeAspect="1"/>
          </p:cNvSpPr>
          <p:nvPr>
            <p:ph type="sldImg" idx="2"/>
          </p:nvPr>
        </p:nvSpPr>
        <p:spPr>
          <a:xfrm>
            <a:off x="993775" y="766763"/>
            <a:ext cx="5111750" cy="3833812"/>
          </a:xfrm>
          <a:prstGeom prst="rect">
            <a:avLst/>
          </a:prstGeom>
          <a:noFill/>
          <a:ln w="12700">
            <a:solidFill>
              <a:prstClr val="black"/>
            </a:solidFill>
          </a:ln>
        </p:spPr>
        <p:txBody>
          <a:bodyPr vert="horz" lIns="98984" tIns="49492" rIns="98984" bIns="49492" rtlCol="1" anchor="ctr"/>
          <a:lstStyle/>
          <a:p>
            <a:endParaRPr lang="he-IL"/>
          </a:p>
        </p:txBody>
      </p:sp>
      <p:sp>
        <p:nvSpPr>
          <p:cNvPr id="5" name="Notes Placeholder 4"/>
          <p:cNvSpPr>
            <a:spLocks noGrp="1"/>
          </p:cNvSpPr>
          <p:nvPr>
            <p:ph type="body" sz="quarter" idx="3"/>
          </p:nvPr>
        </p:nvSpPr>
        <p:spPr>
          <a:xfrm>
            <a:off x="709930" y="4856163"/>
            <a:ext cx="5679440" cy="4600575"/>
          </a:xfrm>
          <a:prstGeom prst="rect">
            <a:avLst/>
          </a:prstGeom>
        </p:spPr>
        <p:txBody>
          <a:bodyPr vert="horz" lIns="98984" tIns="49492" rIns="98984" bIns="49492"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4022937" y="9710551"/>
            <a:ext cx="3076363" cy="511175"/>
          </a:xfrm>
          <a:prstGeom prst="rect">
            <a:avLst/>
          </a:prstGeom>
        </p:spPr>
        <p:txBody>
          <a:bodyPr vert="horz" lIns="98984" tIns="49492" rIns="98984" bIns="49492" rtlCol="1" anchor="b"/>
          <a:lstStyle>
            <a:lvl1pPr algn="r">
              <a:defRPr sz="1300"/>
            </a:lvl1pPr>
          </a:lstStyle>
          <a:p>
            <a:endParaRPr lang="he-IL"/>
          </a:p>
        </p:txBody>
      </p:sp>
      <p:sp>
        <p:nvSpPr>
          <p:cNvPr id="7" name="Slide Number Placeholder 6"/>
          <p:cNvSpPr>
            <a:spLocks noGrp="1"/>
          </p:cNvSpPr>
          <p:nvPr>
            <p:ph type="sldNum" sz="quarter" idx="5"/>
          </p:nvPr>
        </p:nvSpPr>
        <p:spPr>
          <a:xfrm>
            <a:off x="1644" y="9710551"/>
            <a:ext cx="3076363" cy="511175"/>
          </a:xfrm>
          <a:prstGeom prst="rect">
            <a:avLst/>
          </a:prstGeom>
        </p:spPr>
        <p:txBody>
          <a:bodyPr vert="horz" lIns="98984" tIns="49492" rIns="98984" bIns="49492" rtlCol="1" anchor="b"/>
          <a:lstStyle>
            <a:lvl1pPr algn="l">
              <a:defRPr sz="1300"/>
            </a:lvl1pPr>
          </a:lstStyle>
          <a:p>
            <a:fld id="{9498E735-B3C8-4616-82BB-9DF00512C64A}" type="slidenum">
              <a:rPr lang="he-IL" smtClean="0"/>
              <a:pPr/>
              <a:t>‹#›</a:t>
            </a:fld>
            <a:endParaRPr lang="he-IL"/>
          </a:p>
        </p:txBody>
      </p:sp>
    </p:spTree>
    <p:extLst>
      <p:ext uri="{BB962C8B-B14F-4D97-AF65-F5344CB8AC3E}">
        <p14:creationId xmlns:p14="http://schemas.microsoft.com/office/powerpoint/2010/main" val="199275370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5C4F803-36F9-4CF6-8679-FD0BCE67C7AE}" type="slidenum">
              <a:rPr lang="he-IL" smtClean="0"/>
              <a:pPr>
                <a:defRPr/>
              </a:pPr>
              <a:t>2</a:t>
            </a:fld>
            <a:endParaRPr lang="en-US"/>
          </a:p>
        </p:txBody>
      </p:sp>
    </p:spTree>
    <p:extLst>
      <p:ext uri="{BB962C8B-B14F-4D97-AF65-F5344CB8AC3E}">
        <p14:creationId xmlns:p14="http://schemas.microsoft.com/office/powerpoint/2010/main" val="29989887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5C4F803-36F9-4CF6-8679-FD0BCE67C7AE}" type="slidenum">
              <a:rPr lang="he-IL" smtClean="0"/>
              <a:pPr>
                <a:defRPr/>
              </a:pPr>
              <a:t>11</a:t>
            </a:fld>
            <a:endParaRPr lang="en-US"/>
          </a:p>
        </p:txBody>
      </p:sp>
    </p:spTree>
    <p:extLst>
      <p:ext uri="{BB962C8B-B14F-4D97-AF65-F5344CB8AC3E}">
        <p14:creationId xmlns:p14="http://schemas.microsoft.com/office/powerpoint/2010/main" val="464459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5C4F803-36F9-4CF6-8679-FD0BCE67C7AE}" type="slidenum">
              <a:rPr lang="he-IL" smtClean="0"/>
              <a:pPr>
                <a:defRPr/>
              </a:pPr>
              <a:t>12</a:t>
            </a:fld>
            <a:endParaRPr lang="en-US"/>
          </a:p>
        </p:txBody>
      </p:sp>
    </p:spTree>
    <p:extLst>
      <p:ext uri="{BB962C8B-B14F-4D97-AF65-F5344CB8AC3E}">
        <p14:creationId xmlns:p14="http://schemas.microsoft.com/office/powerpoint/2010/main" val="4069803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5C4F803-36F9-4CF6-8679-FD0BCE67C7AE}" type="slidenum">
              <a:rPr lang="he-IL" smtClean="0"/>
              <a:pPr>
                <a:defRPr/>
              </a:pPr>
              <a:t>13</a:t>
            </a:fld>
            <a:endParaRPr lang="en-US"/>
          </a:p>
        </p:txBody>
      </p:sp>
    </p:spTree>
    <p:extLst>
      <p:ext uri="{BB962C8B-B14F-4D97-AF65-F5344CB8AC3E}">
        <p14:creationId xmlns:p14="http://schemas.microsoft.com/office/powerpoint/2010/main" val="2435108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5C4F803-36F9-4CF6-8679-FD0BCE67C7AE}" type="slidenum">
              <a:rPr lang="he-IL" smtClean="0"/>
              <a:pPr>
                <a:defRPr/>
              </a:pPr>
              <a:t>14</a:t>
            </a:fld>
            <a:endParaRPr lang="en-US"/>
          </a:p>
        </p:txBody>
      </p:sp>
    </p:spTree>
    <p:extLst>
      <p:ext uri="{BB962C8B-B14F-4D97-AF65-F5344CB8AC3E}">
        <p14:creationId xmlns:p14="http://schemas.microsoft.com/office/powerpoint/2010/main" val="298852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5C4F803-36F9-4CF6-8679-FD0BCE67C7AE}" type="slidenum">
              <a:rPr lang="he-IL" smtClean="0"/>
              <a:pPr>
                <a:defRPr/>
              </a:pPr>
              <a:t>15</a:t>
            </a:fld>
            <a:endParaRPr lang="en-US"/>
          </a:p>
        </p:txBody>
      </p:sp>
    </p:spTree>
    <p:extLst>
      <p:ext uri="{BB962C8B-B14F-4D97-AF65-F5344CB8AC3E}">
        <p14:creationId xmlns:p14="http://schemas.microsoft.com/office/powerpoint/2010/main" val="4021999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5C4F803-36F9-4CF6-8679-FD0BCE67C7AE}" type="slidenum">
              <a:rPr lang="he-IL" smtClean="0"/>
              <a:pPr>
                <a:defRPr/>
              </a:pPr>
              <a:t>16</a:t>
            </a:fld>
            <a:endParaRPr lang="en-US"/>
          </a:p>
        </p:txBody>
      </p:sp>
    </p:spTree>
    <p:extLst>
      <p:ext uri="{BB962C8B-B14F-4D97-AF65-F5344CB8AC3E}">
        <p14:creationId xmlns:p14="http://schemas.microsoft.com/office/powerpoint/2010/main" val="2885408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5C4F803-36F9-4CF6-8679-FD0BCE67C7AE}" type="slidenum">
              <a:rPr lang="he-IL" smtClean="0"/>
              <a:pPr>
                <a:defRPr/>
              </a:pPr>
              <a:t>17</a:t>
            </a:fld>
            <a:endParaRPr lang="en-US"/>
          </a:p>
        </p:txBody>
      </p:sp>
    </p:spTree>
    <p:extLst>
      <p:ext uri="{BB962C8B-B14F-4D97-AF65-F5344CB8AC3E}">
        <p14:creationId xmlns:p14="http://schemas.microsoft.com/office/powerpoint/2010/main" val="1948257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5C4F803-36F9-4CF6-8679-FD0BCE67C7AE}" type="slidenum">
              <a:rPr lang="he-IL" smtClean="0"/>
              <a:pPr>
                <a:defRPr/>
              </a:pPr>
              <a:t>18</a:t>
            </a:fld>
            <a:endParaRPr lang="en-US"/>
          </a:p>
        </p:txBody>
      </p:sp>
    </p:spTree>
    <p:extLst>
      <p:ext uri="{BB962C8B-B14F-4D97-AF65-F5344CB8AC3E}">
        <p14:creationId xmlns:p14="http://schemas.microsoft.com/office/powerpoint/2010/main" val="16179484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5C4F803-36F9-4CF6-8679-FD0BCE67C7AE}" type="slidenum">
              <a:rPr lang="he-IL" smtClean="0"/>
              <a:pPr>
                <a:defRPr/>
              </a:pPr>
              <a:t>19</a:t>
            </a:fld>
            <a:endParaRPr lang="en-US"/>
          </a:p>
        </p:txBody>
      </p:sp>
    </p:spTree>
    <p:extLst>
      <p:ext uri="{BB962C8B-B14F-4D97-AF65-F5344CB8AC3E}">
        <p14:creationId xmlns:p14="http://schemas.microsoft.com/office/powerpoint/2010/main" val="1884386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5C4F803-36F9-4CF6-8679-FD0BCE67C7AE}" type="slidenum">
              <a:rPr lang="he-IL" smtClean="0"/>
              <a:pPr>
                <a:defRPr/>
              </a:pPr>
              <a:t>20</a:t>
            </a:fld>
            <a:endParaRPr lang="en-US"/>
          </a:p>
        </p:txBody>
      </p:sp>
    </p:spTree>
    <p:extLst>
      <p:ext uri="{BB962C8B-B14F-4D97-AF65-F5344CB8AC3E}">
        <p14:creationId xmlns:p14="http://schemas.microsoft.com/office/powerpoint/2010/main" val="2117961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5C4F803-36F9-4CF6-8679-FD0BCE67C7AE}" type="slidenum">
              <a:rPr lang="he-IL" smtClean="0"/>
              <a:pPr>
                <a:defRPr/>
              </a:pPr>
              <a:t>3</a:t>
            </a:fld>
            <a:endParaRPr lang="en-US"/>
          </a:p>
        </p:txBody>
      </p:sp>
    </p:spTree>
    <p:extLst>
      <p:ext uri="{BB962C8B-B14F-4D97-AF65-F5344CB8AC3E}">
        <p14:creationId xmlns:p14="http://schemas.microsoft.com/office/powerpoint/2010/main" val="27375633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5C4F803-36F9-4CF6-8679-FD0BCE67C7AE}" type="slidenum">
              <a:rPr lang="he-IL" smtClean="0"/>
              <a:pPr>
                <a:defRPr/>
              </a:pPr>
              <a:t>21</a:t>
            </a:fld>
            <a:endParaRPr lang="en-US"/>
          </a:p>
        </p:txBody>
      </p:sp>
    </p:spTree>
    <p:extLst>
      <p:ext uri="{BB962C8B-B14F-4D97-AF65-F5344CB8AC3E}">
        <p14:creationId xmlns:p14="http://schemas.microsoft.com/office/powerpoint/2010/main" val="42639718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5C4F803-36F9-4CF6-8679-FD0BCE67C7AE}" type="slidenum">
              <a:rPr lang="he-IL" smtClean="0"/>
              <a:pPr>
                <a:defRPr/>
              </a:pPr>
              <a:t>22</a:t>
            </a:fld>
            <a:endParaRPr lang="en-US"/>
          </a:p>
        </p:txBody>
      </p:sp>
    </p:spTree>
    <p:extLst>
      <p:ext uri="{BB962C8B-B14F-4D97-AF65-F5344CB8AC3E}">
        <p14:creationId xmlns:p14="http://schemas.microsoft.com/office/powerpoint/2010/main" val="1669516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5C4F803-36F9-4CF6-8679-FD0BCE67C7AE}" type="slidenum">
              <a:rPr lang="he-IL" smtClean="0"/>
              <a:pPr>
                <a:defRPr/>
              </a:pPr>
              <a:t>4</a:t>
            </a:fld>
            <a:endParaRPr lang="en-US"/>
          </a:p>
        </p:txBody>
      </p:sp>
    </p:spTree>
    <p:extLst>
      <p:ext uri="{BB962C8B-B14F-4D97-AF65-F5344CB8AC3E}">
        <p14:creationId xmlns:p14="http://schemas.microsoft.com/office/powerpoint/2010/main" val="3634303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5C4F803-36F9-4CF6-8679-FD0BCE67C7AE}" type="slidenum">
              <a:rPr lang="he-IL" smtClean="0"/>
              <a:pPr>
                <a:defRPr/>
              </a:pPr>
              <a:t>5</a:t>
            </a:fld>
            <a:endParaRPr lang="en-US"/>
          </a:p>
        </p:txBody>
      </p:sp>
    </p:spTree>
    <p:extLst>
      <p:ext uri="{BB962C8B-B14F-4D97-AF65-F5344CB8AC3E}">
        <p14:creationId xmlns:p14="http://schemas.microsoft.com/office/powerpoint/2010/main" val="4042740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5C4F803-36F9-4CF6-8679-FD0BCE67C7AE}" type="slidenum">
              <a:rPr lang="he-IL" smtClean="0"/>
              <a:pPr>
                <a:defRPr/>
              </a:pPr>
              <a:t>6</a:t>
            </a:fld>
            <a:endParaRPr lang="en-US"/>
          </a:p>
        </p:txBody>
      </p:sp>
    </p:spTree>
    <p:extLst>
      <p:ext uri="{BB962C8B-B14F-4D97-AF65-F5344CB8AC3E}">
        <p14:creationId xmlns:p14="http://schemas.microsoft.com/office/powerpoint/2010/main" val="3286741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5C4F803-36F9-4CF6-8679-FD0BCE67C7AE}" type="slidenum">
              <a:rPr lang="he-IL" smtClean="0"/>
              <a:pPr>
                <a:defRPr/>
              </a:pPr>
              <a:t>7</a:t>
            </a:fld>
            <a:endParaRPr lang="en-US"/>
          </a:p>
        </p:txBody>
      </p:sp>
    </p:spTree>
    <p:extLst>
      <p:ext uri="{BB962C8B-B14F-4D97-AF65-F5344CB8AC3E}">
        <p14:creationId xmlns:p14="http://schemas.microsoft.com/office/powerpoint/2010/main" val="1624473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5C4F803-36F9-4CF6-8679-FD0BCE67C7AE}" type="slidenum">
              <a:rPr lang="he-IL" smtClean="0"/>
              <a:pPr>
                <a:defRPr/>
              </a:pPr>
              <a:t>8</a:t>
            </a:fld>
            <a:endParaRPr lang="en-US"/>
          </a:p>
        </p:txBody>
      </p:sp>
    </p:spTree>
    <p:extLst>
      <p:ext uri="{BB962C8B-B14F-4D97-AF65-F5344CB8AC3E}">
        <p14:creationId xmlns:p14="http://schemas.microsoft.com/office/powerpoint/2010/main" val="724179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5C4F803-36F9-4CF6-8679-FD0BCE67C7AE}" type="slidenum">
              <a:rPr lang="he-IL" smtClean="0"/>
              <a:pPr>
                <a:defRPr/>
              </a:pPr>
              <a:t>9</a:t>
            </a:fld>
            <a:endParaRPr lang="en-US"/>
          </a:p>
        </p:txBody>
      </p:sp>
    </p:spTree>
    <p:extLst>
      <p:ext uri="{BB962C8B-B14F-4D97-AF65-F5344CB8AC3E}">
        <p14:creationId xmlns:p14="http://schemas.microsoft.com/office/powerpoint/2010/main" val="3990060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5C4F803-36F9-4CF6-8679-FD0BCE67C7AE}" type="slidenum">
              <a:rPr lang="he-IL" smtClean="0"/>
              <a:pPr>
                <a:defRPr/>
              </a:pPr>
              <a:t>10</a:t>
            </a:fld>
            <a:endParaRPr lang="en-US"/>
          </a:p>
        </p:txBody>
      </p:sp>
    </p:spTree>
    <p:extLst>
      <p:ext uri="{BB962C8B-B14F-4D97-AF65-F5344CB8AC3E}">
        <p14:creationId xmlns:p14="http://schemas.microsoft.com/office/powerpoint/2010/main" val="1450131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685800" y="2130425"/>
            <a:ext cx="7772400" cy="1470025"/>
          </a:xfrm>
        </p:spPr>
        <p:txBody>
          <a:bodyPr/>
          <a:lstStyle/>
          <a:p>
            <a:r>
              <a:rPr lang="he-IL"/>
              <a:t>לחץ כדי לערוך סגנון כותרת של תבנית בסיס</a:t>
            </a:r>
          </a:p>
        </p:txBody>
      </p:sp>
      <p:sp>
        <p:nvSpPr>
          <p:cNvPr id="3" name="כותרת משנה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lvl1pPr>
              <a:defRPr/>
            </a:lvl1pPr>
          </a:lstStyle>
          <a:p>
            <a:fld id="{976FC99F-7AB3-45F6-989E-67755F52B94A}" type="datetime9">
              <a:rPr lang="he-IL" smtClean="0"/>
              <a:t>3 ינואר, 2023</a:t>
            </a:fld>
            <a:endParaRPr lang="en-US" sz="1400" dirty="0">
              <a:solidFill>
                <a:schemeClr val="tx2"/>
              </a:solidFill>
            </a:endParaRPr>
          </a:p>
        </p:txBody>
      </p:sp>
      <p:sp>
        <p:nvSpPr>
          <p:cNvPr id="5" name="מציין מיקום של כותרת תחתונה 4"/>
          <p:cNvSpPr>
            <a:spLocks noGrp="1"/>
          </p:cNvSpPr>
          <p:nvPr>
            <p:ph type="ftr" sz="quarter" idx="11"/>
          </p:nvPr>
        </p:nvSpPr>
        <p:spPr/>
        <p:txBody>
          <a:bodyPr/>
          <a:lstStyle>
            <a:lvl1pPr>
              <a:defRPr/>
            </a:lvl1pPr>
          </a:lstStyle>
          <a:p>
            <a:pPr algn="r" eaLnBrk="1" latinLnBrk="0" hangingPunct="1"/>
            <a:endParaRPr kumimoji="0" lang="en-US" sz="1400" dirty="0">
              <a:solidFill>
                <a:schemeClr val="tx2"/>
              </a:solidFill>
            </a:endParaRPr>
          </a:p>
        </p:txBody>
      </p:sp>
      <p:sp>
        <p:nvSpPr>
          <p:cNvPr id="6" name="מציין מיקום של מספר שקופית 5"/>
          <p:cNvSpPr>
            <a:spLocks noGrp="1"/>
          </p:cNvSpPr>
          <p:nvPr>
            <p:ph type="sldNum" sz="quarter" idx="12"/>
          </p:nvPr>
        </p:nvSpPr>
        <p:spPr/>
        <p:txBody>
          <a:bodyPr/>
          <a:lstStyle>
            <a:lvl1pPr>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Tree>
    <p:extLst>
      <p:ext uri="{BB962C8B-B14F-4D97-AF65-F5344CB8AC3E}">
        <p14:creationId xmlns:p14="http://schemas.microsoft.com/office/powerpoint/2010/main" val="2476703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lvl1pPr>
              <a:defRPr/>
            </a:lvl1pPr>
          </a:lstStyle>
          <a:p>
            <a:fld id="{4FE6DFF4-EEBE-446A-950E-333729C7EDF7}" type="datetime9">
              <a:rPr lang="he-IL" smtClean="0"/>
              <a:t>3 ינואר, 2023</a:t>
            </a:fld>
            <a:endParaRPr lang="en-US" sz="1400" dirty="0">
              <a:solidFill>
                <a:schemeClr val="tx2"/>
              </a:solidFill>
            </a:endParaRPr>
          </a:p>
        </p:txBody>
      </p:sp>
      <p:sp>
        <p:nvSpPr>
          <p:cNvPr id="5" name="מציין מיקום של כותרת תחתונה 4"/>
          <p:cNvSpPr>
            <a:spLocks noGrp="1"/>
          </p:cNvSpPr>
          <p:nvPr>
            <p:ph type="ftr" sz="quarter" idx="11"/>
          </p:nvPr>
        </p:nvSpPr>
        <p:spPr/>
        <p:txBody>
          <a:bodyPr/>
          <a:lstStyle>
            <a:lvl1pPr>
              <a:defRPr/>
            </a:lvl1pPr>
          </a:lstStyle>
          <a:p>
            <a:pPr algn="r" eaLnBrk="1" latinLnBrk="0" hangingPunct="1"/>
            <a:endParaRPr kumimoji="0" lang="en-US" sz="1400" dirty="0">
              <a:solidFill>
                <a:schemeClr val="tx2"/>
              </a:solidFill>
            </a:endParaRPr>
          </a:p>
        </p:txBody>
      </p:sp>
      <p:sp>
        <p:nvSpPr>
          <p:cNvPr id="6" name="מציין מיקום של מספר שקופית 5"/>
          <p:cNvSpPr>
            <a:spLocks noGrp="1"/>
          </p:cNvSpPr>
          <p:nvPr>
            <p:ph type="sldNum" sz="quarter" idx="12"/>
          </p:nvPr>
        </p:nvSpPr>
        <p:spPr/>
        <p:txBody>
          <a:bodyPr/>
          <a:lstStyle>
            <a:lvl1pPr>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Tree>
    <p:extLst>
      <p:ext uri="{BB962C8B-B14F-4D97-AF65-F5344CB8AC3E}">
        <p14:creationId xmlns:p14="http://schemas.microsoft.com/office/powerpoint/2010/main" val="533864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38"/>
            <a:ext cx="2057400" cy="5851525"/>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457200" y="274638"/>
            <a:ext cx="6019800" cy="5851525"/>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lvl1pPr>
              <a:defRPr/>
            </a:lvl1pPr>
          </a:lstStyle>
          <a:p>
            <a:fld id="{ABCC9D02-D2D3-4867-BA00-FAFC6E71026E}" type="datetime9">
              <a:rPr lang="he-IL" smtClean="0"/>
              <a:t>3 ינואר, 2023</a:t>
            </a:fld>
            <a:endParaRPr lang="en-US" sz="1400" dirty="0">
              <a:solidFill>
                <a:schemeClr val="tx2"/>
              </a:solidFill>
            </a:endParaRPr>
          </a:p>
        </p:txBody>
      </p:sp>
      <p:sp>
        <p:nvSpPr>
          <p:cNvPr id="5" name="מציין מיקום של כותרת תחתונה 4"/>
          <p:cNvSpPr>
            <a:spLocks noGrp="1"/>
          </p:cNvSpPr>
          <p:nvPr>
            <p:ph type="ftr" sz="quarter" idx="11"/>
          </p:nvPr>
        </p:nvSpPr>
        <p:spPr/>
        <p:txBody>
          <a:bodyPr/>
          <a:lstStyle>
            <a:lvl1pPr>
              <a:defRPr/>
            </a:lvl1pPr>
          </a:lstStyle>
          <a:p>
            <a:pPr algn="r" eaLnBrk="1" latinLnBrk="0" hangingPunct="1"/>
            <a:endParaRPr kumimoji="0" lang="en-US" sz="1400" dirty="0">
              <a:solidFill>
                <a:schemeClr val="tx2"/>
              </a:solidFill>
            </a:endParaRPr>
          </a:p>
        </p:txBody>
      </p:sp>
      <p:sp>
        <p:nvSpPr>
          <p:cNvPr id="6" name="מציין מיקום של מספר שקופית 5"/>
          <p:cNvSpPr>
            <a:spLocks noGrp="1"/>
          </p:cNvSpPr>
          <p:nvPr>
            <p:ph type="sldNum" sz="quarter" idx="12"/>
          </p:nvPr>
        </p:nvSpPr>
        <p:spPr/>
        <p:txBody>
          <a:bodyPr/>
          <a:lstStyle>
            <a:lvl1pPr>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Tree>
    <p:extLst>
      <p:ext uri="{BB962C8B-B14F-4D97-AF65-F5344CB8AC3E}">
        <p14:creationId xmlns:p14="http://schemas.microsoft.com/office/powerpoint/2010/main" val="2600370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lvl1pPr>
              <a:defRPr/>
            </a:lvl1pPr>
          </a:lstStyle>
          <a:p>
            <a:fld id="{7EB63928-59DE-400A-AA12-A128D98ADF4D}" type="datetime9">
              <a:rPr lang="he-IL" smtClean="0"/>
              <a:t>3 ינואר, 2023</a:t>
            </a:fld>
            <a:endParaRPr lang="en-US" sz="1400" dirty="0">
              <a:solidFill>
                <a:schemeClr val="tx2"/>
              </a:solidFill>
            </a:endParaRPr>
          </a:p>
        </p:txBody>
      </p:sp>
      <p:sp>
        <p:nvSpPr>
          <p:cNvPr id="5" name="מציין מיקום של כותרת תחתונה 4"/>
          <p:cNvSpPr>
            <a:spLocks noGrp="1"/>
          </p:cNvSpPr>
          <p:nvPr>
            <p:ph type="ftr" sz="quarter" idx="11"/>
          </p:nvPr>
        </p:nvSpPr>
        <p:spPr/>
        <p:txBody>
          <a:bodyPr/>
          <a:lstStyle>
            <a:lvl1pPr>
              <a:defRPr/>
            </a:lvl1pPr>
          </a:lstStyle>
          <a:p>
            <a:pPr algn="r" eaLnBrk="1" latinLnBrk="0" hangingPunct="1"/>
            <a:endParaRPr kumimoji="0" lang="en-US" sz="1400" dirty="0">
              <a:solidFill>
                <a:schemeClr val="tx2"/>
              </a:solidFill>
            </a:endParaRPr>
          </a:p>
        </p:txBody>
      </p:sp>
      <p:sp>
        <p:nvSpPr>
          <p:cNvPr id="6" name="מציין מיקום של מספר שקופית 5"/>
          <p:cNvSpPr>
            <a:spLocks noGrp="1"/>
          </p:cNvSpPr>
          <p:nvPr>
            <p:ph type="sldNum" sz="quarter" idx="12"/>
          </p:nvPr>
        </p:nvSpPr>
        <p:spPr/>
        <p:txBody>
          <a:bodyPr/>
          <a:lstStyle>
            <a:lvl1pPr>
              <a:defRPr>
                <a:solidFill>
                  <a:schemeClr val="bg1"/>
                </a:solidFill>
              </a:defRPr>
            </a:lvl1pPr>
          </a:lstStyle>
          <a:p>
            <a:fld id="{EA7C8D44-3667-46F6-9772-CC52308E2A7F}" type="slidenum">
              <a:rPr lang="en-US" smtClean="0"/>
              <a:pPr/>
              <a:t>‹#›</a:t>
            </a:fld>
            <a:endParaRPr lang="en-US" sz="1600" dirty="0"/>
          </a:p>
        </p:txBody>
      </p:sp>
    </p:spTree>
    <p:extLst>
      <p:ext uri="{BB962C8B-B14F-4D97-AF65-F5344CB8AC3E}">
        <p14:creationId xmlns:p14="http://schemas.microsoft.com/office/powerpoint/2010/main" val="3157666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4406900"/>
            <a:ext cx="7772400" cy="1362075"/>
          </a:xfrm>
        </p:spPr>
        <p:txBody>
          <a:bodyPr anchor="t"/>
          <a:lstStyle>
            <a:lvl1pPr algn="r">
              <a:defRPr sz="4000" b="1" cap="all"/>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lvl1pPr>
              <a:defRPr/>
            </a:lvl1pPr>
          </a:lstStyle>
          <a:p>
            <a:fld id="{7B42BE4D-2A71-4720-9386-48F6AD6951B7}" type="datetime9">
              <a:rPr lang="he-IL" smtClean="0"/>
              <a:t>3 ינואר, 2023</a:t>
            </a:fld>
            <a:endParaRPr lang="en-US" sz="1400" dirty="0">
              <a:solidFill>
                <a:schemeClr val="tx2"/>
              </a:solidFill>
            </a:endParaRPr>
          </a:p>
        </p:txBody>
      </p:sp>
      <p:sp>
        <p:nvSpPr>
          <p:cNvPr id="5" name="מציין מיקום של כותרת תחתונה 4"/>
          <p:cNvSpPr>
            <a:spLocks noGrp="1"/>
          </p:cNvSpPr>
          <p:nvPr>
            <p:ph type="ftr" sz="quarter" idx="11"/>
          </p:nvPr>
        </p:nvSpPr>
        <p:spPr/>
        <p:txBody>
          <a:bodyPr/>
          <a:lstStyle>
            <a:lvl1pPr>
              <a:defRPr/>
            </a:lvl1pPr>
          </a:lstStyle>
          <a:p>
            <a:pPr algn="r" eaLnBrk="1" latinLnBrk="0" hangingPunct="1"/>
            <a:endParaRPr kumimoji="0" lang="en-US" sz="1400" dirty="0">
              <a:solidFill>
                <a:schemeClr val="tx2"/>
              </a:solidFill>
            </a:endParaRPr>
          </a:p>
        </p:txBody>
      </p:sp>
      <p:sp>
        <p:nvSpPr>
          <p:cNvPr id="6" name="מציין מיקום של מספר שקופית 5"/>
          <p:cNvSpPr>
            <a:spLocks noGrp="1"/>
          </p:cNvSpPr>
          <p:nvPr>
            <p:ph type="sldNum" sz="quarter" idx="12"/>
          </p:nvPr>
        </p:nvSpPr>
        <p:spPr/>
        <p:txBody>
          <a:bodyPr/>
          <a:lstStyle>
            <a:lvl1pPr>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Tree>
    <p:extLst>
      <p:ext uri="{BB962C8B-B14F-4D97-AF65-F5344CB8AC3E}">
        <p14:creationId xmlns:p14="http://schemas.microsoft.com/office/powerpoint/2010/main" val="930242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3"/>
          <p:cNvSpPr>
            <a:spLocks noGrp="1"/>
          </p:cNvSpPr>
          <p:nvPr>
            <p:ph type="dt" sz="half" idx="10"/>
          </p:nvPr>
        </p:nvSpPr>
        <p:spPr/>
        <p:txBody>
          <a:bodyPr/>
          <a:lstStyle>
            <a:lvl1pPr>
              <a:defRPr/>
            </a:lvl1pPr>
          </a:lstStyle>
          <a:p>
            <a:fld id="{67025070-2151-4454-B557-B2AB72166A86}" type="datetime9">
              <a:rPr lang="he-IL" smtClean="0"/>
              <a:t>3 ינואר, 2023</a:t>
            </a:fld>
            <a:endParaRPr lang="en-US" sz="1400" dirty="0">
              <a:solidFill>
                <a:schemeClr val="tx2"/>
              </a:solidFill>
            </a:endParaRPr>
          </a:p>
        </p:txBody>
      </p:sp>
      <p:sp>
        <p:nvSpPr>
          <p:cNvPr id="6" name="מציין מיקום של כותרת תחתונה 4"/>
          <p:cNvSpPr>
            <a:spLocks noGrp="1"/>
          </p:cNvSpPr>
          <p:nvPr>
            <p:ph type="ftr" sz="quarter" idx="11"/>
          </p:nvPr>
        </p:nvSpPr>
        <p:spPr/>
        <p:txBody>
          <a:bodyPr/>
          <a:lstStyle>
            <a:lvl1pPr>
              <a:defRPr/>
            </a:lvl1pPr>
          </a:lstStyle>
          <a:p>
            <a:pPr algn="r" eaLnBrk="1" latinLnBrk="0" hangingPunct="1"/>
            <a:endParaRPr kumimoji="0" lang="en-US" sz="1400" dirty="0">
              <a:solidFill>
                <a:schemeClr val="tx2"/>
              </a:solidFill>
            </a:endParaRPr>
          </a:p>
        </p:txBody>
      </p:sp>
      <p:sp>
        <p:nvSpPr>
          <p:cNvPr id="7" name="מציין מיקום של מספר שקופית 5"/>
          <p:cNvSpPr>
            <a:spLocks noGrp="1"/>
          </p:cNvSpPr>
          <p:nvPr>
            <p:ph type="sldNum" sz="quarter" idx="12"/>
          </p:nvPr>
        </p:nvSpPr>
        <p:spPr/>
        <p:txBody>
          <a:bodyPr/>
          <a:lstStyle>
            <a:lvl1pPr>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Tree>
    <p:extLst>
      <p:ext uri="{BB962C8B-B14F-4D97-AF65-F5344CB8AC3E}">
        <p14:creationId xmlns:p14="http://schemas.microsoft.com/office/powerpoint/2010/main" val="2732612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3"/>
          <p:cNvSpPr>
            <a:spLocks noGrp="1"/>
          </p:cNvSpPr>
          <p:nvPr>
            <p:ph type="dt" sz="half" idx="10"/>
          </p:nvPr>
        </p:nvSpPr>
        <p:spPr/>
        <p:txBody>
          <a:bodyPr/>
          <a:lstStyle>
            <a:lvl1pPr>
              <a:defRPr/>
            </a:lvl1pPr>
          </a:lstStyle>
          <a:p>
            <a:fld id="{1CB755A6-93CA-42BC-B520-6A39C3B47F48}" type="datetime9">
              <a:rPr lang="he-IL" smtClean="0"/>
              <a:t>3 ינואר, 2023</a:t>
            </a:fld>
            <a:endParaRPr lang="en-US" sz="1400" dirty="0">
              <a:solidFill>
                <a:schemeClr val="tx2"/>
              </a:solidFill>
            </a:endParaRPr>
          </a:p>
        </p:txBody>
      </p:sp>
      <p:sp>
        <p:nvSpPr>
          <p:cNvPr id="8" name="מציין מיקום של כותרת תחתונה 4"/>
          <p:cNvSpPr>
            <a:spLocks noGrp="1"/>
          </p:cNvSpPr>
          <p:nvPr>
            <p:ph type="ftr" sz="quarter" idx="11"/>
          </p:nvPr>
        </p:nvSpPr>
        <p:spPr/>
        <p:txBody>
          <a:bodyPr/>
          <a:lstStyle>
            <a:lvl1pPr>
              <a:defRPr/>
            </a:lvl1pPr>
          </a:lstStyle>
          <a:p>
            <a:pPr algn="r" eaLnBrk="1" latinLnBrk="0" hangingPunct="1"/>
            <a:endParaRPr kumimoji="0" lang="en-US" sz="1400" dirty="0">
              <a:solidFill>
                <a:schemeClr val="tx2"/>
              </a:solidFill>
            </a:endParaRPr>
          </a:p>
        </p:txBody>
      </p:sp>
      <p:sp>
        <p:nvSpPr>
          <p:cNvPr id="9" name="מציין מיקום של מספר שקופית 5"/>
          <p:cNvSpPr>
            <a:spLocks noGrp="1"/>
          </p:cNvSpPr>
          <p:nvPr>
            <p:ph type="sldNum" sz="quarter" idx="12"/>
          </p:nvPr>
        </p:nvSpPr>
        <p:spPr/>
        <p:txBody>
          <a:bodyPr/>
          <a:lstStyle>
            <a:lvl1pPr>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Tree>
    <p:extLst>
      <p:ext uri="{BB962C8B-B14F-4D97-AF65-F5344CB8AC3E}">
        <p14:creationId xmlns:p14="http://schemas.microsoft.com/office/powerpoint/2010/main" val="2238236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3"/>
          <p:cNvSpPr>
            <a:spLocks noGrp="1"/>
          </p:cNvSpPr>
          <p:nvPr>
            <p:ph type="dt" sz="half" idx="10"/>
          </p:nvPr>
        </p:nvSpPr>
        <p:spPr/>
        <p:txBody>
          <a:bodyPr/>
          <a:lstStyle>
            <a:lvl1pPr>
              <a:defRPr/>
            </a:lvl1pPr>
          </a:lstStyle>
          <a:p>
            <a:fld id="{DD872069-496A-420A-8708-3F019DC28543}" type="datetime9">
              <a:rPr lang="he-IL" smtClean="0"/>
              <a:t>3 ינואר, 2023</a:t>
            </a:fld>
            <a:endParaRPr lang="en-US" sz="1400" dirty="0">
              <a:solidFill>
                <a:schemeClr val="tx2"/>
              </a:solidFill>
            </a:endParaRPr>
          </a:p>
        </p:txBody>
      </p:sp>
      <p:sp>
        <p:nvSpPr>
          <p:cNvPr id="4" name="מציין מיקום של כותרת תחתונה 4"/>
          <p:cNvSpPr>
            <a:spLocks noGrp="1"/>
          </p:cNvSpPr>
          <p:nvPr>
            <p:ph type="ftr" sz="quarter" idx="11"/>
          </p:nvPr>
        </p:nvSpPr>
        <p:spPr/>
        <p:txBody>
          <a:bodyPr/>
          <a:lstStyle>
            <a:lvl1pPr>
              <a:defRPr/>
            </a:lvl1pPr>
          </a:lstStyle>
          <a:p>
            <a:pPr algn="r" eaLnBrk="1" latinLnBrk="0" hangingPunct="1"/>
            <a:endParaRPr kumimoji="0" lang="en-US" sz="1400" dirty="0">
              <a:solidFill>
                <a:schemeClr val="tx2"/>
              </a:solidFill>
            </a:endParaRPr>
          </a:p>
        </p:txBody>
      </p:sp>
      <p:sp>
        <p:nvSpPr>
          <p:cNvPr id="5" name="מציין מיקום של מספר שקופית 5"/>
          <p:cNvSpPr>
            <a:spLocks noGrp="1"/>
          </p:cNvSpPr>
          <p:nvPr>
            <p:ph type="sldNum" sz="quarter" idx="12"/>
          </p:nvPr>
        </p:nvSpPr>
        <p:spPr/>
        <p:txBody>
          <a:bodyPr/>
          <a:lstStyle>
            <a:lvl1pPr>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Tree>
    <p:extLst>
      <p:ext uri="{BB962C8B-B14F-4D97-AF65-F5344CB8AC3E}">
        <p14:creationId xmlns:p14="http://schemas.microsoft.com/office/powerpoint/2010/main" val="385776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3"/>
          <p:cNvSpPr>
            <a:spLocks noGrp="1"/>
          </p:cNvSpPr>
          <p:nvPr>
            <p:ph type="dt" sz="half" idx="10"/>
          </p:nvPr>
        </p:nvSpPr>
        <p:spPr/>
        <p:txBody>
          <a:bodyPr/>
          <a:lstStyle>
            <a:lvl1pPr>
              <a:defRPr/>
            </a:lvl1pPr>
          </a:lstStyle>
          <a:p>
            <a:fld id="{6990EA20-DF38-4F82-B932-269C1F45A077}" type="datetime9">
              <a:rPr lang="he-IL" smtClean="0"/>
              <a:t>3 ינואר, 2023</a:t>
            </a:fld>
            <a:endParaRPr lang="en-US" sz="1400" dirty="0">
              <a:solidFill>
                <a:schemeClr val="tx2"/>
              </a:solidFill>
            </a:endParaRPr>
          </a:p>
        </p:txBody>
      </p:sp>
      <p:sp>
        <p:nvSpPr>
          <p:cNvPr id="3" name="מציין מיקום של כותרת תחתונה 4"/>
          <p:cNvSpPr>
            <a:spLocks noGrp="1"/>
          </p:cNvSpPr>
          <p:nvPr>
            <p:ph type="ftr" sz="quarter" idx="11"/>
          </p:nvPr>
        </p:nvSpPr>
        <p:spPr/>
        <p:txBody>
          <a:bodyPr/>
          <a:lstStyle>
            <a:lvl1pPr>
              <a:defRPr/>
            </a:lvl1pPr>
          </a:lstStyle>
          <a:p>
            <a:pPr algn="r" eaLnBrk="1" latinLnBrk="0" hangingPunct="1"/>
            <a:endParaRPr kumimoji="0" lang="en-US" sz="1400" dirty="0">
              <a:solidFill>
                <a:schemeClr val="tx2"/>
              </a:solidFill>
            </a:endParaRPr>
          </a:p>
        </p:txBody>
      </p:sp>
      <p:sp>
        <p:nvSpPr>
          <p:cNvPr id="4" name="מציין מיקום של מספר שקופית 5"/>
          <p:cNvSpPr>
            <a:spLocks noGrp="1"/>
          </p:cNvSpPr>
          <p:nvPr>
            <p:ph type="sldNum" sz="quarter" idx="12"/>
          </p:nvPr>
        </p:nvSpPr>
        <p:spPr/>
        <p:txBody>
          <a:bodyPr/>
          <a:lstStyle>
            <a:lvl1pPr>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Tree>
    <p:extLst>
      <p:ext uri="{BB962C8B-B14F-4D97-AF65-F5344CB8AC3E}">
        <p14:creationId xmlns:p14="http://schemas.microsoft.com/office/powerpoint/2010/main" val="1011559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3008313" cy="1162050"/>
          </a:xfrm>
        </p:spPr>
        <p:txBody>
          <a:bodyPr anchor="b"/>
          <a:lstStyle>
            <a:lvl1pPr algn="r">
              <a:defRPr sz="2000" b="1"/>
            </a:lvl1pPr>
          </a:lstStyle>
          <a:p>
            <a:r>
              <a:rPr lang="he-IL"/>
              <a:t>לחץ כדי לערוך סגנון כותרת של תבנית בסיס</a:t>
            </a:r>
          </a:p>
        </p:txBody>
      </p:sp>
      <p:sp>
        <p:nvSpPr>
          <p:cNvPr id="3" name="מציין מיקום תוכן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3"/>
          <p:cNvSpPr>
            <a:spLocks noGrp="1"/>
          </p:cNvSpPr>
          <p:nvPr>
            <p:ph type="dt" sz="half" idx="10"/>
          </p:nvPr>
        </p:nvSpPr>
        <p:spPr/>
        <p:txBody>
          <a:bodyPr/>
          <a:lstStyle>
            <a:lvl1pPr>
              <a:defRPr/>
            </a:lvl1pPr>
          </a:lstStyle>
          <a:p>
            <a:fld id="{CD6B1C8A-3DFE-460D-B8DE-EBDC109F4362}" type="datetime9">
              <a:rPr lang="he-IL" smtClean="0"/>
              <a:t>3 ינואר, 2023</a:t>
            </a:fld>
            <a:endParaRPr lang="en-US" sz="1400" dirty="0">
              <a:solidFill>
                <a:schemeClr val="tx2"/>
              </a:solidFill>
            </a:endParaRPr>
          </a:p>
        </p:txBody>
      </p:sp>
      <p:sp>
        <p:nvSpPr>
          <p:cNvPr id="6" name="מציין מיקום של כותרת תחתונה 4"/>
          <p:cNvSpPr>
            <a:spLocks noGrp="1"/>
          </p:cNvSpPr>
          <p:nvPr>
            <p:ph type="ftr" sz="quarter" idx="11"/>
          </p:nvPr>
        </p:nvSpPr>
        <p:spPr/>
        <p:txBody>
          <a:bodyPr/>
          <a:lstStyle>
            <a:lvl1pPr>
              <a:defRPr/>
            </a:lvl1pPr>
          </a:lstStyle>
          <a:p>
            <a:pPr algn="r" eaLnBrk="1" latinLnBrk="0" hangingPunct="1"/>
            <a:endParaRPr kumimoji="0" lang="en-US" sz="1400" dirty="0">
              <a:solidFill>
                <a:schemeClr val="tx2"/>
              </a:solidFill>
            </a:endParaRPr>
          </a:p>
        </p:txBody>
      </p:sp>
      <p:sp>
        <p:nvSpPr>
          <p:cNvPr id="7" name="מציין מיקום של מספר שקופית 5"/>
          <p:cNvSpPr>
            <a:spLocks noGrp="1"/>
          </p:cNvSpPr>
          <p:nvPr>
            <p:ph type="sldNum" sz="quarter" idx="12"/>
          </p:nvPr>
        </p:nvSpPr>
        <p:spPr/>
        <p:txBody>
          <a:bodyPr/>
          <a:lstStyle>
            <a:lvl1pPr>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Tree>
    <p:extLst>
      <p:ext uri="{BB962C8B-B14F-4D97-AF65-F5344CB8AC3E}">
        <p14:creationId xmlns:p14="http://schemas.microsoft.com/office/powerpoint/2010/main" val="2309927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800600"/>
            <a:ext cx="5486400" cy="566738"/>
          </a:xfrm>
        </p:spPr>
        <p:txBody>
          <a:bodyPr anchor="b"/>
          <a:lstStyle>
            <a:lvl1pPr algn="r">
              <a:defRPr sz="2000" b="1"/>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1792288" y="612775"/>
            <a:ext cx="5486400" cy="4114800"/>
          </a:xfrm>
        </p:spPr>
        <p:txBody>
          <a:bodyPr rtlCol="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he-IL" noProof="0"/>
              <a:t>לחץ על הסמל כדי להוסיף תמונה</a:t>
            </a:r>
          </a:p>
        </p:txBody>
      </p:sp>
      <p:sp>
        <p:nvSpPr>
          <p:cNvPr id="4" name="מציין מיקום טקסט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3"/>
          <p:cNvSpPr>
            <a:spLocks noGrp="1"/>
          </p:cNvSpPr>
          <p:nvPr>
            <p:ph type="dt" sz="half" idx="10"/>
          </p:nvPr>
        </p:nvSpPr>
        <p:spPr/>
        <p:txBody>
          <a:bodyPr/>
          <a:lstStyle>
            <a:lvl1pPr>
              <a:defRPr/>
            </a:lvl1pPr>
          </a:lstStyle>
          <a:p>
            <a:fld id="{79D72CD8-9E70-44BB-8A00-6AF0B02DA084}" type="datetime9">
              <a:rPr lang="he-IL" smtClean="0"/>
              <a:t>3 ינואר, 2023</a:t>
            </a:fld>
            <a:endParaRPr lang="en-US" sz="1400" dirty="0">
              <a:solidFill>
                <a:schemeClr val="tx2"/>
              </a:solidFill>
            </a:endParaRPr>
          </a:p>
        </p:txBody>
      </p:sp>
      <p:sp>
        <p:nvSpPr>
          <p:cNvPr id="6" name="מציין מיקום של כותרת תחתונה 4"/>
          <p:cNvSpPr>
            <a:spLocks noGrp="1"/>
          </p:cNvSpPr>
          <p:nvPr>
            <p:ph type="ftr" sz="quarter" idx="11"/>
          </p:nvPr>
        </p:nvSpPr>
        <p:spPr/>
        <p:txBody>
          <a:bodyPr/>
          <a:lstStyle>
            <a:lvl1pPr>
              <a:defRPr/>
            </a:lvl1pPr>
          </a:lstStyle>
          <a:p>
            <a:pPr algn="r" eaLnBrk="1" latinLnBrk="0" hangingPunct="1"/>
            <a:endParaRPr kumimoji="0" lang="en-US" sz="1400" dirty="0">
              <a:solidFill>
                <a:schemeClr val="tx2"/>
              </a:solidFill>
            </a:endParaRPr>
          </a:p>
        </p:txBody>
      </p:sp>
      <p:sp>
        <p:nvSpPr>
          <p:cNvPr id="7" name="מציין מיקום של מספר שקופית 5"/>
          <p:cNvSpPr>
            <a:spLocks noGrp="1"/>
          </p:cNvSpPr>
          <p:nvPr>
            <p:ph type="sldNum" sz="quarter" idx="12"/>
          </p:nvPr>
        </p:nvSpPr>
        <p:spPr/>
        <p:txBody>
          <a:bodyPr/>
          <a:lstStyle>
            <a:lvl1pPr>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Tree>
    <p:extLst>
      <p:ext uri="{BB962C8B-B14F-4D97-AF65-F5344CB8AC3E}">
        <p14:creationId xmlns:p14="http://schemas.microsoft.com/office/powerpoint/2010/main" val="3876290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מציין מיקום של כותרת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he-IL" altLang="he-IL"/>
              <a:t>לחץ כדי לערוך סגנון כותרת של תבנית בסיס</a:t>
            </a:r>
          </a:p>
        </p:txBody>
      </p:sp>
      <p:sp>
        <p:nvSpPr>
          <p:cNvPr id="1027" name="מציין מיקום טקסט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he-IL" altLang="he-IL"/>
              <a:t>לחץ כדי לערוך סגנונות טקסט של תבנית בסיס</a:t>
            </a:r>
          </a:p>
          <a:p>
            <a:pPr lvl="1"/>
            <a:r>
              <a:rPr lang="he-IL" altLang="he-IL"/>
              <a:t>רמה שנייה</a:t>
            </a:r>
          </a:p>
          <a:p>
            <a:pPr lvl="2"/>
            <a:r>
              <a:rPr lang="he-IL" altLang="he-IL"/>
              <a:t>רמה שלישית</a:t>
            </a:r>
          </a:p>
          <a:p>
            <a:pPr lvl="3"/>
            <a:r>
              <a:rPr lang="he-IL" altLang="he-IL"/>
              <a:t>רמה רביעית</a:t>
            </a:r>
          </a:p>
          <a:p>
            <a:pPr lvl="4"/>
            <a:r>
              <a:rPr lang="he-IL" altLang="he-IL"/>
              <a:t>רמה חמישית</a:t>
            </a:r>
          </a:p>
        </p:txBody>
      </p:sp>
      <p:sp>
        <p:nvSpPr>
          <p:cNvPr id="4" name="מציין מיקום של תאריך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fontAlgn="auto">
              <a:spcBef>
                <a:spcPts val="0"/>
              </a:spcBef>
              <a:spcAft>
                <a:spcPts val="0"/>
              </a:spcAft>
              <a:defRPr sz="1200" smtClean="0">
                <a:solidFill>
                  <a:schemeClr val="tx1">
                    <a:tint val="75000"/>
                  </a:schemeClr>
                </a:solidFill>
                <a:latin typeface="+mn-lt"/>
                <a:cs typeface="+mn-cs"/>
              </a:defRPr>
            </a:lvl1pPr>
          </a:lstStyle>
          <a:p>
            <a:fld id="{D2AA93A4-2FB1-4CF1-8303-A89F5073F06C}" type="datetime9">
              <a:rPr lang="he-IL" smtClean="0"/>
              <a:t>3 ינואר, 2023</a:t>
            </a:fld>
            <a:endParaRPr lang="en-US" sz="1400" dirty="0">
              <a:solidFill>
                <a:schemeClr val="tx2"/>
              </a:solidFill>
            </a:endParaRPr>
          </a:p>
        </p:txBody>
      </p:sp>
      <p:sp>
        <p:nvSpPr>
          <p:cNvPr id="5" name="מציין מיקום של כותרת תחתונה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fontAlgn="auto">
              <a:spcBef>
                <a:spcPts val="0"/>
              </a:spcBef>
              <a:spcAft>
                <a:spcPts val="0"/>
              </a:spcAft>
              <a:defRPr sz="1200">
                <a:solidFill>
                  <a:schemeClr val="tx1">
                    <a:tint val="75000"/>
                  </a:schemeClr>
                </a:solidFill>
                <a:latin typeface="+mn-lt"/>
                <a:cs typeface="+mn-cs"/>
              </a:defRPr>
            </a:lvl1pPr>
          </a:lstStyle>
          <a:p>
            <a:pPr algn="r" eaLnBrk="1" latinLnBrk="0" hangingPunct="1"/>
            <a:endParaRPr kumimoji="0" lang="en-US" sz="1400" dirty="0">
              <a:solidFill>
                <a:schemeClr val="tx2"/>
              </a:solidFill>
            </a:endParaRPr>
          </a:p>
        </p:txBody>
      </p:sp>
      <p:sp>
        <p:nvSpPr>
          <p:cNvPr id="6" name="מציין מיקום של מספר שקופית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fontAlgn="auto">
              <a:spcBef>
                <a:spcPts val="0"/>
              </a:spcBef>
              <a:spcAft>
                <a:spcPts val="0"/>
              </a:spcAft>
              <a:defRPr sz="1200" b="1" smtClean="0">
                <a:solidFill>
                  <a:schemeClr val="tx2"/>
                </a:solidFill>
                <a:latin typeface="+mn-lt"/>
                <a:cs typeface="+mn-cs"/>
              </a:defRPr>
            </a:lvl1pPr>
          </a:lstStyle>
          <a:p>
            <a:fld id="{EA7C8D44-3667-46F6-9772-CC52308E2A7F}" type="slidenum">
              <a:rPr lang="en-US" smtClean="0"/>
              <a:pPr/>
              <a:t>‹#›</a:t>
            </a:fld>
            <a:endParaRPr lang="en-US" sz="1600" dirty="0"/>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hdr="0" ftr="0" dt="0"/>
  <p:txStyles>
    <p:titleStyle>
      <a:lvl1pPr algn="ctr" rtl="1" eaLnBrk="1" fontAlgn="base" hangingPunct="1">
        <a:spcBef>
          <a:spcPct val="0"/>
        </a:spcBef>
        <a:spcAft>
          <a:spcPct val="0"/>
        </a:spcAft>
        <a:defRPr sz="4400" kern="1200">
          <a:solidFill>
            <a:schemeClr val="tx1"/>
          </a:solidFill>
          <a:latin typeface="+mj-lt"/>
          <a:ea typeface="+mj-ea"/>
          <a:cs typeface="+mj-cs"/>
        </a:defRPr>
      </a:lvl1pPr>
      <a:lvl2pPr algn="ctr" rtl="1" eaLnBrk="1" fontAlgn="base" hangingPunct="1">
        <a:spcBef>
          <a:spcPct val="0"/>
        </a:spcBef>
        <a:spcAft>
          <a:spcPct val="0"/>
        </a:spcAft>
        <a:defRPr sz="4400">
          <a:solidFill>
            <a:schemeClr val="tx1"/>
          </a:solidFill>
          <a:latin typeface="Calibri" pitchFamily="34" charset="0"/>
          <a:cs typeface="Times New Roman" pitchFamily="18" charset="0"/>
        </a:defRPr>
      </a:lvl2pPr>
      <a:lvl3pPr algn="ctr" rtl="1" eaLnBrk="1" fontAlgn="base" hangingPunct="1">
        <a:spcBef>
          <a:spcPct val="0"/>
        </a:spcBef>
        <a:spcAft>
          <a:spcPct val="0"/>
        </a:spcAft>
        <a:defRPr sz="4400">
          <a:solidFill>
            <a:schemeClr val="tx1"/>
          </a:solidFill>
          <a:latin typeface="Calibri" pitchFamily="34" charset="0"/>
          <a:cs typeface="Times New Roman" pitchFamily="18" charset="0"/>
        </a:defRPr>
      </a:lvl3pPr>
      <a:lvl4pPr algn="ctr" rtl="1" eaLnBrk="1" fontAlgn="base" hangingPunct="1">
        <a:spcBef>
          <a:spcPct val="0"/>
        </a:spcBef>
        <a:spcAft>
          <a:spcPct val="0"/>
        </a:spcAft>
        <a:defRPr sz="4400">
          <a:solidFill>
            <a:schemeClr val="tx1"/>
          </a:solidFill>
          <a:latin typeface="Calibri" pitchFamily="34" charset="0"/>
          <a:cs typeface="Times New Roman" pitchFamily="18" charset="0"/>
        </a:defRPr>
      </a:lvl4pPr>
      <a:lvl5pPr algn="ctr" rtl="1" eaLnBrk="1" fontAlgn="base" hangingPunct="1">
        <a:spcBef>
          <a:spcPct val="0"/>
        </a:spcBef>
        <a:spcAft>
          <a:spcPct val="0"/>
        </a:spcAft>
        <a:defRPr sz="4400">
          <a:solidFill>
            <a:schemeClr val="tx1"/>
          </a:solidFill>
          <a:latin typeface="Calibri" pitchFamily="34" charset="0"/>
          <a:cs typeface="Times New Roman" pitchFamily="18" charset="0"/>
        </a:defRPr>
      </a:lvl5pPr>
      <a:lvl6pPr marL="457200" algn="ctr" rtl="1" eaLnBrk="1" fontAlgn="base" hangingPunct="1">
        <a:spcBef>
          <a:spcPct val="0"/>
        </a:spcBef>
        <a:spcAft>
          <a:spcPct val="0"/>
        </a:spcAft>
        <a:defRPr sz="4400">
          <a:solidFill>
            <a:schemeClr val="tx1"/>
          </a:solidFill>
          <a:latin typeface="Calibri" pitchFamily="34" charset="0"/>
          <a:cs typeface="Times New Roman" pitchFamily="18" charset="0"/>
        </a:defRPr>
      </a:lvl6pPr>
      <a:lvl7pPr marL="914400" algn="ctr" rtl="1" eaLnBrk="1" fontAlgn="base" hangingPunct="1">
        <a:spcBef>
          <a:spcPct val="0"/>
        </a:spcBef>
        <a:spcAft>
          <a:spcPct val="0"/>
        </a:spcAft>
        <a:defRPr sz="4400">
          <a:solidFill>
            <a:schemeClr val="tx1"/>
          </a:solidFill>
          <a:latin typeface="Calibri" pitchFamily="34" charset="0"/>
          <a:cs typeface="Times New Roman" pitchFamily="18" charset="0"/>
        </a:defRPr>
      </a:lvl7pPr>
      <a:lvl8pPr marL="1371600" algn="ctr" rtl="1" eaLnBrk="1" fontAlgn="base" hangingPunct="1">
        <a:spcBef>
          <a:spcPct val="0"/>
        </a:spcBef>
        <a:spcAft>
          <a:spcPct val="0"/>
        </a:spcAft>
        <a:defRPr sz="4400">
          <a:solidFill>
            <a:schemeClr val="tx1"/>
          </a:solidFill>
          <a:latin typeface="Calibri" pitchFamily="34" charset="0"/>
          <a:cs typeface="Times New Roman" pitchFamily="18" charset="0"/>
        </a:defRPr>
      </a:lvl8pPr>
      <a:lvl9pPr marL="1828800" algn="ctr" rtl="1" eaLnBrk="1" fontAlgn="base" hangingPunct="1">
        <a:spcBef>
          <a:spcPct val="0"/>
        </a:spcBef>
        <a:spcAft>
          <a:spcPct val="0"/>
        </a:spcAft>
        <a:defRPr sz="4400">
          <a:solidFill>
            <a:schemeClr val="tx1"/>
          </a:solidFill>
          <a:latin typeface="Calibri" pitchFamily="34" charset="0"/>
          <a:cs typeface="Times New Roman" pitchFamily="18" charset="0"/>
        </a:defRPr>
      </a:lvl9pPr>
    </p:titleStyle>
    <p:bodyStyle>
      <a:lvl1pPr marL="342900" indent="-342900" algn="r" rtl="1"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r" rtl="1"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r" rtl="1"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r" rtl="1"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r" rtl="1"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ramakastriot/practiceit/blob/master/chapter14/reverseHalf.java"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ramakastriot/practiceit/blob/master/chapter14/isPalindrome.java"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normAutofit/>
          </a:bodyPr>
          <a:lstStyle/>
          <a:p>
            <a:pPr algn="ctr"/>
            <a:r>
              <a:rPr lang="he-IL" sz="6600" dirty="0"/>
              <a:t>11</a:t>
            </a:r>
            <a:endParaRPr lang="he-IL" sz="4400" dirty="0"/>
          </a:p>
        </p:txBody>
      </p:sp>
    </p:spTree>
    <p:extLst>
      <p:ext uri="{BB962C8B-B14F-4D97-AF65-F5344CB8AC3E}">
        <p14:creationId xmlns:p14="http://schemas.microsoft.com/office/powerpoint/2010/main" val="3417612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fontAlgn="auto" hangingPunct="1">
              <a:spcAft>
                <a:spcPts val="0"/>
              </a:spcAft>
              <a:defRPr/>
            </a:pPr>
            <a:r>
              <a:rPr lang="he-IL" sz="3600" dirty="0"/>
              <a:t>עץ</a:t>
            </a:r>
            <a:endParaRPr lang="en-US" sz="3600" dirty="0"/>
          </a:p>
        </p:txBody>
      </p:sp>
      <p:sp>
        <p:nvSpPr>
          <p:cNvPr id="2" name="Slide Number Placeholder 1">
            <a:extLst>
              <a:ext uri="{FF2B5EF4-FFF2-40B4-BE49-F238E27FC236}">
                <a16:creationId xmlns:a16="http://schemas.microsoft.com/office/drawing/2014/main" id="{C1FFF25F-4919-4204-8D39-C11E846A3CCF}"/>
              </a:ext>
            </a:extLst>
          </p:cNvPr>
          <p:cNvSpPr>
            <a:spLocks noGrp="1"/>
          </p:cNvSpPr>
          <p:nvPr>
            <p:ph type="sldNum" sz="quarter" idx="12"/>
          </p:nvPr>
        </p:nvSpPr>
        <p:spPr/>
        <p:txBody>
          <a:bodyPr/>
          <a:lstStyle/>
          <a:p>
            <a:fld id="{EA7C8D44-3667-46F6-9772-CC52308E2A7F}" type="slidenum">
              <a:rPr lang="en-US" smtClean="0"/>
              <a:pPr/>
              <a:t>10</a:t>
            </a:fld>
            <a:endParaRPr lang="en-US" sz="1600" dirty="0"/>
          </a:p>
        </p:txBody>
      </p:sp>
      <p:pic>
        <p:nvPicPr>
          <p:cNvPr id="7" name="מציין מיקום תוכן 6">
            <a:extLst>
              <a:ext uri="{FF2B5EF4-FFF2-40B4-BE49-F238E27FC236}">
                <a16:creationId xmlns:a16="http://schemas.microsoft.com/office/drawing/2014/main" id="{4E50BA24-5D4B-3D10-7536-2FAC41DF555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95736" y="1417638"/>
            <a:ext cx="4948887" cy="4122462"/>
          </a:xfrm>
        </p:spPr>
      </p:pic>
    </p:spTree>
    <p:extLst>
      <p:ext uri="{BB962C8B-B14F-4D97-AF65-F5344CB8AC3E}">
        <p14:creationId xmlns:p14="http://schemas.microsoft.com/office/powerpoint/2010/main" val="3726496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fontAlgn="auto" hangingPunct="1">
              <a:spcAft>
                <a:spcPts val="0"/>
              </a:spcAft>
              <a:defRPr/>
            </a:pPr>
            <a:r>
              <a:rPr lang="he-IL" sz="3600" dirty="0"/>
              <a:t>עץ</a:t>
            </a:r>
            <a:endParaRPr lang="en-US" sz="3600" dirty="0"/>
          </a:p>
        </p:txBody>
      </p:sp>
      <p:sp>
        <p:nvSpPr>
          <p:cNvPr id="15363" name="Content Placeholder 4"/>
          <p:cNvSpPr>
            <a:spLocks noGrp="1"/>
          </p:cNvSpPr>
          <p:nvPr>
            <p:ph sz="quarter" idx="1"/>
          </p:nvPr>
        </p:nvSpPr>
        <p:spPr>
          <a:xfrm>
            <a:off x="152400" y="1600200"/>
            <a:ext cx="8534400" cy="4530725"/>
          </a:xfrm>
        </p:spPr>
        <p:txBody>
          <a:bodyPr/>
          <a:lstStyle/>
          <a:p>
            <a:r>
              <a:rPr lang="he-IL" sz="2800" dirty="0"/>
              <a:t>סוג של רשימה מקושרת</a:t>
            </a:r>
          </a:p>
          <a:p>
            <a:r>
              <a:rPr lang="he-IL" sz="2800" dirty="0"/>
              <a:t>לכל קודקוד יש לכל היותר שני בנים, אחד שמאלי ואחד ימני.</a:t>
            </a:r>
          </a:p>
          <a:p>
            <a:r>
              <a:rPr lang="he-IL" sz="2800" dirty="0"/>
              <a:t>לכל קודקוד, פרט לקודקוד מסוים הנקרא שורש, אב יחיד. </a:t>
            </a:r>
          </a:p>
        </p:txBody>
      </p:sp>
      <p:sp>
        <p:nvSpPr>
          <p:cNvPr id="2" name="Slide Number Placeholder 1">
            <a:extLst>
              <a:ext uri="{FF2B5EF4-FFF2-40B4-BE49-F238E27FC236}">
                <a16:creationId xmlns:a16="http://schemas.microsoft.com/office/drawing/2014/main" id="{C1FFF25F-4919-4204-8D39-C11E846A3CCF}"/>
              </a:ext>
            </a:extLst>
          </p:cNvPr>
          <p:cNvSpPr>
            <a:spLocks noGrp="1"/>
          </p:cNvSpPr>
          <p:nvPr>
            <p:ph type="sldNum" sz="quarter" idx="12"/>
          </p:nvPr>
        </p:nvSpPr>
        <p:spPr/>
        <p:txBody>
          <a:bodyPr/>
          <a:lstStyle/>
          <a:p>
            <a:fld id="{EA7C8D44-3667-46F6-9772-CC52308E2A7F}" type="slidenum">
              <a:rPr lang="en-US" smtClean="0"/>
              <a:pPr/>
              <a:t>11</a:t>
            </a:fld>
            <a:endParaRPr lang="en-US" sz="1600" dirty="0"/>
          </a:p>
        </p:txBody>
      </p:sp>
    </p:spTree>
    <p:extLst>
      <p:ext uri="{BB962C8B-B14F-4D97-AF65-F5344CB8AC3E}">
        <p14:creationId xmlns:p14="http://schemas.microsoft.com/office/powerpoint/2010/main" val="801763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fontAlgn="auto" hangingPunct="1">
              <a:spcAft>
                <a:spcPts val="0"/>
              </a:spcAft>
              <a:defRPr/>
            </a:pPr>
            <a:r>
              <a:rPr lang="he-IL" sz="3600" dirty="0"/>
              <a:t>שאלה</a:t>
            </a:r>
            <a:endParaRPr lang="en-US" sz="3600" dirty="0"/>
          </a:p>
        </p:txBody>
      </p:sp>
      <p:sp>
        <p:nvSpPr>
          <p:cNvPr id="15363" name="Content Placeholder 4"/>
          <p:cNvSpPr>
            <a:spLocks noGrp="1"/>
          </p:cNvSpPr>
          <p:nvPr>
            <p:ph sz="quarter" idx="1"/>
          </p:nvPr>
        </p:nvSpPr>
        <p:spPr>
          <a:xfrm>
            <a:off x="152400" y="1600200"/>
            <a:ext cx="8534400" cy="4530725"/>
          </a:xfrm>
        </p:spPr>
        <p:txBody>
          <a:bodyPr/>
          <a:lstStyle/>
          <a:p>
            <a:r>
              <a:rPr lang="he-IL" sz="2800" dirty="0"/>
              <a:t>נרצה לספור את כלל הקודקודים בעץ.</a:t>
            </a:r>
          </a:p>
        </p:txBody>
      </p:sp>
      <p:sp>
        <p:nvSpPr>
          <p:cNvPr id="2" name="Slide Number Placeholder 1">
            <a:extLst>
              <a:ext uri="{FF2B5EF4-FFF2-40B4-BE49-F238E27FC236}">
                <a16:creationId xmlns:a16="http://schemas.microsoft.com/office/drawing/2014/main" id="{C1FFF25F-4919-4204-8D39-C11E846A3CCF}"/>
              </a:ext>
            </a:extLst>
          </p:cNvPr>
          <p:cNvSpPr>
            <a:spLocks noGrp="1"/>
          </p:cNvSpPr>
          <p:nvPr>
            <p:ph type="sldNum" sz="quarter" idx="12"/>
          </p:nvPr>
        </p:nvSpPr>
        <p:spPr/>
        <p:txBody>
          <a:bodyPr/>
          <a:lstStyle/>
          <a:p>
            <a:fld id="{EA7C8D44-3667-46F6-9772-CC52308E2A7F}" type="slidenum">
              <a:rPr lang="en-US" smtClean="0"/>
              <a:pPr/>
              <a:t>12</a:t>
            </a:fld>
            <a:endParaRPr lang="en-US" sz="1600" dirty="0"/>
          </a:p>
        </p:txBody>
      </p:sp>
    </p:spTree>
    <p:extLst>
      <p:ext uri="{BB962C8B-B14F-4D97-AF65-F5344CB8AC3E}">
        <p14:creationId xmlns:p14="http://schemas.microsoft.com/office/powerpoint/2010/main" val="421458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fontAlgn="auto" hangingPunct="1">
              <a:spcAft>
                <a:spcPts val="0"/>
              </a:spcAft>
              <a:defRPr/>
            </a:pPr>
            <a:r>
              <a:rPr lang="he-IL" sz="3600" dirty="0"/>
              <a:t>פתרון</a:t>
            </a:r>
            <a:endParaRPr lang="en-US" sz="3600" dirty="0"/>
          </a:p>
        </p:txBody>
      </p:sp>
      <p:sp>
        <p:nvSpPr>
          <p:cNvPr id="15363" name="Content Placeholder 4"/>
          <p:cNvSpPr>
            <a:spLocks noGrp="1"/>
          </p:cNvSpPr>
          <p:nvPr>
            <p:ph sz="quarter" idx="1"/>
          </p:nvPr>
        </p:nvSpPr>
        <p:spPr>
          <a:xfrm>
            <a:off x="152400" y="1600200"/>
            <a:ext cx="8534400" cy="4530725"/>
          </a:xfrm>
        </p:spPr>
        <p:txBody>
          <a:bodyPr/>
          <a:lstStyle/>
          <a:p>
            <a:r>
              <a:rPr lang="he-IL" sz="2800" dirty="0"/>
              <a:t>נרצה לספור את כלל הקודקודים בעץ.</a:t>
            </a:r>
          </a:p>
          <a:p>
            <a:pPr marL="0" indent="0" algn="l" rtl="0">
              <a:buNone/>
            </a:pPr>
            <a:r>
              <a:rPr lang="en-US" sz="2800" dirty="0"/>
              <a:t>public int </a:t>
            </a:r>
            <a:r>
              <a:rPr lang="en-US" sz="2800" dirty="0" err="1"/>
              <a:t>getNumberOfNodes</a:t>
            </a:r>
            <a:r>
              <a:rPr lang="en-US" sz="2800" dirty="0"/>
              <a:t>(Node node) {</a:t>
            </a:r>
            <a:endParaRPr lang="he-IL" sz="2800" dirty="0"/>
          </a:p>
          <a:p>
            <a:pPr marL="0" indent="0" algn="l" rtl="0">
              <a:buNone/>
            </a:pPr>
            <a:r>
              <a:rPr lang="en-US" sz="2800" dirty="0"/>
              <a:t>if (node == null) {</a:t>
            </a:r>
          </a:p>
          <a:p>
            <a:pPr marL="0" indent="0" algn="l" rtl="0">
              <a:buNone/>
            </a:pPr>
            <a:r>
              <a:rPr lang="en-US" sz="2800" dirty="0"/>
              <a:t>  return 0;</a:t>
            </a:r>
          </a:p>
          <a:p>
            <a:pPr marL="0" indent="0" algn="l" rtl="0">
              <a:buNone/>
            </a:pPr>
            <a:r>
              <a:rPr lang="en-US" sz="2800" dirty="0"/>
              <a:t>}</a:t>
            </a:r>
          </a:p>
          <a:p>
            <a:pPr marL="0" indent="0" algn="l" rtl="0">
              <a:buNone/>
            </a:pPr>
            <a:r>
              <a:rPr lang="en-US" sz="2800" dirty="0"/>
              <a:t>return 1 + </a:t>
            </a:r>
            <a:r>
              <a:rPr lang="en-US" sz="2800" dirty="0" err="1"/>
              <a:t>getNumberOfNodes</a:t>
            </a:r>
            <a:r>
              <a:rPr lang="en-US" sz="2800" dirty="0"/>
              <a:t>(</a:t>
            </a:r>
            <a:r>
              <a:rPr lang="en-US" sz="2800" dirty="0" err="1"/>
              <a:t>node.left</a:t>
            </a:r>
            <a:r>
              <a:rPr lang="en-US" sz="2800" dirty="0"/>
              <a:t>()) + </a:t>
            </a:r>
            <a:r>
              <a:rPr lang="en-US" sz="2800" dirty="0" err="1"/>
              <a:t>getNumberOfNodes</a:t>
            </a:r>
            <a:r>
              <a:rPr lang="en-US" sz="2800" dirty="0"/>
              <a:t>(</a:t>
            </a:r>
            <a:r>
              <a:rPr lang="en-US" sz="2800" dirty="0" err="1"/>
              <a:t>node.right</a:t>
            </a:r>
            <a:r>
              <a:rPr lang="en-US" sz="2800" dirty="0"/>
              <a:t>());</a:t>
            </a:r>
          </a:p>
          <a:p>
            <a:pPr marL="0" indent="0" algn="l" rtl="0">
              <a:buNone/>
            </a:pPr>
            <a:r>
              <a:rPr lang="en-US" sz="2800" dirty="0"/>
              <a:t>}</a:t>
            </a:r>
            <a:endParaRPr lang="he-IL" sz="2800" dirty="0"/>
          </a:p>
        </p:txBody>
      </p:sp>
      <p:sp>
        <p:nvSpPr>
          <p:cNvPr id="2" name="Slide Number Placeholder 1">
            <a:extLst>
              <a:ext uri="{FF2B5EF4-FFF2-40B4-BE49-F238E27FC236}">
                <a16:creationId xmlns:a16="http://schemas.microsoft.com/office/drawing/2014/main" id="{C1FFF25F-4919-4204-8D39-C11E846A3CCF}"/>
              </a:ext>
            </a:extLst>
          </p:cNvPr>
          <p:cNvSpPr>
            <a:spLocks noGrp="1"/>
          </p:cNvSpPr>
          <p:nvPr>
            <p:ph type="sldNum" sz="quarter" idx="12"/>
          </p:nvPr>
        </p:nvSpPr>
        <p:spPr/>
        <p:txBody>
          <a:bodyPr/>
          <a:lstStyle/>
          <a:p>
            <a:fld id="{EA7C8D44-3667-46F6-9772-CC52308E2A7F}" type="slidenum">
              <a:rPr lang="en-US" smtClean="0"/>
              <a:pPr/>
              <a:t>13</a:t>
            </a:fld>
            <a:endParaRPr lang="en-US" sz="1600" dirty="0"/>
          </a:p>
        </p:txBody>
      </p:sp>
    </p:spTree>
    <p:extLst>
      <p:ext uri="{BB962C8B-B14F-4D97-AF65-F5344CB8AC3E}">
        <p14:creationId xmlns:p14="http://schemas.microsoft.com/office/powerpoint/2010/main" val="1311928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fontAlgn="auto" hangingPunct="1">
              <a:spcAft>
                <a:spcPts val="0"/>
              </a:spcAft>
              <a:defRPr/>
            </a:pPr>
            <a:r>
              <a:rPr lang="he-IL" sz="3600" dirty="0"/>
              <a:t>שאלה</a:t>
            </a:r>
            <a:endParaRPr lang="en-US" sz="3600" dirty="0"/>
          </a:p>
        </p:txBody>
      </p:sp>
      <p:sp>
        <p:nvSpPr>
          <p:cNvPr id="15363" name="Content Placeholder 4"/>
          <p:cNvSpPr>
            <a:spLocks noGrp="1"/>
          </p:cNvSpPr>
          <p:nvPr>
            <p:ph sz="quarter" idx="1"/>
          </p:nvPr>
        </p:nvSpPr>
        <p:spPr>
          <a:xfrm>
            <a:off x="152400" y="1600200"/>
            <a:ext cx="8534400" cy="4530725"/>
          </a:xfrm>
        </p:spPr>
        <p:txBody>
          <a:bodyPr/>
          <a:lstStyle/>
          <a:p>
            <a:r>
              <a:rPr lang="he-IL" sz="2800" dirty="0"/>
              <a:t>איך נשנה זאת אם נרצה לספור רק את העלים?</a:t>
            </a:r>
          </a:p>
        </p:txBody>
      </p:sp>
      <p:sp>
        <p:nvSpPr>
          <p:cNvPr id="2" name="Slide Number Placeholder 1">
            <a:extLst>
              <a:ext uri="{FF2B5EF4-FFF2-40B4-BE49-F238E27FC236}">
                <a16:creationId xmlns:a16="http://schemas.microsoft.com/office/drawing/2014/main" id="{C1FFF25F-4919-4204-8D39-C11E846A3CCF}"/>
              </a:ext>
            </a:extLst>
          </p:cNvPr>
          <p:cNvSpPr>
            <a:spLocks noGrp="1"/>
          </p:cNvSpPr>
          <p:nvPr>
            <p:ph type="sldNum" sz="quarter" idx="12"/>
          </p:nvPr>
        </p:nvSpPr>
        <p:spPr/>
        <p:txBody>
          <a:bodyPr/>
          <a:lstStyle/>
          <a:p>
            <a:fld id="{EA7C8D44-3667-46F6-9772-CC52308E2A7F}" type="slidenum">
              <a:rPr lang="en-US" smtClean="0"/>
              <a:pPr/>
              <a:t>14</a:t>
            </a:fld>
            <a:endParaRPr lang="en-US" sz="1600" dirty="0"/>
          </a:p>
        </p:txBody>
      </p:sp>
    </p:spTree>
    <p:extLst>
      <p:ext uri="{BB962C8B-B14F-4D97-AF65-F5344CB8AC3E}">
        <p14:creationId xmlns:p14="http://schemas.microsoft.com/office/powerpoint/2010/main" val="3410199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fontAlgn="auto" hangingPunct="1">
              <a:spcAft>
                <a:spcPts val="0"/>
              </a:spcAft>
              <a:defRPr/>
            </a:pPr>
            <a:r>
              <a:rPr lang="he-IL" sz="3600" dirty="0"/>
              <a:t>פתרון</a:t>
            </a:r>
            <a:endParaRPr lang="en-US" sz="3600" dirty="0"/>
          </a:p>
        </p:txBody>
      </p:sp>
      <p:sp>
        <p:nvSpPr>
          <p:cNvPr id="15363" name="Content Placeholder 4"/>
          <p:cNvSpPr>
            <a:spLocks noGrp="1"/>
          </p:cNvSpPr>
          <p:nvPr>
            <p:ph sz="quarter" idx="1"/>
          </p:nvPr>
        </p:nvSpPr>
        <p:spPr>
          <a:xfrm>
            <a:off x="152400" y="1600200"/>
            <a:ext cx="8812088" cy="4530725"/>
          </a:xfrm>
        </p:spPr>
        <p:txBody>
          <a:bodyPr/>
          <a:lstStyle/>
          <a:p>
            <a:r>
              <a:rPr lang="he-IL" sz="2800" dirty="0"/>
              <a:t>נרצה לספור את כלל העלים בעץ.</a:t>
            </a:r>
          </a:p>
          <a:p>
            <a:pPr marL="0" indent="0" algn="l" rtl="0">
              <a:buNone/>
            </a:pPr>
            <a:r>
              <a:rPr lang="en-US" sz="2800" dirty="0"/>
              <a:t>public int </a:t>
            </a:r>
            <a:r>
              <a:rPr lang="en-US" sz="2800" dirty="0" err="1"/>
              <a:t>getNumberOfNodes</a:t>
            </a:r>
            <a:r>
              <a:rPr lang="en-US" sz="2800"/>
              <a:t>(Node </a:t>
            </a:r>
            <a:r>
              <a:rPr lang="en-US" sz="2800" dirty="0"/>
              <a:t>node) {</a:t>
            </a:r>
            <a:endParaRPr lang="he-IL" sz="2800" dirty="0"/>
          </a:p>
          <a:p>
            <a:pPr marL="0" indent="0" algn="l" rtl="0">
              <a:buNone/>
            </a:pPr>
            <a:r>
              <a:rPr lang="en-US" sz="2800" dirty="0"/>
              <a:t>if (node == null) {return 0;}</a:t>
            </a:r>
          </a:p>
          <a:p>
            <a:pPr marL="0" indent="0" algn="l" rtl="0">
              <a:buNone/>
            </a:pPr>
            <a:r>
              <a:rPr lang="en-US" sz="2800" b="1" dirty="0"/>
              <a:t>if (</a:t>
            </a:r>
            <a:r>
              <a:rPr lang="en-US" sz="2800" b="1" dirty="0" err="1"/>
              <a:t>node.left</a:t>
            </a:r>
            <a:r>
              <a:rPr lang="en-US" sz="2800" b="1" dirty="0"/>
              <a:t>() == null &amp;&amp; </a:t>
            </a:r>
            <a:r>
              <a:rPr lang="en-US" sz="2800" b="1" dirty="0" err="1"/>
              <a:t>node.right</a:t>
            </a:r>
            <a:r>
              <a:rPr lang="en-US" sz="2800" b="1" dirty="0"/>
              <a:t>() == null) {</a:t>
            </a:r>
          </a:p>
          <a:p>
            <a:pPr marL="0" indent="0" algn="l" rtl="0">
              <a:buNone/>
            </a:pPr>
            <a:r>
              <a:rPr lang="en-US" sz="2800" b="1" dirty="0"/>
              <a:t>  return 1;</a:t>
            </a:r>
          </a:p>
          <a:p>
            <a:pPr marL="0" indent="0" algn="l" rtl="0">
              <a:buNone/>
            </a:pPr>
            <a:r>
              <a:rPr lang="en-US" sz="2800" b="1" dirty="0"/>
              <a:t>}</a:t>
            </a:r>
          </a:p>
          <a:p>
            <a:pPr marL="0" indent="0" algn="l" rtl="0">
              <a:buNone/>
            </a:pPr>
            <a:r>
              <a:rPr lang="en-US" sz="2800" b="1" dirty="0"/>
              <a:t>return </a:t>
            </a:r>
            <a:r>
              <a:rPr lang="en-US" sz="2800" b="1" dirty="0" err="1"/>
              <a:t>getNumberOfNodes</a:t>
            </a:r>
            <a:r>
              <a:rPr lang="en-US" sz="2800" b="1" dirty="0"/>
              <a:t>(</a:t>
            </a:r>
            <a:r>
              <a:rPr lang="en-US" sz="2800" b="1" dirty="0" err="1"/>
              <a:t>node.left</a:t>
            </a:r>
            <a:r>
              <a:rPr lang="en-US" sz="2800" b="1" dirty="0"/>
              <a:t>()) + </a:t>
            </a:r>
            <a:r>
              <a:rPr lang="en-US" sz="2800" b="1" dirty="0" err="1"/>
              <a:t>getNumberOfNodes</a:t>
            </a:r>
            <a:r>
              <a:rPr lang="en-US" sz="2800" b="1" dirty="0"/>
              <a:t>(</a:t>
            </a:r>
            <a:r>
              <a:rPr lang="en-US" sz="2800" b="1" dirty="0" err="1"/>
              <a:t>node.right</a:t>
            </a:r>
            <a:r>
              <a:rPr lang="en-US" sz="2800" b="1" dirty="0"/>
              <a:t>());</a:t>
            </a:r>
            <a:endParaRPr lang="he-IL" sz="2800" b="1" dirty="0"/>
          </a:p>
        </p:txBody>
      </p:sp>
      <p:sp>
        <p:nvSpPr>
          <p:cNvPr id="2" name="Slide Number Placeholder 1">
            <a:extLst>
              <a:ext uri="{FF2B5EF4-FFF2-40B4-BE49-F238E27FC236}">
                <a16:creationId xmlns:a16="http://schemas.microsoft.com/office/drawing/2014/main" id="{C1FFF25F-4919-4204-8D39-C11E846A3CCF}"/>
              </a:ext>
            </a:extLst>
          </p:cNvPr>
          <p:cNvSpPr>
            <a:spLocks noGrp="1"/>
          </p:cNvSpPr>
          <p:nvPr>
            <p:ph type="sldNum" sz="quarter" idx="12"/>
          </p:nvPr>
        </p:nvSpPr>
        <p:spPr/>
        <p:txBody>
          <a:bodyPr/>
          <a:lstStyle/>
          <a:p>
            <a:fld id="{EA7C8D44-3667-46F6-9772-CC52308E2A7F}" type="slidenum">
              <a:rPr lang="en-US" smtClean="0"/>
              <a:pPr/>
              <a:t>15</a:t>
            </a:fld>
            <a:endParaRPr lang="en-US" sz="1600" dirty="0"/>
          </a:p>
        </p:txBody>
      </p:sp>
    </p:spTree>
    <p:extLst>
      <p:ext uri="{BB962C8B-B14F-4D97-AF65-F5344CB8AC3E}">
        <p14:creationId xmlns:p14="http://schemas.microsoft.com/office/powerpoint/2010/main" val="1700238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fontAlgn="auto" hangingPunct="1">
              <a:spcAft>
                <a:spcPts val="0"/>
              </a:spcAft>
              <a:defRPr/>
            </a:pPr>
            <a:r>
              <a:rPr lang="he-IL" sz="3600" dirty="0"/>
              <a:t>תרגיל </a:t>
            </a:r>
            <a:r>
              <a:rPr lang="he-IL" sz="3600" dirty="0" err="1"/>
              <a:t>עץ+תור</a:t>
            </a:r>
            <a:endParaRPr lang="en-US" sz="3600" dirty="0"/>
          </a:p>
        </p:txBody>
      </p:sp>
      <p:sp>
        <p:nvSpPr>
          <p:cNvPr id="15363" name="Content Placeholder 4"/>
          <p:cNvSpPr>
            <a:spLocks noGrp="1"/>
          </p:cNvSpPr>
          <p:nvPr>
            <p:ph sz="quarter" idx="1"/>
          </p:nvPr>
        </p:nvSpPr>
        <p:spPr>
          <a:xfrm>
            <a:off x="152400" y="1600200"/>
            <a:ext cx="8534400" cy="4530725"/>
          </a:xfrm>
        </p:spPr>
        <p:txBody>
          <a:bodyPr/>
          <a:lstStyle/>
          <a:p>
            <a:r>
              <a:rPr lang="he-IL" sz="2800" dirty="0"/>
              <a:t>נרצה לממש </a:t>
            </a:r>
            <a:r>
              <a:rPr lang="he-IL" sz="2800" i="1" dirty="0"/>
              <a:t>טיול ימני </a:t>
            </a:r>
            <a:r>
              <a:rPr lang="he-IL" sz="2800" dirty="0"/>
              <a:t>על עץ בינארי.</a:t>
            </a:r>
          </a:p>
          <a:p>
            <a:r>
              <a:rPr lang="he-IL" sz="2800" dirty="0"/>
              <a:t>בטיול ימני, אנו מציגים בכל רמה את הקודקוד הימני ביותר. ההצגה שלנו תהיה הדפסה על המסך.</a:t>
            </a:r>
            <a:endParaRPr lang="en-US" sz="2800" dirty="0"/>
          </a:p>
          <a:p>
            <a:r>
              <a:rPr lang="he-IL" sz="2800" dirty="0"/>
              <a:t>בדוגמא שלנו, נרצה להדפיס את הסדר הבא:</a:t>
            </a:r>
          </a:p>
          <a:p>
            <a:pPr lvl="1"/>
            <a:r>
              <a:rPr lang="he-IL" sz="2400" dirty="0"/>
              <a:t>2</a:t>
            </a:r>
          </a:p>
          <a:p>
            <a:pPr lvl="1"/>
            <a:r>
              <a:rPr lang="he-IL" sz="2400" dirty="0"/>
              <a:t>5</a:t>
            </a:r>
          </a:p>
          <a:p>
            <a:pPr lvl="1"/>
            <a:r>
              <a:rPr lang="he-IL" sz="2400" dirty="0"/>
              <a:t>9</a:t>
            </a:r>
          </a:p>
          <a:p>
            <a:pPr lvl="1"/>
            <a:r>
              <a:rPr lang="he-IL" sz="2400" dirty="0"/>
              <a:t>4</a:t>
            </a:r>
          </a:p>
        </p:txBody>
      </p:sp>
      <p:sp>
        <p:nvSpPr>
          <p:cNvPr id="2" name="Slide Number Placeholder 1">
            <a:extLst>
              <a:ext uri="{FF2B5EF4-FFF2-40B4-BE49-F238E27FC236}">
                <a16:creationId xmlns:a16="http://schemas.microsoft.com/office/drawing/2014/main" id="{C1FFF25F-4919-4204-8D39-C11E846A3CCF}"/>
              </a:ext>
            </a:extLst>
          </p:cNvPr>
          <p:cNvSpPr>
            <a:spLocks noGrp="1"/>
          </p:cNvSpPr>
          <p:nvPr>
            <p:ph type="sldNum" sz="quarter" idx="12"/>
          </p:nvPr>
        </p:nvSpPr>
        <p:spPr/>
        <p:txBody>
          <a:bodyPr/>
          <a:lstStyle/>
          <a:p>
            <a:fld id="{EA7C8D44-3667-46F6-9772-CC52308E2A7F}" type="slidenum">
              <a:rPr lang="en-US" smtClean="0"/>
              <a:pPr/>
              <a:t>16</a:t>
            </a:fld>
            <a:endParaRPr lang="en-US" sz="1600" dirty="0"/>
          </a:p>
        </p:txBody>
      </p:sp>
      <p:pic>
        <p:nvPicPr>
          <p:cNvPr id="3" name="מציין מיקום תוכן 6">
            <a:extLst>
              <a:ext uri="{FF2B5EF4-FFF2-40B4-BE49-F238E27FC236}">
                <a16:creationId xmlns:a16="http://schemas.microsoft.com/office/drawing/2014/main" id="{E39BBA53-56F0-1C48-E237-FD80FA4D03E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899592" y="4170972"/>
            <a:ext cx="2664296" cy="2219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6740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fontAlgn="auto" hangingPunct="1">
              <a:spcAft>
                <a:spcPts val="0"/>
              </a:spcAft>
              <a:defRPr/>
            </a:pPr>
            <a:r>
              <a:rPr lang="he-IL" sz="3600" dirty="0"/>
              <a:t>פתרון</a:t>
            </a:r>
            <a:endParaRPr lang="en-US" sz="3600" dirty="0"/>
          </a:p>
        </p:txBody>
      </p:sp>
      <p:sp>
        <p:nvSpPr>
          <p:cNvPr id="15363" name="Content Placeholder 4"/>
          <p:cNvSpPr>
            <a:spLocks noGrp="1"/>
          </p:cNvSpPr>
          <p:nvPr>
            <p:ph sz="quarter" idx="1"/>
          </p:nvPr>
        </p:nvSpPr>
        <p:spPr>
          <a:xfrm>
            <a:off x="152400" y="1600200"/>
            <a:ext cx="8534400" cy="4530725"/>
          </a:xfrm>
        </p:spPr>
        <p:txBody>
          <a:bodyPr/>
          <a:lstStyle/>
          <a:p>
            <a:r>
              <a:rPr lang="en-US" sz="2800" dirty="0"/>
              <a:t>Tree_queue.java</a:t>
            </a:r>
            <a:endParaRPr lang="he-IL" sz="2800" dirty="0"/>
          </a:p>
        </p:txBody>
      </p:sp>
      <p:sp>
        <p:nvSpPr>
          <p:cNvPr id="2" name="Slide Number Placeholder 1">
            <a:extLst>
              <a:ext uri="{FF2B5EF4-FFF2-40B4-BE49-F238E27FC236}">
                <a16:creationId xmlns:a16="http://schemas.microsoft.com/office/drawing/2014/main" id="{C1FFF25F-4919-4204-8D39-C11E846A3CCF}"/>
              </a:ext>
            </a:extLst>
          </p:cNvPr>
          <p:cNvSpPr>
            <a:spLocks noGrp="1"/>
          </p:cNvSpPr>
          <p:nvPr>
            <p:ph type="sldNum" sz="quarter" idx="12"/>
          </p:nvPr>
        </p:nvSpPr>
        <p:spPr/>
        <p:txBody>
          <a:bodyPr/>
          <a:lstStyle/>
          <a:p>
            <a:fld id="{EA7C8D44-3667-46F6-9772-CC52308E2A7F}" type="slidenum">
              <a:rPr lang="en-US" smtClean="0"/>
              <a:pPr/>
              <a:t>17</a:t>
            </a:fld>
            <a:endParaRPr lang="en-US" sz="1600" dirty="0"/>
          </a:p>
        </p:txBody>
      </p:sp>
    </p:spTree>
    <p:extLst>
      <p:ext uri="{BB962C8B-B14F-4D97-AF65-F5344CB8AC3E}">
        <p14:creationId xmlns:p14="http://schemas.microsoft.com/office/powerpoint/2010/main" val="3507767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fontAlgn="auto" hangingPunct="1">
              <a:spcAft>
                <a:spcPts val="0"/>
              </a:spcAft>
              <a:defRPr/>
            </a:pPr>
            <a:r>
              <a:rPr lang="he-IL" sz="3600" dirty="0"/>
              <a:t>קבצים - תזכורת</a:t>
            </a:r>
            <a:endParaRPr lang="en-US" sz="3600" dirty="0"/>
          </a:p>
        </p:txBody>
      </p:sp>
      <p:sp>
        <p:nvSpPr>
          <p:cNvPr id="15363" name="Content Placeholder 4"/>
          <p:cNvSpPr>
            <a:spLocks noGrp="1"/>
          </p:cNvSpPr>
          <p:nvPr>
            <p:ph sz="quarter" idx="1"/>
          </p:nvPr>
        </p:nvSpPr>
        <p:spPr>
          <a:xfrm>
            <a:off x="152400" y="1600200"/>
            <a:ext cx="8534400" cy="4530725"/>
          </a:xfrm>
        </p:spPr>
        <p:txBody>
          <a:bodyPr/>
          <a:lstStyle/>
          <a:p>
            <a:r>
              <a:rPr lang="he-IL" sz="2800" dirty="0"/>
              <a:t>מחלקת</a:t>
            </a:r>
            <a:r>
              <a:rPr lang="en-US" sz="2800" dirty="0" err="1"/>
              <a:t>FileWriter</a:t>
            </a:r>
            <a:r>
              <a:rPr lang="en-US" sz="2800" dirty="0"/>
              <a:t>  </a:t>
            </a:r>
            <a:r>
              <a:rPr lang="he-IL" sz="2800" dirty="0"/>
              <a:t> משמשת לכתיבת  טקסטים לקובץ. </a:t>
            </a:r>
          </a:p>
          <a:p>
            <a:r>
              <a:rPr lang="he-IL" sz="2800" dirty="0"/>
              <a:t>מחלקת</a:t>
            </a:r>
            <a:r>
              <a:rPr lang="en-US" sz="2800" dirty="0" err="1"/>
              <a:t>PrintWriter</a:t>
            </a:r>
            <a:r>
              <a:rPr lang="en-US" sz="2800" dirty="0"/>
              <a:t>  </a:t>
            </a:r>
            <a:r>
              <a:rPr lang="he-IL" sz="2800" dirty="0"/>
              <a:t> מאפשרת לך לכתוב נתונים מעוצבים.</a:t>
            </a:r>
          </a:p>
          <a:p>
            <a:r>
              <a:rPr lang="he-IL" sz="2800" dirty="0"/>
              <a:t>מחלקת</a:t>
            </a:r>
            <a:r>
              <a:rPr lang="en-US" sz="2800" dirty="0" err="1"/>
              <a:t>FileReader</a:t>
            </a:r>
            <a:r>
              <a:rPr lang="en-US" sz="2800" dirty="0"/>
              <a:t>  </a:t>
            </a:r>
            <a:r>
              <a:rPr lang="he-IL" sz="2800" dirty="0"/>
              <a:t> משמשת לקריאת טקסטים מקובץ. </a:t>
            </a:r>
          </a:p>
          <a:p>
            <a:r>
              <a:rPr lang="he-IL" sz="2800" dirty="0"/>
              <a:t>מחלקת</a:t>
            </a:r>
            <a:r>
              <a:rPr lang="en-US" sz="2800" dirty="0" err="1"/>
              <a:t>BufferedReader</a:t>
            </a:r>
            <a:r>
              <a:rPr lang="en-US" sz="2800" dirty="0"/>
              <a:t> </a:t>
            </a:r>
            <a:r>
              <a:rPr lang="he-IL" sz="2800" dirty="0"/>
              <a:t> מספקת אפשרות קוראת טקסט מזרם קלט, מאגרת תווים על מנת לספק קריאה יעילה של תווים, ומערכים. </a:t>
            </a:r>
          </a:p>
          <a:p>
            <a:endParaRPr lang="he-IL" sz="2800" dirty="0"/>
          </a:p>
          <a:p>
            <a:endParaRPr lang="he-IL" sz="2800" dirty="0"/>
          </a:p>
          <a:p>
            <a:endParaRPr lang="he-IL" sz="2800" dirty="0"/>
          </a:p>
          <a:p>
            <a:endParaRPr lang="he-IL" sz="2800" dirty="0"/>
          </a:p>
        </p:txBody>
      </p:sp>
      <p:sp>
        <p:nvSpPr>
          <p:cNvPr id="2" name="Slide Number Placeholder 1">
            <a:extLst>
              <a:ext uri="{FF2B5EF4-FFF2-40B4-BE49-F238E27FC236}">
                <a16:creationId xmlns:a16="http://schemas.microsoft.com/office/drawing/2014/main" id="{C1FFF25F-4919-4204-8D39-C11E846A3CCF}"/>
              </a:ext>
            </a:extLst>
          </p:cNvPr>
          <p:cNvSpPr>
            <a:spLocks noGrp="1"/>
          </p:cNvSpPr>
          <p:nvPr>
            <p:ph type="sldNum" sz="quarter" idx="12"/>
          </p:nvPr>
        </p:nvSpPr>
        <p:spPr/>
        <p:txBody>
          <a:bodyPr/>
          <a:lstStyle/>
          <a:p>
            <a:fld id="{EA7C8D44-3667-46F6-9772-CC52308E2A7F}" type="slidenum">
              <a:rPr lang="en-US" smtClean="0"/>
              <a:pPr/>
              <a:t>18</a:t>
            </a:fld>
            <a:endParaRPr lang="en-US" sz="1600" dirty="0"/>
          </a:p>
        </p:txBody>
      </p:sp>
    </p:spTree>
    <p:extLst>
      <p:ext uri="{BB962C8B-B14F-4D97-AF65-F5344CB8AC3E}">
        <p14:creationId xmlns:p14="http://schemas.microsoft.com/office/powerpoint/2010/main" val="552751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fontAlgn="auto" hangingPunct="1">
              <a:spcAft>
                <a:spcPts val="0"/>
              </a:spcAft>
              <a:defRPr/>
            </a:pPr>
            <a:r>
              <a:rPr lang="he-IL" sz="3600" dirty="0"/>
              <a:t>שאלה</a:t>
            </a:r>
            <a:endParaRPr lang="en-US" sz="3600" dirty="0"/>
          </a:p>
        </p:txBody>
      </p:sp>
      <p:sp>
        <p:nvSpPr>
          <p:cNvPr id="15363" name="Content Placeholder 4"/>
          <p:cNvSpPr>
            <a:spLocks noGrp="1"/>
          </p:cNvSpPr>
          <p:nvPr>
            <p:ph sz="quarter" idx="1"/>
          </p:nvPr>
        </p:nvSpPr>
        <p:spPr>
          <a:xfrm>
            <a:off x="152400" y="1600200"/>
            <a:ext cx="8534400" cy="4530725"/>
          </a:xfrm>
        </p:spPr>
        <p:txBody>
          <a:bodyPr/>
          <a:lstStyle/>
          <a:p>
            <a:r>
              <a:rPr lang="he-IL" sz="2800" dirty="0"/>
              <a:t>כתבו פונקציה שקוראת קובץ מסביבת העבודה שלכם, וכותבת אותו לקובץ אחר בסדר הפוך.</a:t>
            </a:r>
          </a:p>
        </p:txBody>
      </p:sp>
      <p:sp>
        <p:nvSpPr>
          <p:cNvPr id="2" name="Slide Number Placeholder 1">
            <a:extLst>
              <a:ext uri="{FF2B5EF4-FFF2-40B4-BE49-F238E27FC236}">
                <a16:creationId xmlns:a16="http://schemas.microsoft.com/office/drawing/2014/main" id="{C1FFF25F-4919-4204-8D39-C11E846A3CCF}"/>
              </a:ext>
            </a:extLst>
          </p:cNvPr>
          <p:cNvSpPr>
            <a:spLocks noGrp="1"/>
          </p:cNvSpPr>
          <p:nvPr>
            <p:ph type="sldNum" sz="quarter" idx="12"/>
          </p:nvPr>
        </p:nvSpPr>
        <p:spPr/>
        <p:txBody>
          <a:bodyPr/>
          <a:lstStyle/>
          <a:p>
            <a:fld id="{EA7C8D44-3667-46F6-9772-CC52308E2A7F}" type="slidenum">
              <a:rPr lang="en-US" smtClean="0"/>
              <a:pPr/>
              <a:t>19</a:t>
            </a:fld>
            <a:endParaRPr lang="en-US" sz="1600" dirty="0"/>
          </a:p>
        </p:txBody>
      </p:sp>
    </p:spTree>
    <p:extLst>
      <p:ext uri="{BB962C8B-B14F-4D97-AF65-F5344CB8AC3E}">
        <p14:creationId xmlns:p14="http://schemas.microsoft.com/office/powerpoint/2010/main" val="864125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fontAlgn="auto" hangingPunct="1">
              <a:spcAft>
                <a:spcPts val="0"/>
              </a:spcAft>
              <a:defRPr/>
            </a:pPr>
            <a:r>
              <a:rPr lang="he-IL" sz="3600" dirty="0"/>
              <a:t>תור</a:t>
            </a:r>
            <a:endParaRPr lang="en-US" sz="3600" dirty="0"/>
          </a:p>
        </p:txBody>
      </p:sp>
      <p:sp>
        <p:nvSpPr>
          <p:cNvPr id="2" name="Slide Number Placeholder 1">
            <a:extLst>
              <a:ext uri="{FF2B5EF4-FFF2-40B4-BE49-F238E27FC236}">
                <a16:creationId xmlns:a16="http://schemas.microsoft.com/office/drawing/2014/main" id="{C1FFF25F-4919-4204-8D39-C11E846A3CCF}"/>
              </a:ext>
            </a:extLst>
          </p:cNvPr>
          <p:cNvSpPr>
            <a:spLocks noGrp="1"/>
          </p:cNvSpPr>
          <p:nvPr>
            <p:ph type="sldNum" sz="quarter" idx="12"/>
          </p:nvPr>
        </p:nvSpPr>
        <p:spPr/>
        <p:txBody>
          <a:bodyPr/>
          <a:lstStyle/>
          <a:p>
            <a:fld id="{EA7C8D44-3667-46F6-9772-CC52308E2A7F}" type="slidenum">
              <a:rPr lang="en-US" smtClean="0"/>
              <a:pPr/>
              <a:t>2</a:t>
            </a:fld>
            <a:endParaRPr lang="en-US" sz="1600" dirty="0"/>
          </a:p>
        </p:txBody>
      </p:sp>
      <p:pic>
        <p:nvPicPr>
          <p:cNvPr id="1028" name="Picture 4">
            <a:extLst>
              <a:ext uri="{FF2B5EF4-FFF2-40B4-BE49-F238E27FC236}">
                <a16:creationId xmlns:a16="http://schemas.microsoft.com/office/drawing/2014/main" id="{81312C4B-F3D9-5E72-92EC-7FC828B85481}"/>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1959652" y="1600200"/>
            <a:ext cx="4919896" cy="453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106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fontAlgn="auto" hangingPunct="1">
              <a:spcAft>
                <a:spcPts val="0"/>
              </a:spcAft>
              <a:defRPr/>
            </a:pPr>
            <a:r>
              <a:rPr lang="he-IL" sz="3600" dirty="0"/>
              <a:t>פתרון</a:t>
            </a:r>
            <a:endParaRPr lang="en-US" sz="3600" dirty="0"/>
          </a:p>
        </p:txBody>
      </p:sp>
      <p:sp>
        <p:nvSpPr>
          <p:cNvPr id="15363" name="Content Placeholder 4"/>
          <p:cNvSpPr>
            <a:spLocks noGrp="1"/>
          </p:cNvSpPr>
          <p:nvPr>
            <p:ph sz="quarter" idx="1"/>
          </p:nvPr>
        </p:nvSpPr>
        <p:spPr>
          <a:xfrm>
            <a:off x="152400" y="1600200"/>
            <a:ext cx="8534400" cy="4530725"/>
          </a:xfrm>
        </p:spPr>
        <p:txBody>
          <a:bodyPr/>
          <a:lstStyle/>
          <a:p>
            <a:r>
              <a:rPr lang="en-US" sz="2800" dirty="0"/>
              <a:t>file_transformer.java</a:t>
            </a:r>
            <a:endParaRPr lang="he-IL" sz="2800" dirty="0"/>
          </a:p>
        </p:txBody>
      </p:sp>
      <p:sp>
        <p:nvSpPr>
          <p:cNvPr id="2" name="Slide Number Placeholder 1">
            <a:extLst>
              <a:ext uri="{FF2B5EF4-FFF2-40B4-BE49-F238E27FC236}">
                <a16:creationId xmlns:a16="http://schemas.microsoft.com/office/drawing/2014/main" id="{C1FFF25F-4919-4204-8D39-C11E846A3CCF}"/>
              </a:ext>
            </a:extLst>
          </p:cNvPr>
          <p:cNvSpPr>
            <a:spLocks noGrp="1"/>
          </p:cNvSpPr>
          <p:nvPr>
            <p:ph type="sldNum" sz="quarter" idx="12"/>
          </p:nvPr>
        </p:nvSpPr>
        <p:spPr/>
        <p:txBody>
          <a:bodyPr/>
          <a:lstStyle/>
          <a:p>
            <a:fld id="{EA7C8D44-3667-46F6-9772-CC52308E2A7F}" type="slidenum">
              <a:rPr lang="en-US" smtClean="0"/>
              <a:pPr/>
              <a:t>20</a:t>
            </a:fld>
            <a:endParaRPr lang="en-US" sz="1600" dirty="0"/>
          </a:p>
        </p:txBody>
      </p:sp>
    </p:spTree>
    <p:extLst>
      <p:ext uri="{BB962C8B-B14F-4D97-AF65-F5344CB8AC3E}">
        <p14:creationId xmlns:p14="http://schemas.microsoft.com/office/powerpoint/2010/main" val="1191263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fontAlgn="auto" hangingPunct="1">
              <a:spcAft>
                <a:spcPts val="0"/>
              </a:spcAft>
              <a:defRPr/>
            </a:pPr>
            <a:r>
              <a:rPr lang="he-IL" sz="3600" dirty="0"/>
              <a:t>שאלה</a:t>
            </a:r>
            <a:endParaRPr lang="en-US" sz="3600" dirty="0"/>
          </a:p>
        </p:txBody>
      </p:sp>
      <p:sp>
        <p:nvSpPr>
          <p:cNvPr id="15363" name="Content Placeholder 4"/>
          <p:cNvSpPr>
            <a:spLocks noGrp="1"/>
          </p:cNvSpPr>
          <p:nvPr>
            <p:ph sz="quarter" idx="1"/>
          </p:nvPr>
        </p:nvSpPr>
        <p:spPr>
          <a:xfrm>
            <a:off x="152400" y="1600200"/>
            <a:ext cx="8534400" cy="4530725"/>
          </a:xfrm>
        </p:spPr>
        <p:txBody>
          <a:bodyPr/>
          <a:lstStyle/>
          <a:p>
            <a:r>
              <a:rPr lang="he-IL" sz="2800" dirty="0"/>
              <a:t>כתבו פונקציה שמקבלת קובץ מסביבת העבודה שלכם ותור (שניהם עם מספרים חיוביים שלמים), קוראת את הקובץ מסביבת העבודה שלכם, ומחזירה האם התור והקובץ מכילים את אותם המספרים במקומות הזוגיים, וסדר הפוך של המספרים במקומות האי זוגיים.</a:t>
            </a:r>
          </a:p>
          <a:p>
            <a:r>
              <a:rPr lang="he-IL" sz="2800" dirty="0"/>
              <a:t>לדוגמא, עבור התור הבא: </a:t>
            </a:r>
            <a:r>
              <a:rPr lang="en-US" sz="2800" dirty="0"/>
              <a:t>[1,2,3,4,5]</a:t>
            </a:r>
            <a:r>
              <a:rPr lang="he-IL" sz="2800" dirty="0"/>
              <a:t> </a:t>
            </a:r>
            <a:endParaRPr lang="en-US" sz="2800" dirty="0"/>
          </a:p>
          <a:p>
            <a:r>
              <a:rPr lang="he-IL" sz="2800" dirty="0"/>
              <a:t>ועבור הקובץ שמכיל את המערך הבא(מופרד בירידות שורה): </a:t>
            </a:r>
            <a:r>
              <a:rPr lang="en-US" sz="2800" dirty="0"/>
              <a:t>[1,4,3,2,5]</a:t>
            </a:r>
            <a:endParaRPr lang="he-IL" sz="2800" dirty="0"/>
          </a:p>
          <a:p>
            <a:r>
              <a:rPr lang="he-IL" sz="2800" dirty="0"/>
              <a:t> הפונקציה תחזיר אמת </a:t>
            </a:r>
          </a:p>
        </p:txBody>
      </p:sp>
      <p:sp>
        <p:nvSpPr>
          <p:cNvPr id="2" name="Slide Number Placeholder 1">
            <a:extLst>
              <a:ext uri="{FF2B5EF4-FFF2-40B4-BE49-F238E27FC236}">
                <a16:creationId xmlns:a16="http://schemas.microsoft.com/office/drawing/2014/main" id="{C1FFF25F-4919-4204-8D39-C11E846A3CCF}"/>
              </a:ext>
            </a:extLst>
          </p:cNvPr>
          <p:cNvSpPr>
            <a:spLocks noGrp="1"/>
          </p:cNvSpPr>
          <p:nvPr>
            <p:ph type="sldNum" sz="quarter" idx="12"/>
          </p:nvPr>
        </p:nvSpPr>
        <p:spPr/>
        <p:txBody>
          <a:bodyPr/>
          <a:lstStyle/>
          <a:p>
            <a:fld id="{EA7C8D44-3667-46F6-9772-CC52308E2A7F}" type="slidenum">
              <a:rPr lang="en-US" smtClean="0"/>
              <a:pPr/>
              <a:t>21</a:t>
            </a:fld>
            <a:endParaRPr lang="en-US" sz="1600" dirty="0"/>
          </a:p>
        </p:txBody>
      </p:sp>
    </p:spTree>
    <p:extLst>
      <p:ext uri="{BB962C8B-B14F-4D97-AF65-F5344CB8AC3E}">
        <p14:creationId xmlns:p14="http://schemas.microsoft.com/office/powerpoint/2010/main" val="4282752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fontAlgn="auto" hangingPunct="1">
              <a:spcAft>
                <a:spcPts val="0"/>
              </a:spcAft>
              <a:defRPr/>
            </a:pPr>
            <a:r>
              <a:rPr lang="he-IL" sz="3600" dirty="0"/>
              <a:t>פתרון</a:t>
            </a:r>
            <a:endParaRPr lang="en-US" sz="3600" dirty="0"/>
          </a:p>
        </p:txBody>
      </p:sp>
      <p:sp>
        <p:nvSpPr>
          <p:cNvPr id="15363" name="Content Placeholder 4"/>
          <p:cNvSpPr>
            <a:spLocks noGrp="1"/>
          </p:cNvSpPr>
          <p:nvPr>
            <p:ph sz="quarter" idx="1"/>
          </p:nvPr>
        </p:nvSpPr>
        <p:spPr>
          <a:xfrm>
            <a:off x="152400" y="1600200"/>
            <a:ext cx="8534400" cy="4530725"/>
          </a:xfrm>
        </p:spPr>
        <p:txBody>
          <a:bodyPr/>
          <a:lstStyle/>
          <a:p>
            <a:r>
              <a:rPr lang="en-US" sz="2800" dirty="0"/>
              <a:t>file_que.java</a:t>
            </a:r>
            <a:endParaRPr lang="he-IL" sz="2800" dirty="0"/>
          </a:p>
        </p:txBody>
      </p:sp>
      <p:sp>
        <p:nvSpPr>
          <p:cNvPr id="2" name="Slide Number Placeholder 1">
            <a:extLst>
              <a:ext uri="{FF2B5EF4-FFF2-40B4-BE49-F238E27FC236}">
                <a16:creationId xmlns:a16="http://schemas.microsoft.com/office/drawing/2014/main" id="{C1FFF25F-4919-4204-8D39-C11E846A3CCF}"/>
              </a:ext>
            </a:extLst>
          </p:cNvPr>
          <p:cNvSpPr>
            <a:spLocks noGrp="1"/>
          </p:cNvSpPr>
          <p:nvPr>
            <p:ph type="sldNum" sz="quarter" idx="12"/>
          </p:nvPr>
        </p:nvSpPr>
        <p:spPr/>
        <p:txBody>
          <a:bodyPr/>
          <a:lstStyle/>
          <a:p>
            <a:fld id="{EA7C8D44-3667-46F6-9772-CC52308E2A7F}" type="slidenum">
              <a:rPr lang="en-US" smtClean="0"/>
              <a:pPr/>
              <a:t>22</a:t>
            </a:fld>
            <a:endParaRPr lang="en-US" sz="1600" dirty="0"/>
          </a:p>
        </p:txBody>
      </p:sp>
    </p:spTree>
    <p:extLst>
      <p:ext uri="{BB962C8B-B14F-4D97-AF65-F5344CB8AC3E}">
        <p14:creationId xmlns:p14="http://schemas.microsoft.com/office/powerpoint/2010/main" val="854318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fontAlgn="auto" hangingPunct="1">
              <a:spcAft>
                <a:spcPts val="0"/>
              </a:spcAft>
              <a:defRPr/>
            </a:pPr>
            <a:r>
              <a:rPr lang="he-IL" sz="3600" dirty="0"/>
              <a:t>תור</a:t>
            </a:r>
            <a:endParaRPr lang="en-US" sz="3600" dirty="0"/>
          </a:p>
        </p:txBody>
      </p:sp>
      <p:sp>
        <p:nvSpPr>
          <p:cNvPr id="2" name="Slide Number Placeholder 1">
            <a:extLst>
              <a:ext uri="{FF2B5EF4-FFF2-40B4-BE49-F238E27FC236}">
                <a16:creationId xmlns:a16="http://schemas.microsoft.com/office/drawing/2014/main" id="{C1FFF25F-4919-4204-8D39-C11E846A3CCF}"/>
              </a:ext>
            </a:extLst>
          </p:cNvPr>
          <p:cNvSpPr>
            <a:spLocks noGrp="1"/>
          </p:cNvSpPr>
          <p:nvPr>
            <p:ph type="sldNum" sz="quarter" idx="12"/>
          </p:nvPr>
        </p:nvSpPr>
        <p:spPr/>
        <p:txBody>
          <a:bodyPr/>
          <a:lstStyle/>
          <a:p>
            <a:fld id="{EA7C8D44-3667-46F6-9772-CC52308E2A7F}" type="slidenum">
              <a:rPr lang="en-US" smtClean="0"/>
              <a:pPr/>
              <a:t>3</a:t>
            </a:fld>
            <a:endParaRPr lang="en-US" sz="1600" dirty="0"/>
          </a:p>
        </p:txBody>
      </p:sp>
      <p:pic>
        <p:nvPicPr>
          <p:cNvPr id="1028" name="Picture 4">
            <a:extLst>
              <a:ext uri="{FF2B5EF4-FFF2-40B4-BE49-F238E27FC236}">
                <a16:creationId xmlns:a16="http://schemas.microsoft.com/office/drawing/2014/main" id="{81312C4B-F3D9-5E72-92EC-7FC828B85481}"/>
              </a:ext>
            </a:extLst>
          </p:cNvPr>
          <p:cNvPicPr>
            <a:picLocks noGrp="1" noChangeAspect="1" noChangeArrowheads="1"/>
          </p:cNvPicPr>
          <p:nvPr>
            <p:ph sz="quarter" idx="1"/>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4250474"/>
            <a:ext cx="2230271" cy="2053853"/>
          </a:xfrm>
          <a:prstGeom prst="rect">
            <a:avLst/>
          </a:prstGeom>
          <a:noFill/>
          <a:extLst>
            <a:ext uri="{909E8E84-426E-40DD-AFC4-6F175D3DCCD1}">
              <a14:hiddenFill xmlns:a14="http://schemas.microsoft.com/office/drawing/2010/main">
                <a:solidFill>
                  <a:srgbClr val="FFFFFF"/>
                </a:solidFill>
              </a14:hiddenFill>
            </a:ext>
          </a:extLst>
        </p:spPr>
      </p:pic>
      <p:sp>
        <p:nvSpPr>
          <p:cNvPr id="4" name="תיבת טקסט 3">
            <a:extLst>
              <a:ext uri="{FF2B5EF4-FFF2-40B4-BE49-F238E27FC236}">
                <a16:creationId xmlns:a16="http://schemas.microsoft.com/office/drawing/2014/main" id="{A8F12AEF-A6C7-F72C-684F-394FF9E9A6CE}"/>
              </a:ext>
            </a:extLst>
          </p:cNvPr>
          <p:cNvSpPr txBox="1"/>
          <p:nvPr/>
        </p:nvSpPr>
        <p:spPr>
          <a:xfrm>
            <a:off x="457200" y="2007361"/>
            <a:ext cx="8028384" cy="2677656"/>
          </a:xfrm>
          <a:prstGeom prst="rect">
            <a:avLst/>
          </a:prstGeom>
          <a:noFill/>
        </p:spPr>
        <p:txBody>
          <a:bodyPr wrap="square">
            <a:spAutoFit/>
          </a:bodyPr>
          <a:lstStyle/>
          <a:p>
            <a:pPr marL="285750" indent="-285750" algn="r" rtl="1">
              <a:buFont typeface="Arial" panose="020B0604020202020204" pitchFamily="34" charset="0"/>
              <a:buChar char="•"/>
            </a:pPr>
            <a:r>
              <a:rPr lang="he-IL" sz="2400" dirty="0"/>
              <a:t>סוג של רשימה מקושרת, עם הפעולות הבאות:</a:t>
            </a:r>
          </a:p>
          <a:p>
            <a:pPr marL="742950" lvl="1" indent="-285750" algn="r" rtl="1">
              <a:buFont typeface="Arial" panose="020B0604020202020204" pitchFamily="34" charset="0"/>
              <a:buChar char="•"/>
            </a:pPr>
            <a:r>
              <a:rPr lang="he-IL" sz="2400" dirty="0"/>
              <a:t>הכנסה </a:t>
            </a:r>
            <a:r>
              <a:rPr lang="en-US" sz="2400" dirty="0"/>
              <a:t>add/enqueue) - </a:t>
            </a:r>
            <a:r>
              <a:rPr lang="he-IL" sz="2400" dirty="0"/>
              <a:t>) הוספת אובייקט אחד חדש בסופו של התור</a:t>
            </a:r>
          </a:p>
          <a:p>
            <a:pPr marL="742950" lvl="1" indent="-285750" algn="r" rtl="1">
              <a:buFont typeface="Arial" panose="020B0604020202020204" pitchFamily="34" charset="0"/>
              <a:buChar char="•"/>
            </a:pPr>
            <a:r>
              <a:rPr lang="he-IL" sz="2400" dirty="0"/>
              <a:t>הוצאה  -</a:t>
            </a:r>
            <a:r>
              <a:rPr lang="en-US" sz="2400" dirty="0"/>
              <a:t>(pop/remove/poll/dequeue) </a:t>
            </a:r>
            <a:r>
              <a:rPr lang="he-IL" sz="2400" dirty="0"/>
              <a:t> הוצאתו של האובייקט הנמצא בראש התור</a:t>
            </a:r>
          </a:p>
          <a:p>
            <a:pPr marL="742950" lvl="1" indent="-285750" algn="r" rtl="1">
              <a:buFont typeface="Arial" panose="020B0604020202020204" pitchFamily="34" charset="0"/>
              <a:buChar char="•"/>
            </a:pPr>
            <a:r>
              <a:rPr lang="he-IL" sz="2400" dirty="0"/>
              <a:t>בדיקה אם התור ריק </a:t>
            </a:r>
            <a:r>
              <a:rPr lang="en-US" sz="2400" dirty="0" err="1"/>
              <a:t>isEmpty</a:t>
            </a:r>
            <a:r>
              <a:rPr lang="en-US" sz="2400" dirty="0"/>
              <a:t>)</a:t>
            </a:r>
            <a:r>
              <a:rPr lang="he-IL" sz="2400" dirty="0"/>
              <a:t>)</a:t>
            </a:r>
            <a:endParaRPr lang="en-US" sz="2400" dirty="0"/>
          </a:p>
          <a:p>
            <a:pPr marL="742950" lvl="1" indent="-285750" algn="r" rtl="1">
              <a:buFont typeface="Arial" panose="020B0604020202020204" pitchFamily="34" charset="0"/>
              <a:buChar char="•"/>
            </a:pPr>
            <a:r>
              <a:rPr lang="he-IL" sz="2400" dirty="0"/>
              <a:t>בדיקת ערך בראש התור </a:t>
            </a:r>
            <a:r>
              <a:rPr lang="en-US" sz="2400" dirty="0"/>
              <a:t>peek)</a:t>
            </a:r>
            <a:r>
              <a:rPr lang="he-IL" sz="2400" dirty="0"/>
              <a:t>)</a:t>
            </a:r>
          </a:p>
        </p:txBody>
      </p:sp>
    </p:spTree>
    <p:extLst>
      <p:ext uri="{BB962C8B-B14F-4D97-AF65-F5344CB8AC3E}">
        <p14:creationId xmlns:p14="http://schemas.microsoft.com/office/powerpoint/2010/main" val="791802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fontAlgn="auto" hangingPunct="1">
              <a:spcAft>
                <a:spcPts val="0"/>
              </a:spcAft>
              <a:defRPr/>
            </a:pPr>
            <a:r>
              <a:rPr lang="he-IL" sz="3600" dirty="0"/>
              <a:t>מחסנית</a:t>
            </a:r>
            <a:endParaRPr lang="en-US" sz="3600" dirty="0"/>
          </a:p>
        </p:txBody>
      </p:sp>
      <p:sp>
        <p:nvSpPr>
          <p:cNvPr id="2" name="Slide Number Placeholder 1">
            <a:extLst>
              <a:ext uri="{FF2B5EF4-FFF2-40B4-BE49-F238E27FC236}">
                <a16:creationId xmlns:a16="http://schemas.microsoft.com/office/drawing/2014/main" id="{C1FFF25F-4919-4204-8D39-C11E846A3CCF}"/>
              </a:ext>
            </a:extLst>
          </p:cNvPr>
          <p:cNvSpPr>
            <a:spLocks noGrp="1"/>
          </p:cNvSpPr>
          <p:nvPr>
            <p:ph type="sldNum" sz="quarter" idx="12"/>
          </p:nvPr>
        </p:nvSpPr>
        <p:spPr/>
        <p:txBody>
          <a:bodyPr/>
          <a:lstStyle/>
          <a:p>
            <a:fld id="{EA7C8D44-3667-46F6-9772-CC52308E2A7F}" type="slidenum">
              <a:rPr lang="en-US" smtClean="0"/>
              <a:pPr/>
              <a:t>4</a:t>
            </a:fld>
            <a:endParaRPr lang="en-US" sz="1600" dirty="0"/>
          </a:p>
        </p:txBody>
      </p:sp>
      <p:pic>
        <p:nvPicPr>
          <p:cNvPr id="1026" name="Picture 2">
            <a:extLst>
              <a:ext uri="{FF2B5EF4-FFF2-40B4-BE49-F238E27FC236}">
                <a16:creationId xmlns:a16="http://schemas.microsoft.com/office/drawing/2014/main" id="{50CEAF1C-0CA9-A3AF-A61D-F3B429745F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266054"/>
            <a:ext cx="4572000" cy="3286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277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fontAlgn="auto" hangingPunct="1">
              <a:spcAft>
                <a:spcPts val="0"/>
              </a:spcAft>
              <a:defRPr/>
            </a:pPr>
            <a:r>
              <a:rPr lang="he-IL" sz="3600" dirty="0"/>
              <a:t>מחסנית</a:t>
            </a:r>
            <a:endParaRPr lang="en-US" sz="3600" dirty="0"/>
          </a:p>
        </p:txBody>
      </p:sp>
      <p:sp>
        <p:nvSpPr>
          <p:cNvPr id="2" name="Slide Number Placeholder 1">
            <a:extLst>
              <a:ext uri="{FF2B5EF4-FFF2-40B4-BE49-F238E27FC236}">
                <a16:creationId xmlns:a16="http://schemas.microsoft.com/office/drawing/2014/main" id="{C1FFF25F-4919-4204-8D39-C11E846A3CCF}"/>
              </a:ext>
            </a:extLst>
          </p:cNvPr>
          <p:cNvSpPr>
            <a:spLocks noGrp="1"/>
          </p:cNvSpPr>
          <p:nvPr>
            <p:ph type="sldNum" sz="quarter" idx="12"/>
          </p:nvPr>
        </p:nvSpPr>
        <p:spPr/>
        <p:txBody>
          <a:bodyPr/>
          <a:lstStyle/>
          <a:p>
            <a:fld id="{EA7C8D44-3667-46F6-9772-CC52308E2A7F}" type="slidenum">
              <a:rPr lang="en-US" smtClean="0"/>
              <a:pPr/>
              <a:t>5</a:t>
            </a:fld>
            <a:endParaRPr lang="en-US" sz="1600" dirty="0"/>
          </a:p>
        </p:txBody>
      </p:sp>
      <p:sp>
        <p:nvSpPr>
          <p:cNvPr id="4" name="תיבת טקסט 3">
            <a:extLst>
              <a:ext uri="{FF2B5EF4-FFF2-40B4-BE49-F238E27FC236}">
                <a16:creationId xmlns:a16="http://schemas.microsoft.com/office/drawing/2014/main" id="{A8F12AEF-A6C7-F72C-684F-394FF9E9A6CE}"/>
              </a:ext>
            </a:extLst>
          </p:cNvPr>
          <p:cNvSpPr txBox="1"/>
          <p:nvPr/>
        </p:nvSpPr>
        <p:spPr>
          <a:xfrm>
            <a:off x="457200" y="1584062"/>
            <a:ext cx="8028384" cy="2677656"/>
          </a:xfrm>
          <a:prstGeom prst="rect">
            <a:avLst/>
          </a:prstGeom>
          <a:noFill/>
        </p:spPr>
        <p:txBody>
          <a:bodyPr wrap="square">
            <a:spAutoFit/>
          </a:bodyPr>
          <a:lstStyle/>
          <a:p>
            <a:pPr marL="285750" indent="-285750" algn="r" rtl="1">
              <a:buFont typeface="Arial" panose="020B0604020202020204" pitchFamily="34" charset="0"/>
              <a:buChar char="•"/>
            </a:pPr>
            <a:r>
              <a:rPr lang="en-US" sz="2400" dirty="0"/>
              <a:t>LIFO</a:t>
            </a:r>
            <a:endParaRPr lang="he-IL" sz="2400" dirty="0"/>
          </a:p>
          <a:p>
            <a:pPr marL="285750" indent="-285750" algn="r" rtl="1">
              <a:buFont typeface="Arial" panose="020B0604020202020204" pitchFamily="34" charset="0"/>
              <a:buChar char="•"/>
            </a:pPr>
            <a:r>
              <a:rPr lang="he-IL" sz="2400" dirty="0"/>
              <a:t>סוג של רשימה מקושרת, עם הפעולות הבאות:</a:t>
            </a:r>
          </a:p>
          <a:p>
            <a:pPr marL="742950" lvl="1" indent="-285750" algn="r" rtl="1">
              <a:buFont typeface="Arial" panose="020B0604020202020204" pitchFamily="34" charset="0"/>
              <a:buChar char="•"/>
            </a:pPr>
            <a:r>
              <a:rPr lang="he-IL" sz="2400" dirty="0"/>
              <a:t>אתחול (</a:t>
            </a:r>
            <a:r>
              <a:rPr lang="en-US" sz="2400" dirty="0" err="1"/>
              <a:t>init</a:t>
            </a:r>
            <a:r>
              <a:rPr lang="he-IL" sz="2400" dirty="0"/>
              <a:t>) - יצירה של מחסנית חדשה.</a:t>
            </a:r>
          </a:p>
          <a:p>
            <a:pPr marL="742950" lvl="1" indent="-285750" algn="r" rtl="1">
              <a:buFont typeface="Arial" panose="020B0604020202020204" pitchFamily="34" charset="0"/>
              <a:buChar char="•"/>
            </a:pPr>
            <a:r>
              <a:rPr lang="he-IL" sz="2400" dirty="0"/>
              <a:t>דחיפה (</a:t>
            </a:r>
            <a:r>
              <a:rPr lang="en-US" sz="2400" dirty="0"/>
              <a:t>(push</a:t>
            </a:r>
            <a:r>
              <a:rPr lang="he-IL" sz="2400" dirty="0"/>
              <a:t> - הכנסת איבר חדש לראש המחסנית.</a:t>
            </a:r>
          </a:p>
          <a:p>
            <a:pPr marL="742950" lvl="1" indent="-285750" algn="r" rtl="1">
              <a:buFont typeface="Arial" panose="020B0604020202020204" pitchFamily="34" charset="0"/>
              <a:buChar char="•"/>
            </a:pPr>
            <a:r>
              <a:rPr lang="he-IL" sz="2400" dirty="0"/>
              <a:t>שליפה (</a:t>
            </a:r>
            <a:r>
              <a:rPr lang="en-US" sz="2400" dirty="0"/>
              <a:t>pop</a:t>
            </a:r>
            <a:r>
              <a:rPr lang="he-IL" sz="2400" dirty="0"/>
              <a:t>) - פעולה המוציאה את האיבר העליון מהמחסנית.</a:t>
            </a:r>
            <a:endParaRPr lang="en-US" sz="2400" dirty="0"/>
          </a:p>
          <a:p>
            <a:pPr marL="742950" lvl="1" indent="-285750" algn="r" rtl="1">
              <a:buFont typeface="Arial" panose="020B0604020202020204" pitchFamily="34" charset="0"/>
              <a:buChar char="•"/>
            </a:pPr>
            <a:r>
              <a:rPr lang="he-IL" sz="2400" dirty="0"/>
              <a:t>לפעמים גם </a:t>
            </a:r>
            <a:r>
              <a:rPr lang="en-US" sz="2400" dirty="0" err="1"/>
              <a:t>isEmpty</a:t>
            </a:r>
            <a:r>
              <a:rPr lang="en-US" sz="2400" dirty="0"/>
              <a:t>, peek</a:t>
            </a:r>
            <a:endParaRPr lang="he-IL" sz="2400" dirty="0"/>
          </a:p>
        </p:txBody>
      </p:sp>
      <p:pic>
        <p:nvPicPr>
          <p:cNvPr id="5" name="Picture 2">
            <a:extLst>
              <a:ext uri="{FF2B5EF4-FFF2-40B4-BE49-F238E27FC236}">
                <a16:creationId xmlns:a16="http://schemas.microsoft.com/office/drawing/2014/main" id="{334F6022-53E6-FA7C-D99F-C6354244870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076" y="4194711"/>
            <a:ext cx="2736304" cy="1966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016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fontAlgn="auto" hangingPunct="1">
              <a:spcAft>
                <a:spcPts val="0"/>
              </a:spcAft>
              <a:defRPr/>
            </a:pPr>
            <a:r>
              <a:rPr lang="he-IL" sz="3600" dirty="0"/>
              <a:t>שאלה</a:t>
            </a:r>
            <a:endParaRPr lang="en-US" sz="3600" dirty="0"/>
          </a:p>
        </p:txBody>
      </p:sp>
      <p:sp>
        <p:nvSpPr>
          <p:cNvPr id="15363" name="Content Placeholder 4"/>
          <p:cNvSpPr>
            <a:spLocks noGrp="1"/>
          </p:cNvSpPr>
          <p:nvPr>
            <p:ph sz="quarter" idx="1"/>
          </p:nvPr>
        </p:nvSpPr>
        <p:spPr>
          <a:xfrm>
            <a:off x="152400" y="1600200"/>
            <a:ext cx="8534400" cy="4530725"/>
          </a:xfrm>
        </p:spPr>
        <p:txBody>
          <a:bodyPr/>
          <a:lstStyle/>
          <a:p>
            <a:r>
              <a:rPr lang="he-IL" sz="2800" dirty="0"/>
              <a:t>כתבו פונקציה המקבלת תור של מספרים ומחזירה את התור, כך שהמספרים במקומות האי זוגיים הפוכים בסדרם.</a:t>
            </a:r>
          </a:p>
          <a:p>
            <a:r>
              <a:rPr lang="he-IL" sz="2800" dirty="0"/>
              <a:t>לדוגמא, עבור התור הבא:</a:t>
            </a:r>
          </a:p>
          <a:p>
            <a:r>
              <a:rPr lang="en-US" sz="2800" dirty="0"/>
              <a:t>[1,2,3,4,5]</a:t>
            </a:r>
          </a:p>
          <a:p>
            <a:r>
              <a:rPr lang="he-IL" sz="2800" dirty="0"/>
              <a:t>יוחזר התור הבא:</a:t>
            </a:r>
          </a:p>
          <a:p>
            <a:r>
              <a:rPr lang="en-US" sz="2800" dirty="0"/>
              <a:t>[1,4,3,2,5]</a:t>
            </a:r>
            <a:endParaRPr lang="he-IL" sz="2800" dirty="0"/>
          </a:p>
          <a:p>
            <a:r>
              <a:rPr lang="he-IL" sz="2800" dirty="0"/>
              <a:t>ניתן להשתמש במחסנית עזר</a:t>
            </a:r>
          </a:p>
        </p:txBody>
      </p:sp>
      <p:sp>
        <p:nvSpPr>
          <p:cNvPr id="2" name="Slide Number Placeholder 1">
            <a:extLst>
              <a:ext uri="{FF2B5EF4-FFF2-40B4-BE49-F238E27FC236}">
                <a16:creationId xmlns:a16="http://schemas.microsoft.com/office/drawing/2014/main" id="{C1FFF25F-4919-4204-8D39-C11E846A3CCF}"/>
              </a:ext>
            </a:extLst>
          </p:cNvPr>
          <p:cNvSpPr>
            <a:spLocks noGrp="1"/>
          </p:cNvSpPr>
          <p:nvPr>
            <p:ph type="sldNum" sz="quarter" idx="12"/>
          </p:nvPr>
        </p:nvSpPr>
        <p:spPr/>
        <p:txBody>
          <a:bodyPr/>
          <a:lstStyle/>
          <a:p>
            <a:fld id="{EA7C8D44-3667-46F6-9772-CC52308E2A7F}" type="slidenum">
              <a:rPr lang="en-US" smtClean="0"/>
              <a:pPr/>
              <a:t>6</a:t>
            </a:fld>
            <a:endParaRPr lang="en-US" sz="1600" dirty="0"/>
          </a:p>
        </p:txBody>
      </p:sp>
    </p:spTree>
    <p:extLst>
      <p:ext uri="{BB962C8B-B14F-4D97-AF65-F5344CB8AC3E}">
        <p14:creationId xmlns:p14="http://schemas.microsoft.com/office/powerpoint/2010/main" val="1470011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fontAlgn="auto" hangingPunct="1">
              <a:spcAft>
                <a:spcPts val="0"/>
              </a:spcAft>
              <a:defRPr/>
            </a:pPr>
            <a:r>
              <a:rPr lang="he-IL" sz="3600" dirty="0"/>
              <a:t>פתרון</a:t>
            </a:r>
            <a:endParaRPr lang="en-US" sz="3600" dirty="0"/>
          </a:p>
        </p:txBody>
      </p:sp>
      <p:sp>
        <p:nvSpPr>
          <p:cNvPr id="15363" name="Content Placeholder 4"/>
          <p:cNvSpPr>
            <a:spLocks noGrp="1"/>
          </p:cNvSpPr>
          <p:nvPr>
            <p:ph sz="quarter" idx="1"/>
          </p:nvPr>
        </p:nvSpPr>
        <p:spPr>
          <a:xfrm>
            <a:off x="152400" y="1600200"/>
            <a:ext cx="8534400" cy="4530725"/>
          </a:xfrm>
        </p:spPr>
        <p:txBody>
          <a:bodyPr/>
          <a:lstStyle/>
          <a:p>
            <a:pPr algn="l" rtl="0"/>
            <a:r>
              <a:rPr lang="en-US" sz="2800" dirty="0">
                <a:hlinkClick r:id="rId3"/>
              </a:rPr>
              <a:t>https://github.com/ramakastriot/practiceit/blob/master/chapter14/reverseHalf</a:t>
            </a:r>
            <a:r>
              <a:rPr lang="en-US" sz="2800">
                <a:hlinkClick r:id="rId3"/>
              </a:rPr>
              <a:t>.java</a:t>
            </a:r>
            <a:endParaRPr lang="he-IL" sz="2800"/>
          </a:p>
        </p:txBody>
      </p:sp>
      <p:sp>
        <p:nvSpPr>
          <p:cNvPr id="2" name="Slide Number Placeholder 1">
            <a:extLst>
              <a:ext uri="{FF2B5EF4-FFF2-40B4-BE49-F238E27FC236}">
                <a16:creationId xmlns:a16="http://schemas.microsoft.com/office/drawing/2014/main" id="{C1FFF25F-4919-4204-8D39-C11E846A3CCF}"/>
              </a:ext>
            </a:extLst>
          </p:cNvPr>
          <p:cNvSpPr>
            <a:spLocks noGrp="1"/>
          </p:cNvSpPr>
          <p:nvPr>
            <p:ph type="sldNum" sz="quarter" idx="12"/>
          </p:nvPr>
        </p:nvSpPr>
        <p:spPr/>
        <p:txBody>
          <a:bodyPr/>
          <a:lstStyle/>
          <a:p>
            <a:fld id="{EA7C8D44-3667-46F6-9772-CC52308E2A7F}" type="slidenum">
              <a:rPr lang="en-US" smtClean="0"/>
              <a:pPr/>
              <a:t>7</a:t>
            </a:fld>
            <a:endParaRPr lang="en-US" sz="1600" dirty="0"/>
          </a:p>
        </p:txBody>
      </p:sp>
    </p:spTree>
    <p:extLst>
      <p:ext uri="{BB962C8B-B14F-4D97-AF65-F5344CB8AC3E}">
        <p14:creationId xmlns:p14="http://schemas.microsoft.com/office/powerpoint/2010/main" val="2500686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fontAlgn="auto" hangingPunct="1">
              <a:spcAft>
                <a:spcPts val="0"/>
              </a:spcAft>
              <a:defRPr/>
            </a:pPr>
            <a:r>
              <a:rPr lang="he-IL" sz="3600" dirty="0"/>
              <a:t>שאלה</a:t>
            </a:r>
            <a:endParaRPr lang="en-US" sz="3600" dirty="0"/>
          </a:p>
        </p:txBody>
      </p:sp>
      <p:sp>
        <p:nvSpPr>
          <p:cNvPr id="15363" name="Content Placeholder 4"/>
          <p:cNvSpPr>
            <a:spLocks noGrp="1"/>
          </p:cNvSpPr>
          <p:nvPr>
            <p:ph sz="quarter" idx="1"/>
          </p:nvPr>
        </p:nvSpPr>
        <p:spPr>
          <a:xfrm>
            <a:off x="152400" y="1600200"/>
            <a:ext cx="8534400" cy="4530725"/>
          </a:xfrm>
        </p:spPr>
        <p:txBody>
          <a:bodyPr/>
          <a:lstStyle/>
          <a:p>
            <a:r>
              <a:rPr lang="he-IL" sz="2800" dirty="0"/>
              <a:t>כתבו פונקציה המקבלת תור של מספרים שלמים חיוביים ומחזירה האם הוא מכיל </a:t>
            </a:r>
            <a:r>
              <a:rPr lang="he-IL" sz="2800" dirty="0" err="1"/>
              <a:t>פלינדרום</a:t>
            </a:r>
            <a:r>
              <a:rPr lang="he-IL" sz="2800" dirty="0"/>
              <a:t>. </a:t>
            </a:r>
          </a:p>
          <a:p>
            <a:r>
              <a:rPr lang="he-IL" sz="2800" dirty="0"/>
              <a:t>לדוגמא, עבור התור הבא:</a:t>
            </a:r>
          </a:p>
          <a:p>
            <a:r>
              <a:rPr lang="en-US" sz="2800" dirty="0"/>
              <a:t>[1,2,3,2,1]</a:t>
            </a:r>
          </a:p>
          <a:p>
            <a:r>
              <a:rPr lang="he-IL" sz="2800" dirty="0"/>
              <a:t>יוחזר אמת</a:t>
            </a:r>
          </a:p>
          <a:p>
            <a:r>
              <a:rPr lang="he-IL" sz="2800" dirty="0"/>
              <a:t>ניתן להשתמש במחסנית עזר</a:t>
            </a:r>
          </a:p>
        </p:txBody>
      </p:sp>
      <p:sp>
        <p:nvSpPr>
          <p:cNvPr id="2" name="Slide Number Placeholder 1">
            <a:extLst>
              <a:ext uri="{FF2B5EF4-FFF2-40B4-BE49-F238E27FC236}">
                <a16:creationId xmlns:a16="http://schemas.microsoft.com/office/drawing/2014/main" id="{C1FFF25F-4919-4204-8D39-C11E846A3CCF}"/>
              </a:ext>
            </a:extLst>
          </p:cNvPr>
          <p:cNvSpPr>
            <a:spLocks noGrp="1"/>
          </p:cNvSpPr>
          <p:nvPr>
            <p:ph type="sldNum" sz="quarter" idx="12"/>
          </p:nvPr>
        </p:nvSpPr>
        <p:spPr/>
        <p:txBody>
          <a:bodyPr/>
          <a:lstStyle/>
          <a:p>
            <a:fld id="{EA7C8D44-3667-46F6-9772-CC52308E2A7F}" type="slidenum">
              <a:rPr lang="en-US" smtClean="0"/>
              <a:pPr/>
              <a:t>8</a:t>
            </a:fld>
            <a:endParaRPr lang="en-US" sz="1600" dirty="0"/>
          </a:p>
        </p:txBody>
      </p:sp>
    </p:spTree>
    <p:extLst>
      <p:ext uri="{BB962C8B-B14F-4D97-AF65-F5344CB8AC3E}">
        <p14:creationId xmlns:p14="http://schemas.microsoft.com/office/powerpoint/2010/main" val="55070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fontAlgn="auto" hangingPunct="1">
              <a:spcAft>
                <a:spcPts val="0"/>
              </a:spcAft>
              <a:defRPr/>
            </a:pPr>
            <a:r>
              <a:rPr lang="he-IL" sz="3600" dirty="0"/>
              <a:t>שאלה</a:t>
            </a:r>
            <a:endParaRPr lang="en-US" sz="3600" dirty="0"/>
          </a:p>
        </p:txBody>
      </p:sp>
      <p:sp>
        <p:nvSpPr>
          <p:cNvPr id="15363" name="Content Placeholder 4"/>
          <p:cNvSpPr>
            <a:spLocks noGrp="1"/>
          </p:cNvSpPr>
          <p:nvPr>
            <p:ph sz="quarter" idx="1"/>
          </p:nvPr>
        </p:nvSpPr>
        <p:spPr>
          <a:xfrm>
            <a:off x="152400" y="1600200"/>
            <a:ext cx="8534400" cy="4530725"/>
          </a:xfrm>
        </p:spPr>
        <p:txBody>
          <a:bodyPr/>
          <a:lstStyle/>
          <a:p>
            <a:pPr algn="l" rtl="0"/>
            <a:r>
              <a:rPr lang="en-US" sz="2800" dirty="0">
                <a:hlinkClick r:id="rId3"/>
              </a:rPr>
              <a:t>https://github.com/ramakastriot/practiceit/blob/master/chapter14/isPalindrome.java</a:t>
            </a:r>
            <a:endParaRPr lang="he-IL" sz="2800" dirty="0"/>
          </a:p>
          <a:p>
            <a:pPr marL="0" indent="0" algn="l" rtl="0">
              <a:buNone/>
            </a:pPr>
            <a:endParaRPr lang="he-IL" sz="2800" dirty="0"/>
          </a:p>
        </p:txBody>
      </p:sp>
      <p:sp>
        <p:nvSpPr>
          <p:cNvPr id="2" name="Slide Number Placeholder 1">
            <a:extLst>
              <a:ext uri="{FF2B5EF4-FFF2-40B4-BE49-F238E27FC236}">
                <a16:creationId xmlns:a16="http://schemas.microsoft.com/office/drawing/2014/main" id="{C1FFF25F-4919-4204-8D39-C11E846A3CCF}"/>
              </a:ext>
            </a:extLst>
          </p:cNvPr>
          <p:cNvSpPr>
            <a:spLocks noGrp="1"/>
          </p:cNvSpPr>
          <p:nvPr>
            <p:ph type="sldNum" sz="quarter" idx="12"/>
          </p:nvPr>
        </p:nvSpPr>
        <p:spPr/>
        <p:txBody>
          <a:bodyPr/>
          <a:lstStyle/>
          <a:p>
            <a:fld id="{EA7C8D44-3667-46F6-9772-CC52308E2A7F}" type="slidenum">
              <a:rPr lang="en-US" smtClean="0"/>
              <a:pPr/>
              <a:t>9</a:t>
            </a:fld>
            <a:endParaRPr lang="en-US" sz="1600" dirty="0"/>
          </a:p>
        </p:txBody>
      </p:sp>
    </p:spTree>
    <p:extLst>
      <p:ext uri="{BB962C8B-B14F-4D97-AF65-F5344CB8AC3E}">
        <p14:creationId xmlns:p14="http://schemas.microsoft.com/office/powerpoint/2010/main" val="3834323689"/>
      </p:ext>
    </p:extLst>
  </p:cSld>
  <p:clrMapOvr>
    <a:masterClrMapping/>
  </p:clrMapOvr>
</p:sld>
</file>

<file path=ppt/theme/theme1.xml><?xml version="1.0" encoding="utf-8"?>
<a:theme xmlns:a="http://schemas.openxmlformats.org/drawingml/2006/main" name="ta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4661</TotalTime>
  <Words>608</Words>
  <Application>Microsoft Office PowerPoint</Application>
  <PresentationFormat>‫הצגה על המסך (4:3)</PresentationFormat>
  <Paragraphs>128</Paragraphs>
  <Slides>22</Slides>
  <Notes>21</Notes>
  <HiddenSlides>0</HiddenSlides>
  <MMClips>0</MMClips>
  <ScaleCrop>false</ScaleCrop>
  <HeadingPairs>
    <vt:vector size="6" baseType="variant">
      <vt:variant>
        <vt:lpstr>גופנים בשימוש</vt:lpstr>
      </vt:variant>
      <vt:variant>
        <vt:i4>2</vt:i4>
      </vt:variant>
      <vt:variant>
        <vt:lpstr>ערכת נושא</vt:lpstr>
      </vt:variant>
      <vt:variant>
        <vt:i4>1</vt:i4>
      </vt:variant>
      <vt:variant>
        <vt:lpstr>כותרות שקופיות</vt:lpstr>
      </vt:variant>
      <vt:variant>
        <vt:i4>22</vt:i4>
      </vt:variant>
    </vt:vector>
  </HeadingPairs>
  <TitlesOfParts>
    <vt:vector size="25" baseType="lpstr">
      <vt:lpstr>Arial</vt:lpstr>
      <vt:lpstr>Calibri</vt:lpstr>
      <vt:lpstr>tamplate</vt:lpstr>
      <vt:lpstr>11</vt:lpstr>
      <vt:lpstr>תור</vt:lpstr>
      <vt:lpstr>תור</vt:lpstr>
      <vt:lpstr>מחסנית</vt:lpstr>
      <vt:lpstr>מחסנית</vt:lpstr>
      <vt:lpstr>שאלה</vt:lpstr>
      <vt:lpstr>פתרון</vt:lpstr>
      <vt:lpstr>שאלה</vt:lpstr>
      <vt:lpstr>שאלה</vt:lpstr>
      <vt:lpstr>עץ</vt:lpstr>
      <vt:lpstr>עץ</vt:lpstr>
      <vt:lpstr>שאלה</vt:lpstr>
      <vt:lpstr>פתרון</vt:lpstr>
      <vt:lpstr>שאלה</vt:lpstr>
      <vt:lpstr>פתרון</vt:lpstr>
      <vt:lpstr>תרגיל עץ+תור</vt:lpstr>
      <vt:lpstr>פתרון</vt:lpstr>
      <vt:lpstr>קבצים - תזכורת</vt:lpstr>
      <vt:lpstr>שאלה</vt:lpstr>
      <vt:lpstr>פתרון</vt:lpstr>
      <vt:lpstr>שאלה</vt:lpstr>
      <vt:lpstr>פתרון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מבוא לתכנות</dc:title>
  <dc:creator>Inon Zukerman</dc:creator>
  <cp:lastModifiedBy>הראל ברגר</cp:lastModifiedBy>
  <cp:revision>801</cp:revision>
  <cp:lastPrinted>2016-03-01T08:51:23Z</cp:lastPrinted>
  <dcterms:created xsi:type="dcterms:W3CDTF">2011-09-19T20:38:14Z</dcterms:created>
  <dcterms:modified xsi:type="dcterms:W3CDTF">2023-01-03T14:39:09Z</dcterms:modified>
</cp:coreProperties>
</file>