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7099300" cy="1022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iH92m0vI4+n+JVUy/GHGWBfJZ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4022937" y="0"/>
            <a:ext cx="3076363" cy="511175"/>
          </a:xfrm>
          <a:prstGeom prst="rect">
            <a:avLst/>
          </a:prstGeom>
          <a:noFill/>
          <a:ln>
            <a:noFill/>
          </a:ln>
        </p:spPr>
        <p:txBody>
          <a:bodyPr spcFirstLastPara="1" wrap="square" lIns="98975" tIns="49475" rIns="98975" bIns="4947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644" y="0"/>
            <a:ext cx="3076363" cy="511175"/>
          </a:xfrm>
          <a:prstGeom prst="rect">
            <a:avLst/>
          </a:prstGeom>
          <a:noFill/>
          <a:ln>
            <a:noFill/>
          </a:ln>
        </p:spPr>
        <p:txBody>
          <a:bodyPr spcFirstLastPara="1" wrap="square" lIns="98975" tIns="49475" rIns="98975" bIns="494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3775" y="766763"/>
            <a:ext cx="5111750" cy="3833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856163"/>
            <a:ext cx="5679440" cy="4600575"/>
          </a:xfrm>
          <a:prstGeom prst="rect">
            <a:avLst/>
          </a:prstGeom>
          <a:noFill/>
          <a:ln>
            <a:noFill/>
          </a:ln>
        </p:spPr>
        <p:txBody>
          <a:bodyPr spcFirstLastPara="1" wrap="square" lIns="98975" tIns="49475" rIns="98975" bIns="49475" anchor="t" anchorCtr="0">
            <a:normAutofit/>
          </a:bodyPr>
          <a:lstStyle>
            <a:lvl1pPr marL="457200" marR="0" lvl="0"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4022937" y="9710551"/>
            <a:ext cx="3076363" cy="511175"/>
          </a:xfrm>
          <a:prstGeom prst="rect">
            <a:avLst/>
          </a:prstGeom>
          <a:noFill/>
          <a:ln>
            <a:noFill/>
          </a:ln>
        </p:spPr>
        <p:txBody>
          <a:bodyPr spcFirstLastPara="1" wrap="square" lIns="98975" tIns="49475" rIns="98975" bIns="49475" anchor="b"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644" y="9710551"/>
            <a:ext cx="3076363" cy="511175"/>
          </a:xfrm>
          <a:prstGeom prst="rect">
            <a:avLst/>
          </a:prstGeom>
          <a:noFill/>
          <a:ln>
            <a:noFill/>
          </a:ln>
        </p:spPr>
        <p:txBody>
          <a:bodyPr spcFirstLastPara="1" wrap="square" lIns="98975" tIns="49475" rIns="98975" bIns="49475" anchor="b" anchorCtr="0">
            <a:noAutofit/>
          </a:bodyPr>
          <a:lstStyle/>
          <a:p>
            <a:pPr marL="0" marR="0" lvl="0" indent="0" algn="l" rtl="0">
              <a:lnSpc>
                <a:spcPct val="100000"/>
              </a:lnSpc>
              <a:spcBef>
                <a:spcPts val="0"/>
              </a:spcBef>
              <a:spcAft>
                <a:spcPts val="0"/>
              </a:spcAft>
              <a:buClr>
                <a:srgbClr val="000000"/>
              </a:buClr>
              <a:buSzPts val="1300"/>
              <a:buFont typeface="Arial"/>
              <a:buNone/>
            </a:pPr>
            <a:fld id="{00000000-1234-1234-1234-123412341234}" type="slidenum">
              <a:rPr lang="iw-IL"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709930" y="4856163"/>
            <a:ext cx="5679440" cy="4600575"/>
          </a:xfrm>
          <a:prstGeom prst="rect">
            <a:avLst/>
          </a:prstGeom>
          <a:noFill/>
          <a:ln>
            <a:noFill/>
          </a:ln>
        </p:spPr>
        <p:txBody>
          <a:bodyPr spcFirstLastPara="1" wrap="square" lIns="98975" tIns="49475" rIns="98975" bIns="49475" anchor="t" anchorCtr="0">
            <a:noAutofit/>
          </a:bodyPr>
          <a:lstStyle/>
          <a:p>
            <a:pPr marL="0" lvl="0" indent="0" algn="l" rtl="0">
              <a:lnSpc>
                <a:spcPct val="100000"/>
              </a:lnSpc>
              <a:spcBef>
                <a:spcPts val="0"/>
              </a:spcBef>
              <a:spcAft>
                <a:spcPts val="0"/>
              </a:spcAft>
              <a:buSzPts val="1400"/>
              <a:buNone/>
            </a:pPr>
            <a:endParaRPr/>
          </a:p>
        </p:txBody>
      </p:sp>
      <p:sp>
        <p:nvSpPr>
          <p:cNvPr id="75" name="Google Shape;75;p1:notes"/>
          <p:cNvSpPr>
            <a:spLocks noGrp="1" noRot="1" noChangeAspect="1"/>
          </p:cNvSpPr>
          <p:nvPr>
            <p:ph type="sldImg" idx="2"/>
          </p:nvPr>
        </p:nvSpPr>
        <p:spPr>
          <a:xfrm>
            <a:off x="993775" y="766763"/>
            <a:ext cx="5111750" cy="3833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3:notes"/>
          <p:cNvSpPr txBox="1">
            <a:spLocks noGrp="1"/>
          </p:cNvSpPr>
          <p:nvPr>
            <p:ph type="body" idx="1"/>
          </p:nvPr>
        </p:nvSpPr>
        <p:spPr>
          <a:xfrm>
            <a:off x="709930" y="4856163"/>
            <a:ext cx="5679440" cy="4600575"/>
          </a:xfrm>
          <a:prstGeom prst="rect">
            <a:avLst/>
          </a:prstGeom>
        </p:spPr>
        <p:txBody>
          <a:bodyPr spcFirstLastPara="1" wrap="square" lIns="98975" tIns="49475" rIns="98975" bIns="49475" anchor="t" anchorCtr="0">
            <a:noAutofit/>
          </a:bodyPr>
          <a:lstStyle/>
          <a:p>
            <a:pPr marL="0" lvl="0" indent="0" algn="l" rtl="0">
              <a:spcBef>
                <a:spcPts val="0"/>
              </a:spcBef>
              <a:spcAft>
                <a:spcPts val="0"/>
              </a:spcAft>
              <a:buNone/>
            </a:pPr>
            <a:endParaRPr/>
          </a:p>
        </p:txBody>
      </p:sp>
      <p:sp>
        <p:nvSpPr>
          <p:cNvPr id="139" name="Google Shape;139;p13:notes"/>
          <p:cNvSpPr>
            <a:spLocks noGrp="1" noRot="1" noChangeAspect="1"/>
          </p:cNvSpPr>
          <p:nvPr>
            <p:ph type="sldImg" idx="2"/>
          </p:nvPr>
        </p:nvSpPr>
        <p:spPr>
          <a:xfrm>
            <a:off x="993775" y="766763"/>
            <a:ext cx="5111750" cy="3833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5:notes"/>
          <p:cNvSpPr txBox="1">
            <a:spLocks noGrp="1"/>
          </p:cNvSpPr>
          <p:nvPr>
            <p:ph type="body" idx="1"/>
          </p:nvPr>
        </p:nvSpPr>
        <p:spPr>
          <a:xfrm>
            <a:off x="709930" y="4856163"/>
            <a:ext cx="5679440" cy="4600575"/>
          </a:xfrm>
          <a:prstGeom prst="rect">
            <a:avLst/>
          </a:prstGeom>
        </p:spPr>
        <p:txBody>
          <a:bodyPr spcFirstLastPara="1" wrap="square" lIns="98975" tIns="49475" rIns="98975" bIns="49475" anchor="t" anchorCtr="0">
            <a:noAutofit/>
          </a:bodyPr>
          <a:lstStyle/>
          <a:p>
            <a:pPr marL="0" lvl="0" indent="0" algn="l" rtl="0">
              <a:spcBef>
                <a:spcPts val="0"/>
              </a:spcBef>
              <a:spcAft>
                <a:spcPts val="0"/>
              </a:spcAft>
              <a:buNone/>
            </a:pPr>
            <a:endParaRPr/>
          </a:p>
        </p:txBody>
      </p:sp>
      <p:sp>
        <p:nvSpPr>
          <p:cNvPr id="147" name="Google Shape;147;p15:notes"/>
          <p:cNvSpPr>
            <a:spLocks noGrp="1" noRot="1" noChangeAspect="1"/>
          </p:cNvSpPr>
          <p:nvPr>
            <p:ph type="sldImg" idx="2"/>
          </p:nvPr>
        </p:nvSpPr>
        <p:spPr>
          <a:xfrm>
            <a:off x="993775" y="766763"/>
            <a:ext cx="5111750" cy="3833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709930" y="4856163"/>
            <a:ext cx="5679440" cy="4600575"/>
          </a:xfrm>
          <a:prstGeom prst="rect">
            <a:avLst/>
          </a:prstGeom>
        </p:spPr>
        <p:txBody>
          <a:bodyPr spcFirstLastPara="1" wrap="square" lIns="98975" tIns="49475" rIns="98975" bIns="49475"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993775" y="766763"/>
            <a:ext cx="5111750" cy="3833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709930" y="4856163"/>
            <a:ext cx="5679440" cy="4600575"/>
          </a:xfrm>
          <a:prstGeom prst="rect">
            <a:avLst/>
          </a:prstGeom>
        </p:spPr>
        <p:txBody>
          <a:bodyPr spcFirstLastPara="1" wrap="square" lIns="98975" tIns="49475" rIns="98975" bIns="49475"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993775" y="766763"/>
            <a:ext cx="5111750" cy="3833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709930" y="4856163"/>
            <a:ext cx="5679440" cy="4600575"/>
          </a:xfrm>
          <a:prstGeom prst="rect">
            <a:avLst/>
          </a:prstGeom>
        </p:spPr>
        <p:txBody>
          <a:bodyPr spcFirstLastPara="1" wrap="square" lIns="98975" tIns="49475" rIns="98975" bIns="49475" anchor="t" anchorCtr="0">
            <a:noAutofit/>
          </a:bodyPr>
          <a:lstStyle/>
          <a:p>
            <a:pPr marL="0" lvl="0" indent="0" algn="l" rtl="0">
              <a:spcBef>
                <a:spcPts val="0"/>
              </a:spcBef>
              <a:spcAft>
                <a:spcPts val="0"/>
              </a:spcAft>
              <a:buNone/>
            </a:pPr>
            <a:endParaRPr/>
          </a:p>
        </p:txBody>
      </p:sp>
      <p:sp>
        <p:nvSpPr>
          <p:cNvPr id="93" name="Google Shape;93;p7:notes"/>
          <p:cNvSpPr>
            <a:spLocks noGrp="1" noRot="1" noChangeAspect="1"/>
          </p:cNvSpPr>
          <p:nvPr>
            <p:ph type="sldImg" idx="2"/>
          </p:nvPr>
        </p:nvSpPr>
        <p:spPr>
          <a:xfrm>
            <a:off x="993775" y="766763"/>
            <a:ext cx="5111750" cy="3833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txBox="1">
            <a:spLocks noGrp="1"/>
          </p:cNvSpPr>
          <p:nvPr>
            <p:ph type="body" idx="1"/>
          </p:nvPr>
        </p:nvSpPr>
        <p:spPr>
          <a:xfrm>
            <a:off x="709930" y="4856163"/>
            <a:ext cx="5679440" cy="4600575"/>
          </a:xfrm>
          <a:prstGeom prst="rect">
            <a:avLst/>
          </a:prstGeom>
        </p:spPr>
        <p:txBody>
          <a:bodyPr spcFirstLastPara="1" wrap="square" lIns="98975" tIns="49475" rIns="98975" bIns="49475" anchor="t" anchorCtr="0">
            <a:noAutofit/>
          </a:bodyPr>
          <a:lstStyle/>
          <a:p>
            <a:pPr marL="0" lvl="0" indent="0" algn="l" rtl="0">
              <a:spcBef>
                <a:spcPts val="0"/>
              </a:spcBef>
              <a:spcAft>
                <a:spcPts val="0"/>
              </a:spcAft>
              <a:buNone/>
            </a:pPr>
            <a:endParaRPr/>
          </a:p>
        </p:txBody>
      </p:sp>
      <p:sp>
        <p:nvSpPr>
          <p:cNvPr id="99" name="Google Shape;99;p8:notes"/>
          <p:cNvSpPr>
            <a:spLocks noGrp="1" noRot="1" noChangeAspect="1"/>
          </p:cNvSpPr>
          <p:nvPr>
            <p:ph type="sldImg" idx="2"/>
          </p:nvPr>
        </p:nvSpPr>
        <p:spPr>
          <a:xfrm>
            <a:off x="993775" y="766763"/>
            <a:ext cx="5111750" cy="3833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709930" y="4856163"/>
            <a:ext cx="5679440" cy="4600575"/>
          </a:xfrm>
          <a:prstGeom prst="rect">
            <a:avLst/>
          </a:prstGeom>
        </p:spPr>
        <p:txBody>
          <a:bodyPr spcFirstLastPara="1" wrap="square" lIns="98975" tIns="49475" rIns="98975" bIns="49475" anchor="t" anchorCtr="0">
            <a:noAutofit/>
          </a:bodyPr>
          <a:lstStyle/>
          <a:p>
            <a:pPr marL="0" lvl="0" indent="0" algn="l" rtl="0">
              <a:spcBef>
                <a:spcPts val="0"/>
              </a:spcBef>
              <a:spcAft>
                <a:spcPts val="0"/>
              </a:spcAft>
              <a:buNone/>
            </a:pPr>
            <a:endParaRPr/>
          </a:p>
        </p:txBody>
      </p:sp>
      <p:sp>
        <p:nvSpPr>
          <p:cNvPr id="105" name="Google Shape;105;p9:notes"/>
          <p:cNvSpPr>
            <a:spLocks noGrp="1" noRot="1" noChangeAspect="1"/>
          </p:cNvSpPr>
          <p:nvPr>
            <p:ph type="sldImg" idx="2"/>
          </p:nvPr>
        </p:nvSpPr>
        <p:spPr>
          <a:xfrm>
            <a:off x="993775" y="766763"/>
            <a:ext cx="5111750" cy="3833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txBox="1">
            <a:spLocks noGrp="1"/>
          </p:cNvSpPr>
          <p:nvPr>
            <p:ph type="body" idx="1"/>
          </p:nvPr>
        </p:nvSpPr>
        <p:spPr>
          <a:xfrm>
            <a:off x="709930" y="4856163"/>
            <a:ext cx="5679440" cy="4600575"/>
          </a:xfrm>
          <a:prstGeom prst="rect">
            <a:avLst/>
          </a:prstGeom>
        </p:spPr>
        <p:txBody>
          <a:bodyPr spcFirstLastPara="1" wrap="square" lIns="98975" tIns="49475" rIns="98975" bIns="49475" anchor="t" anchorCtr="0">
            <a:noAutofit/>
          </a:bodyPr>
          <a:lstStyle/>
          <a:p>
            <a:pPr marL="0" lvl="0" indent="0" algn="l" rtl="0">
              <a:spcBef>
                <a:spcPts val="0"/>
              </a:spcBef>
              <a:spcAft>
                <a:spcPts val="0"/>
              </a:spcAft>
              <a:buNone/>
            </a:pPr>
            <a:endParaRPr/>
          </a:p>
        </p:txBody>
      </p:sp>
      <p:sp>
        <p:nvSpPr>
          <p:cNvPr id="111" name="Google Shape;111;p10:notes"/>
          <p:cNvSpPr>
            <a:spLocks noGrp="1" noRot="1" noChangeAspect="1"/>
          </p:cNvSpPr>
          <p:nvPr>
            <p:ph type="sldImg" idx="2"/>
          </p:nvPr>
        </p:nvSpPr>
        <p:spPr>
          <a:xfrm>
            <a:off x="993775" y="766763"/>
            <a:ext cx="5111750" cy="3833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1:notes"/>
          <p:cNvSpPr txBox="1">
            <a:spLocks noGrp="1"/>
          </p:cNvSpPr>
          <p:nvPr>
            <p:ph type="body" idx="1"/>
          </p:nvPr>
        </p:nvSpPr>
        <p:spPr>
          <a:xfrm>
            <a:off x="709930" y="4856163"/>
            <a:ext cx="5679440" cy="4600575"/>
          </a:xfrm>
          <a:prstGeom prst="rect">
            <a:avLst/>
          </a:prstGeom>
        </p:spPr>
        <p:txBody>
          <a:bodyPr spcFirstLastPara="1" wrap="square" lIns="98975" tIns="49475" rIns="98975" bIns="49475" anchor="t" anchorCtr="0">
            <a:noAutofit/>
          </a:bodyPr>
          <a:lstStyle/>
          <a:p>
            <a:pPr marL="0" lvl="0" indent="0" algn="l" rtl="0">
              <a:spcBef>
                <a:spcPts val="0"/>
              </a:spcBef>
              <a:spcAft>
                <a:spcPts val="0"/>
              </a:spcAft>
              <a:buNone/>
            </a:pPr>
            <a:endParaRPr/>
          </a:p>
        </p:txBody>
      </p:sp>
      <p:sp>
        <p:nvSpPr>
          <p:cNvPr id="119" name="Google Shape;119;p11:notes"/>
          <p:cNvSpPr>
            <a:spLocks noGrp="1" noRot="1" noChangeAspect="1"/>
          </p:cNvSpPr>
          <p:nvPr>
            <p:ph type="sldImg" idx="2"/>
          </p:nvPr>
        </p:nvSpPr>
        <p:spPr>
          <a:xfrm>
            <a:off x="993775" y="766763"/>
            <a:ext cx="5111750" cy="3833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2:notes"/>
          <p:cNvSpPr txBox="1">
            <a:spLocks noGrp="1"/>
          </p:cNvSpPr>
          <p:nvPr>
            <p:ph type="body" idx="1"/>
          </p:nvPr>
        </p:nvSpPr>
        <p:spPr>
          <a:xfrm>
            <a:off x="709930" y="4856163"/>
            <a:ext cx="5679440" cy="4600575"/>
          </a:xfrm>
          <a:prstGeom prst="rect">
            <a:avLst/>
          </a:prstGeom>
        </p:spPr>
        <p:txBody>
          <a:bodyPr spcFirstLastPara="1" wrap="square" lIns="98975" tIns="49475" rIns="98975" bIns="49475" anchor="t" anchorCtr="0">
            <a:noAutofit/>
          </a:bodyPr>
          <a:lstStyle/>
          <a:p>
            <a:pPr marL="0" lvl="0" indent="0" algn="l" rtl="0">
              <a:spcBef>
                <a:spcPts val="0"/>
              </a:spcBef>
              <a:spcAft>
                <a:spcPts val="0"/>
              </a:spcAft>
              <a:buNone/>
            </a:pPr>
            <a:endParaRPr/>
          </a:p>
        </p:txBody>
      </p:sp>
      <p:sp>
        <p:nvSpPr>
          <p:cNvPr id="130" name="Google Shape;130;p12:notes"/>
          <p:cNvSpPr>
            <a:spLocks noGrp="1" noRot="1" noChangeAspect="1"/>
          </p:cNvSpPr>
          <p:nvPr>
            <p:ph type="sldImg" idx="2"/>
          </p:nvPr>
        </p:nvSpPr>
        <p:spPr>
          <a:xfrm>
            <a:off x="993775" y="766763"/>
            <a:ext cx="5111750" cy="3833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15"/>
        <p:cNvGrpSpPr/>
        <p:nvPr/>
      </p:nvGrpSpPr>
      <p:grpSpPr>
        <a:xfrm>
          <a:off x="0" y="0"/>
          <a:ext cx="0" cy="0"/>
          <a:chOff x="0" y="0"/>
          <a:chExt cx="0" cy="0"/>
        </a:xfrm>
      </p:grpSpPr>
      <p:sp>
        <p:nvSpPr>
          <p:cNvPr id="16" name="Google Shape;16;p2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ctr" rtl="1">
              <a:lnSpc>
                <a:spcPct val="100000"/>
              </a:lnSpc>
              <a:spcBef>
                <a:spcPts val="0"/>
              </a:spcBef>
              <a:spcAft>
                <a:spcPts val="0"/>
              </a:spcAft>
              <a:buSzPts val="1400"/>
              <a:buNone/>
              <a:defRPr/>
            </a:lvl2pPr>
            <a:lvl3pPr lvl="2" algn="ctr" rtl="1">
              <a:lnSpc>
                <a:spcPct val="100000"/>
              </a:lnSpc>
              <a:spcBef>
                <a:spcPts val="0"/>
              </a:spcBef>
              <a:spcAft>
                <a:spcPts val="0"/>
              </a:spcAft>
              <a:buSzPts val="1400"/>
              <a:buNone/>
              <a:defRPr/>
            </a:lvl3pPr>
            <a:lvl4pPr lvl="3" algn="ctr" rtl="1">
              <a:lnSpc>
                <a:spcPct val="100000"/>
              </a:lnSpc>
              <a:spcBef>
                <a:spcPts val="0"/>
              </a:spcBef>
              <a:spcAft>
                <a:spcPts val="0"/>
              </a:spcAft>
              <a:buSzPts val="1400"/>
              <a:buNone/>
              <a:defRPr/>
            </a:lvl4pPr>
            <a:lvl5pPr lvl="4" algn="ctr" rtl="1">
              <a:lnSpc>
                <a:spcPct val="100000"/>
              </a:lnSpc>
              <a:spcBef>
                <a:spcPts val="0"/>
              </a:spcBef>
              <a:spcAft>
                <a:spcPts val="0"/>
              </a:spcAft>
              <a:buSzPts val="1400"/>
              <a:buNone/>
              <a:defRPr/>
            </a:lvl5pPr>
            <a:lvl6pPr lvl="5" algn="ctr" rtl="1">
              <a:lnSpc>
                <a:spcPct val="100000"/>
              </a:lnSpc>
              <a:spcBef>
                <a:spcPts val="0"/>
              </a:spcBef>
              <a:spcAft>
                <a:spcPts val="0"/>
              </a:spcAft>
              <a:buSzPts val="1400"/>
              <a:buNone/>
              <a:defRPr/>
            </a:lvl6pPr>
            <a:lvl7pPr lvl="6" algn="ctr" rtl="1">
              <a:lnSpc>
                <a:spcPct val="100000"/>
              </a:lnSpc>
              <a:spcBef>
                <a:spcPts val="0"/>
              </a:spcBef>
              <a:spcAft>
                <a:spcPts val="0"/>
              </a:spcAft>
              <a:buSzPts val="1400"/>
              <a:buNone/>
              <a:defRPr/>
            </a:lvl7pPr>
            <a:lvl8pPr lvl="7" algn="ctr" rtl="1">
              <a:lnSpc>
                <a:spcPct val="100000"/>
              </a:lnSpc>
              <a:spcBef>
                <a:spcPts val="0"/>
              </a:spcBef>
              <a:spcAft>
                <a:spcPts val="0"/>
              </a:spcAft>
              <a:buSzPts val="1400"/>
              <a:buNone/>
              <a:defRPr/>
            </a:lvl8pPr>
            <a:lvl9pPr lvl="8" algn="ctr" rtl="1">
              <a:lnSpc>
                <a:spcPct val="100000"/>
              </a:lnSpc>
              <a:spcBef>
                <a:spcPts val="0"/>
              </a:spcBef>
              <a:spcAft>
                <a:spcPts val="0"/>
              </a:spcAft>
              <a:buSzPts val="1400"/>
              <a:buNone/>
              <a:defRPr/>
            </a:lvl9pPr>
          </a:lstStyle>
          <a:p>
            <a:endParaRPr/>
          </a:p>
        </p:txBody>
      </p:sp>
      <p:sp>
        <p:nvSpPr>
          <p:cNvPr id="17" name="Google Shape;17;p2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1">
              <a:lnSpc>
                <a:spcPct val="100000"/>
              </a:lnSpc>
              <a:spcBef>
                <a:spcPts val="640"/>
              </a:spcBef>
              <a:spcAft>
                <a:spcPts val="0"/>
              </a:spcAft>
              <a:buClr>
                <a:srgbClr val="888888"/>
              </a:buClr>
              <a:buSzPts val="3200"/>
              <a:buNone/>
              <a:defRPr>
                <a:solidFill>
                  <a:srgbClr val="888888"/>
                </a:solidFill>
              </a:defRPr>
            </a:lvl1pPr>
            <a:lvl2pPr lvl="1" algn="ctr" rtl="1">
              <a:lnSpc>
                <a:spcPct val="100000"/>
              </a:lnSpc>
              <a:spcBef>
                <a:spcPts val="560"/>
              </a:spcBef>
              <a:spcAft>
                <a:spcPts val="0"/>
              </a:spcAft>
              <a:buClr>
                <a:srgbClr val="888888"/>
              </a:buClr>
              <a:buSzPts val="2800"/>
              <a:buNone/>
              <a:defRPr>
                <a:solidFill>
                  <a:srgbClr val="888888"/>
                </a:solidFill>
              </a:defRPr>
            </a:lvl2pPr>
            <a:lvl3pPr lvl="2" algn="ctr" rtl="1">
              <a:lnSpc>
                <a:spcPct val="100000"/>
              </a:lnSpc>
              <a:spcBef>
                <a:spcPts val="480"/>
              </a:spcBef>
              <a:spcAft>
                <a:spcPts val="0"/>
              </a:spcAft>
              <a:buClr>
                <a:srgbClr val="888888"/>
              </a:buClr>
              <a:buSzPts val="2400"/>
              <a:buNone/>
              <a:defRPr>
                <a:solidFill>
                  <a:srgbClr val="888888"/>
                </a:solidFill>
              </a:defRPr>
            </a:lvl3pPr>
            <a:lvl4pPr lvl="3" algn="ctr" rtl="1">
              <a:lnSpc>
                <a:spcPct val="100000"/>
              </a:lnSpc>
              <a:spcBef>
                <a:spcPts val="400"/>
              </a:spcBef>
              <a:spcAft>
                <a:spcPts val="0"/>
              </a:spcAft>
              <a:buClr>
                <a:srgbClr val="888888"/>
              </a:buClr>
              <a:buSzPts val="2000"/>
              <a:buNone/>
              <a:defRPr>
                <a:solidFill>
                  <a:srgbClr val="888888"/>
                </a:solidFill>
              </a:defRPr>
            </a:lvl4pPr>
            <a:lvl5pPr lvl="4" algn="ctr" rtl="1">
              <a:lnSpc>
                <a:spcPct val="100000"/>
              </a:lnSpc>
              <a:spcBef>
                <a:spcPts val="400"/>
              </a:spcBef>
              <a:spcAft>
                <a:spcPts val="0"/>
              </a:spcAft>
              <a:buClr>
                <a:srgbClr val="888888"/>
              </a:buClr>
              <a:buSzPts val="2000"/>
              <a:buNone/>
              <a:defRPr>
                <a:solidFill>
                  <a:srgbClr val="888888"/>
                </a:solidFill>
              </a:defRPr>
            </a:lvl5pPr>
            <a:lvl6pPr lvl="5" algn="ctr" rtl="1">
              <a:lnSpc>
                <a:spcPct val="100000"/>
              </a:lnSpc>
              <a:spcBef>
                <a:spcPts val="400"/>
              </a:spcBef>
              <a:spcAft>
                <a:spcPts val="0"/>
              </a:spcAft>
              <a:buClr>
                <a:srgbClr val="888888"/>
              </a:buClr>
              <a:buSzPts val="2000"/>
              <a:buNone/>
              <a:defRPr>
                <a:solidFill>
                  <a:srgbClr val="888888"/>
                </a:solidFill>
              </a:defRPr>
            </a:lvl6pPr>
            <a:lvl7pPr lvl="6" algn="ctr" rtl="1">
              <a:lnSpc>
                <a:spcPct val="100000"/>
              </a:lnSpc>
              <a:spcBef>
                <a:spcPts val="400"/>
              </a:spcBef>
              <a:spcAft>
                <a:spcPts val="0"/>
              </a:spcAft>
              <a:buClr>
                <a:srgbClr val="888888"/>
              </a:buClr>
              <a:buSzPts val="2000"/>
              <a:buNone/>
              <a:defRPr>
                <a:solidFill>
                  <a:srgbClr val="888888"/>
                </a:solidFill>
              </a:defRPr>
            </a:lvl7pPr>
            <a:lvl8pPr lvl="7" algn="ctr" rtl="1">
              <a:lnSpc>
                <a:spcPct val="100000"/>
              </a:lnSpc>
              <a:spcBef>
                <a:spcPts val="400"/>
              </a:spcBef>
              <a:spcAft>
                <a:spcPts val="0"/>
              </a:spcAft>
              <a:buClr>
                <a:srgbClr val="888888"/>
              </a:buClr>
              <a:buSzPts val="2000"/>
              <a:buNone/>
              <a:defRPr>
                <a:solidFill>
                  <a:srgbClr val="888888"/>
                </a:solidFill>
              </a:defRPr>
            </a:lvl8pPr>
            <a:lvl9pPr lvl="8" algn="ctr" rtl="1">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4"/>
          <p:cNvSpPr txBox="1">
            <a:spLocks noGrp="1"/>
          </p:cNvSpPr>
          <p:nvPr>
            <p:ph type="dt" idx="10"/>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w-IL"/>
              <a:t>‹#›</a:t>
            </a:fld>
            <a:endParaRPr sz="16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ריק" type="blank">
  <p:cSld name="BLANK">
    <p:spTree>
      <p:nvGrpSpPr>
        <p:cNvPr id="1" name="Shape 21"/>
        <p:cNvGrpSpPr/>
        <p:nvPr/>
      </p:nvGrpSpPr>
      <p:grpSpPr>
        <a:xfrm>
          <a:off x="0" y="0"/>
          <a:ext cx="0" cy="0"/>
          <a:chOff x="0" y="0"/>
          <a:chExt cx="0" cy="0"/>
        </a:xfrm>
      </p:grpSpPr>
      <p:sp>
        <p:nvSpPr>
          <p:cNvPr id="22" name="Google Shape;22;p30"/>
          <p:cNvSpPr txBox="1">
            <a:spLocks noGrp="1"/>
          </p:cNvSpPr>
          <p:nvPr>
            <p:ph type="dt" idx="10"/>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0"/>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w-IL"/>
              <a:t>‹#›</a:t>
            </a:fld>
            <a:endParaRPr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r" rtl="1">
              <a:lnSpc>
                <a:spcPct val="100000"/>
              </a:lnSpc>
              <a:spcBef>
                <a:spcPts val="0"/>
              </a:spcBef>
              <a:spcAft>
                <a:spcPts val="0"/>
              </a:spcAft>
              <a:buSzPts val="1400"/>
              <a:buNone/>
              <a:defRPr sz="4000" b="1" cap="none"/>
            </a:lvl1pPr>
            <a:lvl2pPr lvl="1" algn="ctr" rtl="1">
              <a:lnSpc>
                <a:spcPct val="100000"/>
              </a:lnSpc>
              <a:spcBef>
                <a:spcPts val="0"/>
              </a:spcBef>
              <a:spcAft>
                <a:spcPts val="0"/>
              </a:spcAft>
              <a:buSzPts val="1400"/>
              <a:buNone/>
              <a:defRPr/>
            </a:lvl2pPr>
            <a:lvl3pPr lvl="2" algn="ctr" rtl="1">
              <a:lnSpc>
                <a:spcPct val="100000"/>
              </a:lnSpc>
              <a:spcBef>
                <a:spcPts val="0"/>
              </a:spcBef>
              <a:spcAft>
                <a:spcPts val="0"/>
              </a:spcAft>
              <a:buSzPts val="1400"/>
              <a:buNone/>
              <a:defRPr/>
            </a:lvl3pPr>
            <a:lvl4pPr lvl="3" algn="ctr" rtl="1">
              <a:lnSpc>
                <a:spcPct val="100000"/>
              </a:lnSpc>
              <a:spcBef>
                <a:spcPts val="0"/>
              </a:spcBef>
              <a:spcAft>
                <a:spcPts val="0"/>
              </a:spcAft>
              <a:buSzPts val="1400"/>
              <a:buNone/>
              <a:defRPr/>
            </a:lvl4pPr>
            <a:lvl5pPr lvl="4" algn="ctr" rtl="1">
              <a:lnSpc>
                <a:spcPct val="100000"/>
              </a:lnSpc>
              <a:spcBef>
                <a:spcPts val="0"/>
              </a:spcBef>
              <a:spcAft>
                <a:spcPts val="0"/>
              </a:spcAft>
              <a:buSzPts val="1400"/>
              <a:buNone/>
              <a:defRPr/>
            </a:lvl5pPr>
            <a:lvl6pPr lvl="5" algn="ctr" rtl="1">
              <a:lnSpc>
                <a:spcPct val="100000"/>
              </a:lnSpc>
              <a:spcBef>
                <a:spcPts val="0"/>
              </a:spcBef>
              <a:spcAft>
                <a:spcPts val="0"/>
              </a:spcAft>
              <a:buSzPts val="1400"/>
              <a:buNone/>
              <a:defRPr/>
            </a:lvl6pPr>
            <a:lvl7pPr lvl="6" algn="ctr" rtl="1">
              <a:lnSpc>
                <a:spcPct val="100000"/>
              </a:lnSpc>
              <a:spcBef>
                <a:spcPts val="0"/>
              </a:spcBef>
              <a:spcAft>
                <a:spcPts val="0"/>
              </a:spcAft>
              <a:buSzPts val="1400"/>
              <a:buNone/>
              <a:defRPr/>
            </a:lvl7pPr>
            <a:lvl8pPr lvl="7" algn="ctr" rtl="1">
              <a:lnSpc>
                <a:spcPct val="100000"/>
              </a:lnSpc>
              <a:spcBef>
                <a:spcPts val="0"/>
              </a:spcBef>
              <a:spcAft>
                <a:spcPts val="0"/>
              </a:spcAft>
              <a:buSzPts val="1400"/>
              <a:buNone/>
              <a:defRPr/>
            </a:lvl8pPr>
            <a:lvl9pPr lvl="8" algn="ctr" rtl="1">
              <a:lnSpc>
                <a:spcPct val="100000"/>
              </a:lnSpc>
              <a:spcBef>
                <a:spcPts val="0"/>
              </a:spcBef>
              <a:spcAft>
                <a:spcPts val="0"/>
              </a:spcAft>
              <a:buSzPts val="1400"/>
              <a:buNone/>
              <a:defRPr/>
            </a:lvl9pPr>
          </a:lstStyle>
          <a:p>
            <a:endParaRPr/>
          </a:p>
        </p:txBody>
      </p:sp>
      <p:sp>
        <p:nvSpPr>
          <p:cNvPr id="27" name="Google Shape;27;p2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r" rtl="1">
              <a:lnSpc>
                <a:spcPct val="100000"/>
              </a:lnSpc>
              <a:spcBef>
                <a:spcPts val="400"/>
              </a:spcBef>
              <a:spcAft>
                <a:spcPts val="0"/>
              </a:spcAft>
              <a:buClr>
                <a:srgbClr val="888888"/>
              </a:buClr>
              <a:buSzPts val="2000"/>
              <a:buNone/>
              <a:defRPr sz="2000">
                <a:solidFill>
                  <a:srgbClr val="888888"/>
                </a:solidFill>
              </a:defRPr>
            </a:lvl1pPr>
            <a:lvl2pPr marL="914400" lvl="1" indent="-228600" algn="r" rtl="1">
              <a:lnSpc>
                <a:spcPct val="100000"/>
              </a:lnSpc>
              <a:spcBef>
                <a:spcPts val="360"/>
              </a:spcBef>
              <a:spcAft>
                <a:spcPts val="0"/>
              </a:spcAft>
              <a:buClr>
                <a:srgbClr val="888888"/>
              </a:buClr>
              <a:buSzPts val="1800"/>
              <a:buNone/>
              <a:defRPr sz="1800">
                <a:solidFill>
                  <a:srgbClr val="888888"/>
                </a:solidFill>
              </a:defRPr>
            </a:lvl2pPr>
            <a:lvl3pPr marL="1371600" lvl="2" indent="-228600" algn="r" rtl="1">
              <a:lnSpc>
                <a:spcPct val="100000"/>
              </a:lnSpc>
              <a:spcBef>
                <a:spcPts val="320"/>
              </a:spcBef>
              <a:spcAft>
                <a:spcPts val="0"/>
              </a:spcAft>
              <a:buClr>
                <a:srgbClr val="888888"/>
              </a:buClr>
              <a:buSzPts val="1600"/>
              <a:buNone/>
              <a:defRPr sz="1600">
                <a:solidFill>
                  <a:srgbClr val="888888"/>
                </a:solidFill>
              </a:defRPr>
            </a:lvl3pPr>
            <a:lvl4pPr marL="1828800" lvl="3" indent="-228600" algn="r" rtl="1">
              <a:lnSpc>
                <a:spcPct val="100000"/>
              </a:lnSpc>
              <a:spcBef>
                <a:spcPts val="280"/>
              </a:spcBef>
              <a:spcAft>
                <a:spcPts val="0"/>
              </a:spcAft>
              <a:buClr>
                <a:srgbClr val="888888"/>
              </a:buClr>
              <a:buSzPts val="1400"/>
              <a:buNone/>
              <a:defRPr sz="1400">
                <a:solidFill>
                  <a:srgbClr val="888888"/>
                </a:solidFill>
              </a:defRPr>
            </a:lvl4pPr>
            <a:lvl5pPr marL="2286000" lvl="4" indent="-228600" algn="r" rtl="1">
              <a:lnSpc>
                <a:spcPct val="100000"/>
              </a:lnSpc>
              <a:spcBef>
                <a:spcPts val="280"/>
              </a:spcBef>
              <a:spcAft>
                <a:spcPts val="0"/>
              </a:spcAft>
              <a:buClr>
                <a:srgbClr val="888888"/>
              </a:buClr>
              <a:buSzPts val="1400"/>
              <a:buNone/>
              <a:defRPr sz="1400">
                <a:solidFill>
                  <a:srgbClr val="888888"/>
                </a:solidFill>
              </a:defRPr>
            </a:lvl5pPr>
            <a:lvl6pPr marL="2743200" lvl="5" indent="-228600" algn="r" rtl="1">
              <a:lnSpc>
                <a:spcPct val="100000"/>
              </a:lnSpc>
              <a:spcBef>
                <a:spcPts val="280"/>
              </a:spcBef>
              <a:spcAft>
                <a:spcPts val="0"/>
              </a:spcAft>
              <a:buClr>
                <a:srgbClr val="888888"/>
              </a:buClr>
              <a:buSzPts val="1400"/>
              <a:buNone/>
              <a:defRPr sz="1400">
                <a:solidFill>
                  <a:srgbClr val="888888"/>
                </a:solidFill>
              </a:defRPr>
            </a:lvl6pPr>
            <a:lvl7pPr marL="3200400" lvl="6" indent="-228600" algn="r" rtl="1">
              <a:lnSpc>
                <a:spcPct val="100000"/>
              </a:lnSpc>
              <a:spcBef>
                <a:spcPts val="280"/>
              </a:spcBef>
              <a:spcAft>
                <a:spcPts val="0"/>
              </a:spcAft>
              <a:buClr>
                <a:srgbClr val="888888"/>
              </a:buClr>
              <a:buSzPts val="1400"/>
              <a:buNone/>
              <a:defRPr sz="1400">
                <a:solidFill>
                  <a:srgbClr val="888888"/>
                </a:solidFill>
              </a:defRPr>
            </a:lvl7pPr>
            <a:lvl8pPr marL="3657600" lvl="7" indent="-228600" algn="r" rtl="1">
              <a:lnSpc>
                <a:spcPct val="100000"/>
              </a:lnSpc>
              <a:spcBef>
                <a:spcPts val="280"/>
              </a:spcBef>
              <a:spcAft>
                <a:spcPts val="0"/>
              </a:spcAft>
              <a:buClr>
                <a:srgbClr val="888888"/>
              </a:buClr>
              <a:buSzPts val="1400"/>
              <a:buNone/>
              <a:defRPr sz="1400">
                <a:solidFill>
                  <a:srgbClr val="888888"/>
                </a:solidFill>
              </a:defRPr>
            </a:lvl8pPr>
            <a:lvl9pPr marL="4114800" lvl="8" indent="-228600" algn="r" rtl="1">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8" name="Google Shape;28;p26"/>
          <p:cNvSpPr txBox="1">
            <a:spLocks noGrp="1"/>
          </p:cNvSpPr>
          <p:nvPr>
            <p:ph type="dt" idx="10"/>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w-IL"/>
              <a:t>‹#›</a:t>
            </a:fld>
            <a:endParaRPr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ctr" rtl="1">
              <a:lnSpc>
                <a:spcPct val="100000"/>
              </a:lnSpc>
              <a:spcBef>
                <a:spcPts val="0"/>
              </a:spcBef>
              <a:spcAft>
                <a:spcPts val="0"/>
              </a:spcAft>
              <a:buSzPts val="1400"/>
              <a:buNone/>
              <a:defRPr/>
            </a:lvl2pPr>
            <a:lvl3pPr lvl="2" algn="ctr" rtl="1">
              <a:lnSpc>
                <a:spcPct val="100000"/>
              </a:lnSpc>
              <a:spcBef>
                <a:spcPts val="0"/>
              </a:spcBef>
              <a:spcAft>
                <a:spcPts val="0"/>
              </a:spcAft>
              <a:buSzPts val="1400"/>
              <a:buNone/>
              <a:defRPr/>
            </a:lvl3pPr>
            <a:lvl4pPr lvl="3" algn="ctr" rtl="1">
              <a:lnSpc>
                <a:spcPct val="100000"/>
              </a:lnSpc>
              <a:spcBef>
                <a:spcPts val="0"/>
              </a:spcBef>
              <a:spcAft>
                <a:spcPts val="0"/>
              </a:spcAft>
              <a:buSzPts val="1400"/>
              <a:buNone/>
              <a:defRPr/>
            </a:lvl4pPr>
            <a:lvl5pPr lvl="4" algn="ctr" rtl="1">
              <a:lnSpc>
                <a:spcPct val="100000"/>
              </a:lnSpc>
              <a:spcBef>
                <a:spcPts val="0"/>
              </a:spcBef>
              <a:spcAft>
                <a:spcPts val="0"/>
              </a:spcAft>
              <a:buSzPts val="1400"/>
              <a:buNone/>
              <a:defRPr/>
            </a:lvl5pPr>
            <a:lvl6pPr lvl="5" algn="ctr" rtl="1">
              <a:lnSpc>
                <a:spcPct val="100000"/>
              </a:lnSpc>
              <a:spcBef>
                <a:spcPts val="0"/>
              </a:spcBef>
              <a:spcAft>
                <a:spcPts val="0"/>
              </a:spcAft>
              <a:buSzPts val="1400"/>
              <a:buNone/>
              <a:defRPr/>
            </a:lvl6pPr>
            <a:lvl7pPr lvl="6" algn="ctr" rtl="1">
              <a:lnSpc>
                <a:spcPct val="100000"/>
              </a:lnSpc>
              <a:spcBef>
                <a:spcPts val="0"/>
              </a:spcBef>
              <a:spcAft>
                <a:spcPts val="0"/>
              </a:spcAft>
              <a:buSzPts val="1400"/>
              <a:buNone/>
              <a:defRPr/>
            </a:lvl7pPr>
            <a:lvl8pPr lvl="7" algn="ctr" rtl="1">
              <a:lnSpc>
                <a:spcPct val="100000"/>
              </a:lnSpc>
              <a:spcBef>
                <a:spcPts val="0"/>
              </a:spcBef>
              <a:spcAft>
                <a:spcPts val="0"/>
              </a:spcAft>
              <a:buSzPts val="1400"/>
              <a:buNone/>
              <a:defRPr/>
            </a:lvl8pPr>
            <a:lvl9pPr lvl="8" algn="ctr" rtl="1">
              <a:lnSpc>
                <a:spcPct val="100000"/>
              </a:lnSpc>
              <a:spcBef>
                <a:spcPts val="0"/>
              </a:spcBef>
              <a:spcAft>
                <a:spcPts val="0"/>
              </a:spcAft>
              <a:buSzPts val="1400"/>
              <a:buNone/>
              <a:defRPr/>
            </a:lvl9pPr>
          </a:lstStyle>
          <a:p>
            <a:endParaRPr/>
          </a:p>
        </p:txBody>
      </p:sp>
      <p:sp>
        <p:nvSpPr>
          <p:cNvPr id="33" name="Google Shape;33;p2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r" rtl="1">
              <a:lnSpc>
                <a:spcPct val="100000"/>
              </a:lnSpc>
              <a:spcBef>
                <a:spcPts val="560"/>
              </a:spcBef>
              <a:spcAft>
                <a:spcPts val="0"/>
              </a:spcAft>
              <a:buClr>
                <a:schemeClr val="dk1"/>
              </a:buClr>
              <a:buSzPts val="2800"/>
              <a:buChar char="•"/>
              <a:defRPr sz="2800"/>
            </a:lvl1pPr>
            <a:lvl2pPr marL="914400" lvl="1" indent="-381000" algn="r" rtl="1">
              <a:lnSpc>
                <a:spcPct val="100000"/>
              </a:lnSpc>
              <a:spcBef>
                <a:spcPts val="480"/>
              </a:spcBef>
              <a:spcAft>
                <a:spcPts val="0"/>
              </a:spcAft>
              <a:buClr>
                <a:schemeClr val="dk1"/>
              </a:buClr>
              <a:buSzPts val="2400"/>
              <a:buChar char="–"/>
              <a:defRPr sz="2400"/>
            </a:lvl2pPr>
            <a:lvl3pPr marL="1371600" lvl="2" indent="-355600" algn="r" rtl="1">
              <a:lnSpc>
                <a:spcPct val="100000"/>
              </a:lnSpc>
              <a:spcBef>
                <a:spcPts val="400"/>
              </a:spcBef>
              <a:spcAft>
                <a:spcPts val="0"/>
              </a:spcAft>
              <a:buClr>
                <a:schemeClr val="dk1"/>
              </a:buClr>
              <a:buSzPts val="2000"/>
              <a:buChar char="•"/>
              <a:defRPr sz="2000"/>
            </a:lvl3pPr>
            <a:lvl4pPr marL="1828800" lvl="3" indent="-342900" algn="r" rtl="1">
              <a:lnSpc>
                <a:spcPct val="100000"/>
              </a:lnSpc>
              <a:spcBef>
                <a:spcPts val="360"/>
              </a:spcBef>
              <a:spcAft>
                <a:spcPts val="0"/>
              </a:spcAft>
              <a:buClr>
                <a:schemeClr val="dk1"/>
              </a:buClr>
              <a:buSzPts val="1800"/>
              <a:buChar char="–"/>
              <a:defRPr sz="1800"/>
            </a:lvl4pPr>
            <a:lvl5pPr marL="2286000" lvl="4" indent="-342900" algn="r" rtl="1">
              <a:lnSpc>
                <a:spcPct val="100000"/>
              </a:lnSpc>
              <a:spcBef>
                <a:spcPts val="360"/>
              </a:spcBef>
              <a:spcAft>
                <a:spcPts val="0"/>
              </a:spcAft>
              <a:buClr>
                <a:schemeClr val="dk1"/>
              </a:buClr>
              <a:buSzPts val="1800"/>
              <a:buChar char="»"/>
              <a:defRPr sz="1800"/>
            </a:lvl5pPr>
            <a:lvl6pPr marL="2743200" lvl="5" indent="-342900" algn="r" rtl="1">
              <a:lnSpc>
                <a:spcPct val="100000"/>
              </a:lnSpc>
              <a:spcBef>
                <a:spcPts val="360"/>
              </a:spcBef>
              <a:spcAft>
                <a:spcPts val="0"/>
              </a:spcAft>
              <a:buClr>
                <a:schemeClr val="dk1"/>
              </a:buClr>
              <a:buSzPts val="1800"/>
              <a:buChar char="•"/>
              <a:defRPr sz="1800"/>
            </a:lvl6pPr>
            <a:lvl7pPr marL="3200400" lvl="6" indent="-342900" algn="r" rtl="1">
              <a:lnSpc>
                <a:spcPct val="100000"/>
              </a:lnSpc>
              <a:spcBef>
                <a:spcPts val="360"/>
              </a:spcBef>
              <a:spcAft>
                <a:spcPts val="0"/>
              </a:spcAft>
              <a:buClr>
                <a:schemeClr val="dk1"/>
              </a:buClr>
              <a:buSzPts val="1800"/>
              <a:buChar char="•"/>
              <a:defRPr sz="1800"/>
            </a:lvl7pPr>
            <a:lvl8pPr marL="3657600" lvl="7" indent="-342900" algn="r" rtl="1">
              <a:lnSpc>
                <a:spcPct val="100000"/>
              </a:lnSpc>
              <a:spcBef>
                <a:spcPts val="360"/>
              </a:spcBef>
              <a:spcAft>
                <a:spcPts val="0"/>
              </a:spcAft>
              <a:buClr>
                <a:schemeClr val="dk1"/>
              </a:buClr>
              <a:buSzPts val="1800"/>
              <a:buChar char="•"/>
              <a:defRPr sz="1800"/>
            </a:lvl8pPr>
            <a:lvl9pPr marL="4114800" lvl="8" indent="-342900" algn="r" rtl="1">
              <a:lnSpc>
                <a:spcPct val="100000"/>
              </a:lnSpc>
              <a:spcBef>
                <a:spcPts val="360"/>
              </a:spcBef>
              <a:spcAft>
                <a:spcPts val="0"/>
              </a:spcAft>
              <a:buClr>
                <a:schemeClr val="dk1"/>
              </a:buClr>
              <a:buSzPts val="1800"/>
              <a:buChar char="•"/>
              <a:defRPr sz="1800"/>
            </a:lvl9pPr>
          </a:lstStyle>
          <a:p>
            <a:endParaRPr/>
          </a:p>
        </p:txBody>
      </p:sp>
      <p:sp>
        <p:nvSpPr>
          <p:cNvPr id="34" name="Google Shape;34;p2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r" rtl="1">
              <a:lnSpc>
                <a:spcPct val="100000"/>
              </a:lnSpc>
              <a:spcBef>
                <a:spcPts val="560"/>
              </a:spcBef>
              <a:spcAft>
                <a:spcPts val="0"/>
              </a:spcAft>
              <a:buClr>
                <a:schemeClr val="dk1"/>
              </a:buClr>
              <a:buSzPts val="2800"/>
              <a:buChar char="•"/>
              <a:defRPr sz="2800"/>
            </a:lvl1pPr>
            <a:lvl2pPr marL="914400" lvl="1" indent="-381000" algn="r" rtl="1">
              <a:lnSpc>
                <a:spcPct val="100000"/>
              </a:lnSpc>
              <a:spcBef>
                <a:spcPts val="480"/>
              </a:spcBef>
              <a:spcAft>
                <a:spcPts val="0"/>
              </a:spcAft>
              <a:buClr>
                <a:schemeClr val="dk1"/>
              </a:buClr>
              <a:buSzPts val="2400"/>
              <a:buChar char="–"/>
              <a:defRPr sz="2400"/>
            </a:lvl2pPr>
            <a:lvl3pPr marL="1371600" lvl="2" indent="-355600" algn="r" rtl="1">
              <a:lnSpc>
                <a:spcPct val="100000"/>
              </a:lnSpc>
              <a:spcBef>
                <a:spcPts val="400"/>
              </a:spcBef>
              <a:spcAft>
                <a:spcPts val="0"/>
              </a:spcAft>
              <a:buClr>
                <a:schemeClr val="dk1"/>
              </a:buClr>
              <a:buSzPts val="2000"/>
              <a:buChar char="•"/>
              <a:defRPr sz="2000"/>
            </a:lvl3pPr>
            <a:lvl4pPr marL="1828800" lvl="3" indent="-342900" algn="r" rtl="1">
              <a:lnSpc>
                <a:spcPct val="100000"/>
              </a:lnSpc>
              <a:spcBef>
                <a:spcPts val="360"/>
              </a:spcBef>
              <a:spcAft>
                <a:spcPts val="0"/>
              </a:spcAft>
              <a:buClr>
                <a:schemeClr val="dk1"/>
              </a:buClr>
              <a:buSzPts val="1800"/>
              <a:buChar char="–"/>
              <a:defRPr sz="1800"/>
            </a:lvl4pPr>
            <a:lvl5pPr marL="2286000" lvl="4" indent="-342900" algn="r" rtl="1">
              <a:lnSpc>
                <a:spcPct val="100000"/>
              </a:lnSpc>
              <a:spcBef>
                <a:spcPts val="360"/>
              </a:spcBef>
              <a:spcAft>
                <a:spcPts val="0"/>
              </a:spcAft>
              <a:buClr>
                <a:schemeClr val="dk1"/>
              </a:buClr>
              <a:buSzPts val="1800"/>
              <a:buChar char="»"/>
              <a:defRPr sz="1800"/>
            </a:lvl5pPr>
            <a:lvl6pPr marL="2743200" lvl="5" indent="-342900" algn="r" rtl="1">
              <a:lnSpc>
                <a:spcPct val="100000"/>
              </a:lnSpc>
              <a:spcBef>
                <a:spcPts val="360"/>
              </a:spcBef>
              <a:spcAft>
                <a:spcPts val="0"/>
              </a:spcAft>
              <a:buClr>
                <a:schemeClr val="dk1"/>
              </a:buClr>
              <a:buSzPts val="1800"/>
              <a:buChar char="•"/>
              <a:defRPr sz="1800"/>
            </a:lvl6pPr>
            <a:lvl7pPr marL="3200400" lvl="6" indent="-342900" algn="r" rtl="1">
              <a:lnSpc>
                <a:spcPct val="100000"/>
              </a:lnSpc>
              <a:spcBef>
                <a:spcPts val="360"/>
              </a:spcBef>
              <a:spcAft>
                <a:spcPts val="0"/>
              </a:spcAft>
              <a:buClr>
                <a:schemeClr val="dk1"/>
              </a:buClr>
              <a:buSzPts val="1800"/>
              <a:buChar char="•"/>
              <a:defRPr sz="1800"/>
            </a:lvl7pPr>
            <a:lvl8pPr marL="3657600" lvl="7" indent="-342900" algn="r" rtl="1">
              <a:lnSpc>
                <a:spcPct val="100000"/>
              </a:lnSpc>
              <a:spcBef>
                <a:spcPts val="360"/>
              </a:spcBef>
              <a:spcAft>
                <a:spcPts val="0"/>
              </a:spcAft>
              <a:buClr>
                <a:schemeClr val="dk1"/>
              </a:buClr>
              <a:buSzPts val="1800"/>
              <a:buChar char="•"/>
              <a:defRPr sz="1800"/>
            </a:lvl8pPr>
            <a:lvl9pPr marL="4114800" lvl="8" indent="-342900" algn="r" rtl="1">
              <a:lnSpc>
                <a:spcPct val="100000"/>
              </a:lnSpc>
              <a:spcBef>
                <a:spcPts val="360"/>
              </a:spcBef>
              <a:spcAft>
                <a:spcPts val="0"/>
              </a:spcAft>
              <a:buClr>
                <a:schemeClr val="dk1"/>
              </a:buClr>
              <a:buSzPts val="1800"/>
              <a:buChar char="•"/>
              <a:defRPr sz="1800"/>
            </a:lvl9pPr>
          </a:lstStyle>
          <a:p>
            <a:endParaRPr/>
          </a:p>
        </p:txBody>
      </p:sp>
      <p:sp>
        <p:nvSpPr>
          <p:cNvPr id="35" name="Google Shape;35;p27"/>
          <p:cNvSpPr txBox="1">
            <a:spLocks noGrp="1"/>
          </p:cNvSpPr>
          <p:nvPr>
            <p:ph type="dt" idx="10"/>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7"/>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w-IL"/>
              <a:t>‹#›</a:t>
            </a:fld>
            <a:endParaRPr sz="16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השוואה" type="twoTxTwoObj">
  <p:cSld name="TWO_OBJECTS_WITH_TEXT">
    <p:spTree>
      <p:nvGrpSpPr>
        <p:cNvPr id="1" name="Shape 38"/>
        <p:cNvGrpSpPr/>
        <p:nvPr/>
      </p:nvGrpSpPr>
      <p:grpSpPr>
        <a:xfrm>
          <a:off x="0" y="0"/>
          <a:ext cx="0" cy="0"/>
          <a:chOff x="0" y="0"/>
          <a:chExt cx="0" cy="0"/>
        </a:xfrm>
      </p:grpSpPr>
      <p:sp>
        <p:nvSpPr>
          <p:cNvPr id="39" name="Google Shape;3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ctr" rtl="1">
              <a:lnSpc>
                <a:spcPct val="100000"/>
              </a:lnSpc>
              <a:spcBef>
                <a:spcPts val="0"/>
              </a:spcBef>
              <a:spcAft>
                <a:spcPts val="0"/>
              </a:spcAft>
              <a:buSzPts val="1400"/>
              <a:buNone/>
              <a:defRPr/>
            </a:lvl2pPr>
            <a:lvl3pPr lvl="2" algn="ctr" rtl="1">
              <a:lnSpc>
                <a:spcPct val="100000"/>
              </a:lnSpc>
              <a:spcBef>
                <a:spcPts val="0"/>
              </a:spcBef>
              <a:spcAft>
                <a:spcPts val="0"/>
              </a:spcAft>
              <a:buSzPts val="1400"/>
              <a:buNone/>
              <a:defRPr/>
            </a:lvl3pPr>
            <a:lvl4pPr lvl="3" algn="ctr" rtl="1">
              <a:lnSpc>
                <a:spcPct val="100000"/>
              </a:lnSpc>
              <a:spcBef>
                <a:spcPts val="0"/>
              </a:spcBef>
              <a:spcAft>
                <a:spcPts val="0"/>
              </a:spcAft>
              <a:buSzPts val="1400"/>
              <a:buNone/>
              <a:defRPr/>
            </a:lvl4pPr>
            <a:lvl5pPr lvl="4" algn="ctr" rtl="1">
              <a:lnSpc>
                <a:spcPct val="100000"/>
              </a:lnSpc>
              <a:spcBef>
                <a:spcPts val="0"/>
              </a:spcBef>
              <a:spcAft>
                <a:spcPts val="0"/>
              </a:spcAft>
              <a:buSzPts val="1400"/>
              <a:buNone/>
              <a:defRPr/>
            </a:lvl5pPr>
            <a:lvl6pPr lvl="5" algn="ctr" rtl="1">
              <a:lnSpc>
                <a:spcPct val="100000"/>
              </a:lnSpc>
              <a:spcBef>
                <a:spcPts val="0"/>
              </a:spcBef>
              <a:spcAft>
                <a:spcPts val="0"/>
              </a:spcAft>
              <a:buSzPts val="1400"/>
              <a:buNone/>
              <a:defRPr/>
            </a:lvl6pPr>
            <a:lvl7pPr lvl="6" algn="ctr" rtl="1">
              <a:lnSpc>
                <a:spcPct val="100000"/>
              </a:lnSpc>
              <a:spcBef>
                <a:spcPts val="0"/>
              </a:spcBef>
              <a:spcAft>
                <a:spcPts val="0"/>
              </a:spcAft>
              <a:buSzPts val="1400"/>
              <a:buNone/>
              <a:defRPr/>
            </a:lvl7pPr>
            <a:lvl8pPr lvl="7" algn="ctr" rtl="1">
              <a:lnSpc>
                <a:spcPct val="100000"/>
              </a:lnSpc>
              <a:spcBef>
                <a:spcPts val="0"/>
              </a:spcBef>
              <a:spcAft>
                <a:spcPts val="0"/>
              </a:spcAft>
              <a:buSzPts val="1400"/>
              <a:buNone/>
              <a:defRPr/>
            </a:lvl8pPr>
            <a:lvl9pPr lvl="8" algn="ctr" rtl="1">
              <a:lnSpc>
                <a:spcPct val="100000"/>
              </a:lnSpc>
              <a:spcBef>
                <a:spcPts val="0"/>
              </a:spcBef>
              <a:spcAft>
                <a:spcPts val="0"/>
              </a:spcAft>
              <a:buSzPts val="1400"/>
              <a:buNone/>
              <a:defRPr/>
            </a:lvl9pPr>
          </a:lstStyle>
          <a:p>
            <a:endParaRPr/>
          </a:p>
        </p:txBody>
      </p:sp>
      <p:sp>
        <p:nvSpPr>
          <p:cNvPr id="40" name="Google Shape;40;p2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r" rtl="1">
              <a:lnSpc>
                <a:spcPct val="100000"/>
              </a:lnSpc>
              <a:spcBef>
                <a:spcPts val="480"/>
              </a:spcBef>
              <a:spcAft>
                <a:spcPts val="0"/>
              </a:spcAft>
              <a:buClr>
                <a:schemeClr val="dk1"/>
              </a:buClr>
              <a:buSzPts val="2400"/>
              <a:buNone/>
              <a:defRPr sz="2400" b="1"/>
            </a:lvl1pPr>
            <a:lvl2pPr marL="914400" lvl="1" indent="-228600" algn="r" rtl="1">
              <a:lnSpc>
                <a:spcPct val="100000"/>
              </a:lnSpc>
              <a:spcBef>
                <a:spcPts val="400"/>
              </a:spcBef>
              <a:spcAft>
                <a:spcPts val="0"/>
              </a:spcAft>
              <a:buClr>
                <a:schemeClr val="dk1"/>
              </a:buClr>
              <a:buSzPts val="2000"/>
              <a:buNone/>
              <a:defRPr sz="2000" b="1"/>
            </a:lvl2pPr>
            <a:lvl3pPr marL="1371600" lvl="2" indent="-228600" algn="r" rtl="1">
              <a:lnSpc>
                <a:spcPct val="100000"/>
              </a:lnSpc>
              <a:spcBef>
                <a:spcPts val="360"/>
              </a:spcBef>
              <a:spcAft>
                <a:spcPts val="0"/>
              </a:spcAft>
              <a:buClr>
                <a:schemeClr val="dk1"/>
              </a:buClr>
              <a:buSzPts val="1800"/>
              <a:buNone/>
              <a:defRPr sz="1800" b="1"/>
            </a:lvl3pPr>
            <a:lvl4pPr marL="1828800" lvl="3" indent="-228600" algn="r" rtl="1">
              <a:lnSpc>
                <a:spcPct val="100000"/>
              </a:lnSpc>
              <a:spcBef>
                <a:spcPts val="320"/>
              </a:spcBef>
              <a:spcAft>
                <a:spcPts val="0"/>
              </a:spcAft>
              <a:buClr>
                <a:schemeClr val="dk1"/>
              </a:buClr>
              <a:buSzPts val="1600"/>
              <a:buNone/>
              <a:defRPr sz="1600" b="1"/>
            </a:lvl4pPr>
            <a:lvl5pPr marL="2286000" lvl="4" indent="-228600" algn="r" rtl="1">
              <a:lnSpc>
                <a:spcPct val="100000"/>
              </a:lnSpc>
              <a:spcBef>
                <a:spcPts val="320"/>
              </a:spcBef>
              <a:spcAft>
                <a:spcPts val="0"/>
              </a:spcAft>
              <a:buClr>
                <a:schemeClr val="dk1"/>
              </a:buClr>
              <a:buSzPts val="1600"/>
              <a:buNone/>
              <a:defRPr sz="1600" b="1"/>
            </a:lvl5pPr>
            <a:lvl6pPr marL="2743200" lvl="5" indent="-228600" algn="r" rtl="1">
              <a:lnSpc>
                <a:spcPct val="100000"/>
              </a:lnSpc>
              <a:spcBef>
                <a:spcPts val="320"/>
              </a:spcBef>
              <a:spcAft>
                <a:spcPts val="0"/>
              </a:spcAft>
              <a:buClr>
                <a:schemeClr val="dk1"/>
              </a:buClr>
              <a:buSzPts val="1600"/>
              <a:buNone/>
              <a:defRPr sz="1600" b="1"/>
            </a:lvl6pPr>
            <a:lvl7pPr marL="3200400" lvl="6" indent="-228600" algn="r" rtl="1">
              <a:lnSpc>
                <a:spcPct val="100000"/>
              </a:lnSpc>
              <a:spcBef>
                <a:spcPts val="320"/>
              </a:spcBef>
              <a:spcAft>
                <a:spcPts val="0"/>
              </a:spcAft>
              <a:buClr>
                <a:schemeClr val="dk1"/>
              </a:buClr>
              <a:buSzPts val="1600"/>
              <a:buNone/>
              <a:defRPr sz="1600" b="1"/>
            </a:lvl7pPr>
            <a:lvl8pPr marL="3657600" lvl="7" indent="-228600" algn="r" rtl="1">
              <a:lnSpc>
                <a:spcPct val="100000"/>
              </a:lnSpc>
              <a:spcBef>
                <a:spcPts val="320"/>
              </a:spcBef>
              <a:spcAft>
                <a:spcPts val="0"/>
              </a:spcAft>
              <a:buClr>
                <a:schemeClr val="dk1"/>
              </a:buClr>
              <a:buSzPts val="1600"/>
              <a:buNone/>
              <a:defRPr sz="1600" b="1"/>
            </a:lvl8pPr>
            <a:lvl9pPr marL="4114800" lvl="8" indent="-228600" algn="r" rtl="1">
              <a:lnSpc>
                <a:spcPct val="100000"/>
              </a:lnSpc>
              <a:spcBef>
                <a:spcPts val="320"/>
              </a:spcBef>
              <a:spcAft>
                <a:spcPts val="0"/>
              </a:spcAft>
              <a:buClr>
                <a:schemeClr val="dk1"/>
              </a:buClr>
              <a:buSzPts val="1600"/>
              <a:buNone/>
              <a:defRPr sz="1600" b="1"/>
            </a:lvl9pPr>
          </a:lstStyle>
          <a:p>
            <a:endParaRPr/>
          </a:p>
        </p:txBody>
      </p:sp>
      <p:sp>
        <p:nvSpPr>
          <p:cNvPr id="41" name="Google Shape;41;p2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r" rtl="1">
              <a:lnSpc>
                <a:spcPct val="100000"/>
              </a:lnSpc>
              <a:spcBef>
                <a:spcPts val="480"/>
              </a:spcBef>
              <a:spcAft>
                <a:spcPts val="0"/>
              </a:spcAft>
              <a:buClr>
                <a:schemeClr val="dk1"/>
              </a:buClr>
              <a:buSzPts val="2400"/>
              <a:buChar char="•"/>
              <a:defRPr sz="2400"/>
            </a:lvl1pPr>
            <a:lvl2pPr marL="914400" lvl="1" indent="-355600" algn="r" rtl="1">
              <a:lnSpc>
                <a:spcPct val="100000"/>
              </a:lnSpc>
              <a:spcBef>
                <a:spcPts val="400"/>
              </a:spcBef>
              <a:spcAft>
                <a:spcPts val="0"/>
              </a:spcAft>
              <a:buClr>
                <a:schemeClr val="dk1"/>
              </a:buClr>
              <a:buSzPts val="2000"/>
              <a:buChar char="–"/>
              <a:defRPr sz="2000"/>
            </a:lvl2pPr>
            <a:lvl3pPr marL="1371600" lvl="2" indent="-342900" algn="r" rtl="1">
              <a:lnSpc>
                <a:spcPct val="100000"/>
              </a:lnSpc>
              <a:spcBef>
                <a:spcPts val="360"/>
              </a:spcBef>
              <a:spcAft>
                <a:spcPts val="0"/>
              </a:spcAft>
              <a:buClr>
                <a:schemeClr val="dk1"/>
              </a:buClr>
              <a:buSzPts val="1800"/>
              <a:buChar char="•"/>
              <a:defRPr sz="1800"/>
            </a:lvl3pPr>
            <a:lvl4pPr marL="1828800" lvl="3" indent="-330200" algn="r" rtl="1">
              <a:lnSpc>
                <a:spcPct val="100000"/>
              </a:lnSpc>
              <a:spcBef>
                <a:spcPts val="320"/>
              </a:spcBef>
              <a:spcAft>
                <a:spcPts val="0"/>
              </a:spcAft>
              <a:buClr>
                <a:schemeClr val="dk1"/>
              </a:buClr>
              <a:buSzPts val="1600"/>
              <a:buChar char="–"/>
              <a:defRPr sz="1600"/>
            </a:lvl4pPr>
            <a:lvl5pPr marL="2286000" lvl="4" indent="-330200" algn="r" rtl="1">
              <a:lnSpc>
                <a:spcPct val="100000"/>
              </a:lnSpc>
              <a:spcBef>
                <a:spcPts val="320"/>
              </a:spcBef>
              <a:spcAft>
                <a:spcPts val="0"/>
              </a:spcAft>
              <a:buClr>
                <a:schemeClr val="dk1"/>
              </a:buClr>
              <a:buSzPts val="1600"/>
              <a:buChar char="»"/>
              <a:defRPr sz="1600"/>
            </a:lvl5pPr>
            <a:lvl6pPr marL="2743200" lvl="5" indent="-330200" algn="r" rtl="1">
              <a:lnSpc>
                <a:spcPct val="100000"/>
              </a:lnSpc>
              <a:spcBef>
                <a:spcPts val="320"/>
              </a:spcBef>
              <a:spcAft>
                <a:spcPts val="0"/>
              </a:spcAft>
              <a:buClr>
                <a:schemeClr val="dk1"/>
              </a:buClr>
              <a:buSzPts val="1600"/>
              <a:buChar char="•"/>
              <a:defRPr sz="1600"/>
            </a:lvl6pPr>
            <a:lvl7pPr marL="3200400" lvl="6" indent="-330200" algn="r" rtl="1">
              <a:lnSpc>
                <a:spcPct val="100000"/>
              </a:lnSpc>
              <a:spcBef>
                <a:spcPts val="320"/>
              </a:spcBef>
              <a:spcAft>
                <a:spcPts val="0"/>
              </a:spcAft>
              <a:buClr>
                <a:schemeClr val="dk1"/>
              </a:buClr>
              <a:buSzPts val="1600"/>
              <a:buChar char="•"/>
              <a:defRPr sz="1600"/>
            </a:lvl7pPr>
            <a:lvl8pPr marL="3657600" lvl="7" indent="-330200" algn="r" rtl="1">
              <a:lnSpc>
                <a:spcPct val="100000"/>
              </a:lnSpc>
              <a:spcBef>
                <a:spcPts val="320"/>
              </a:spcBef>
              <a:spcAft>
                <a:spcPts val="0"/>
              </a:spcAft>
              <a:buClr>
                <a:schemeClr val="dk1"/>
              </a:buClr>
              <a:buSzPts val="1600"/>
              <a:buChar char="•"/>
              <a:defRPr sz="1600"/>
            </a:lvl8pPr>
            <a:lvl9pPr marL="4114800" lvl="8" indent="-330200" algn="r" rtl="1">
              <a:lnSpc>
                <a:spcPct val="100000"/>
              </a:lnSpc>
              <a:spcBef>
                <a:spcPts val="320"/>
              </a:spcBef>
              <a:spcAft>
                <a:spcPts val="0"/>
              </a:spcAft>
              <a:buClr>
                <a:schemeClr val="dk1"/>
              </a:buClr>
              <a:buSzPts val="1600"/>
              <a:buChar char="•"/>
              <a:defRPr sz="1600"/>
            </a:lvl9pPr>
          </a:lstStyle>
          <a:p>
            <a:endParaRPr/>
          </a:p>
        </p:txBody>
      </p:sp>
      <p:sp>
        <p:nvSpPr>
          <p:cNvPr id="42" name="Google Shape;42;p2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r" rtl="1">
              <a:lnSpc>
                <a:spcPct val="100000"/>
              </a:lnSpc>
              <a:spcBef>
                <a:spcPts val="480"/>
              </a:spcBef>
              <a:spcAft>
                <a:spcPts val="0"/>
              </a:spcAft>
              <a:buClr>
                <a:schemeClr val="dk1"/>
              </a:buClr>
              <a:buSzPts val="2400"/>
              <a:buNone/>
              <a:defRPr sz="2400" b="1"/>
            </a:lvl1pPr>
            <a:lvl2pPr marL="914400" lvl="1" indent="-228600" algn="r" rtl="1">
              <a:lnSpc>
                <a:spcPct val="100000"/>
              </a:lnSpc>
              <a:spcBef>
                <a:spcPts val="400"/>
              </a:spcBef>
              <a:spcAft>
                <a:spcPts val="0"/>
              </a:spcAft>
              <a:buClr>
                <a:schemeClr val="dk1"/>
              </a:buClr>
              <a:buSzPts val="2000"/>
              <a:buNone/>
              <a:defRPr sz="2000" b="1"/>
            </a:lvl2pPr>
            <a:lvl3pPr marL="1371600" lvl="2" indent="-228600" algn="r" rtl="1">
              <a:lnSpc>
                <a:spcPct val="100000"/>
              </a:lnSpc>
              <a:spcBef>
                <a:spcPts val="360"/>
              </a:spcBef>
              <a:spcAft>
                <a:spcPts val="0"/>
              </a:spcAft>
              <a:buClr>
                <a:schemeClr val="dk1"/>
              </a:buClr>
              <a:buSzPts val="1800"/>
              <a:buNone/>
              <a:defRPr sz="1800" b="1"/>
            </a:lvl3pPr>
            <a:lvl4pPr marL="1828800" lvl="3" indent="-228600" algn="r" rtl="1">
              <a:lnSpc>
                <a:spcPct val="100000"/>
              </a:lnSpc>
              <a:spcBef>
                <a:spcPts val="320"/>
              </a:spcBef>
              <a:spcAft>
                <a:spcPts val="0"/>
              </a:spcAft>
              <a:buClr>
                <a:schemeClr val="dk1"/>
              </a:buClr>
              <a:buSzPts val="1600"/>
              <a:buNone/>
              <a:defRPr sz="1600" b="1"/>
            </a:lvl4pPr>
            <a:lvl5pPr marL="2286000" lvl="4" indent="-228600" algn="r" rtl="1">
              <a:lnSpc>
                <a:spcPct val="100000"/>
              </a:lnSpc>
              <a:spcBef>
                <a:spcPts val="320"/>
              </a:spcBef>
              <a:spcAft>
                <a:spcPts val="0"/>
              </a:spcAft>
              <a:buClr>
                <a:schemeClr val="dk1"/>
              </a:buClr>
              <a:buSzPts val="1600"/>
              <a:buNone/>
              <a:defRPr sz="1600" b="1"/>
            </a:lvl5pPr>
            <a:lvl6pPr marL="2743200" lvl="5" indent="-228600" algn="r" rtl="1">
              <a:lnSpc>
                <a:spcPct val="100000"/>
              </a:lnSpc>
              <a:spcBef>
                <a:spcPts val="320"/>
              </a:spcBef>
              <a:spcAft>
                <a:spcPts val="0"/>
              </a:spcAft>
              <a:buClr>
                <a:schemeClr val="dk1"/>
              </a:buClr>
              <a:buSzPts val="1600"/>
              <a:buNone/>
              <a:defRPr sz="1600" b="1"/>
            </a:lvl6pPr>
            <a:lvl7pPr marL="3200400" lvl="6" indent="-228600" algn="r" rtl="1">
              <a:lnSpc>
                <a:spcPct val="100000"/>
              </a:lnSpc>
              <a:spcBef>
                <a:spcPts val="320"/>
              </a:spcBef>
              <a:spcAft>
                <a:spcPts val="0"/>
              </a:spcAft>
              <a:buClr>
                <a:schemeClr val="dk1"/>
              </a:buClr>
              <a:buSzPts val="1600"/>
              <a:buNone/>
              <a:defRPr sz="1600" b="1"/>
            </a:lvl7pPr>
            <a:lvl8pPr marL="3657600" lvl="7" indent="-228600" algn="r" rtl="1">
              <a:lnSpc>
                <a:spcPct val="100000"/>
              </a:lnSpc>
              <a:spcBef>
                <a:spcPts val="320"/>
              </a:spcBef>
              <a:spcAft>
                <a:spcPts val="0"/>
              </a:spcAft>
              <a:buClr>
                <a:schemeClr val="dk1"/>
              </a:buClr>
              <a:buSzPts val="1600"/>
              <a:buNone/>
              <a:defRPr sz="1600" b="1"/>
            </a:lvl8pPr>
            <a:lvl9pPr marL="4114800" lvl="8" indent="-228600" algn="r" rtl="1">
              <a:lnSpc>
                <a:spcPct val="100000"/>
              </a:lnSpc>
              <a:spcBef>
                <a:spcPts val="320"/>
              </a:spcBef>
              <a:spcAft>
                <a:spcPts val="0"/>
              </a:spcAft>
              <a:buClr>
                <a:schemeClr val="dk1"/>
              </a:buClr>
              <a:buSzPts val="1600"/>
              <a:buNone/>
              <a:defRPr sz="1600" b="1"/>
            </a:lvl9pPr>
          </a:lstStyle>
          <a:p>
            <a:endParaRPr/>
          </a:p>
        </p:txBody>
      </p:sp>
      <p:sp>
        <p:nvSpPr>
          <p:cNvPr id="43" name="Google Shape;43;p2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r" rtl="1">
              <a:lnSpc>
                <a:spcPct val="100000"/>
              </a:lnSpc>
              <a:spcBef>
                <a:spcPts val="480"/>
              </a:spcBef>
              <a:spcAft>
                <a:spcPts val="0"/>
              </a:spcAft>
              <a:buClr>
                <a:schemeClr val="dk1"/>
              </a:buClr>
              <a:buSzPts val="2400"/>
              <a:buChar char="•"/>
              <a:defRPr sz="2400"/>
            </a:lvl1pPr>
            <a:lvl2pPr marL="914400" lvl="1" indent="-355600" algn="r" rtl="1">
              <a:lnSpc>
                <a:spcPct val="100000"/>
              </a:lnSpc>
              <a:spcBef>
                <a:spcPts val="400"/>
              </a:spcBef>
              <a:spcAft>
                <a:spcPts val="0"/>
              </a:spcAft>
              <a:buClr>
                <a:schemeClr val="dk1"/>
              </a:buClr>
              <a:buSzPts val="2000"/>
              <a:buChar char="–"/>
              <a:defRPr sz="2000"/>
            </a:lvl2pPr>
            <a:lvl3pPr marL="1371600" lvl="2" indent="-342900" algn="r" rtl="1">
              <a:lnSpc>
                <a:spcPct val="100000"/>
              </a:lnSpc>
              <a:spcBef>
                <a:spcPts val="360"/>
              </a:spcBef>
              <a:spcAft>
                <a:spcPts val="0"/>
              </a:spcAft>
              <a:buClr>
                <a:schemeClr val="dk1"/>
              </a:buClr>
              <a:buSzPts val="1800"/>
              <a:buChar char="•"/>
              <a:defRPr sz="1800"/>
            </a:lvl3pPr>
            <a:lvl4pPr marL="1828800" lvl="3" indent="-330200" algn="r" rtl="1">
              <a:lnSpc>
                <a:spcPct val="100000"/>
              </a:lnSpc>
              <a:spcBef>
                <a:spcPts val="320"/>
              </a:spcBef>
              <a:spcAft>
                <a:spcPts val="0"/>
              </a:spcAft>
              <a:buClr>
                <a:schemeClr val="dk1"/>
              </a:buClr>
              <a:buSzPts val="1600"/>
              <a:buChar char="–"/>
              <a:defRPr sz="1600"/>
            </a:lvl4pPr>
            <a:lvl5pPr marL="2286000" lvl="4" indent="-330200" algn="r" rtl="1">
              <a:lnSpc>
                <a:spcPct val="100000"/>
              </a:lnSpc>
              <a:spcBef>
                <a:spcPts val="320"/>
              </a:spcBef>
              <a:spcAft>
                <a:spcPts val="0"/>
              </a:spcAft>
              <a:buClr>
                <a:schemeClr val="dk1"/>
              </a:buClr>
              <a:buSzPts val="1600"/>
              <a:buChar char="»"/>
              <a:defRPr sz="1600"/>
            </a:lvl5pPr>
            <a:lvl6pPr marL="2743200" lvl="5" indent="-330200" algn="r" rtl="1">
              <a:lnSpc>
                <a:spcPct val="100000"/>
              </a:lnSpc>
              <a:spcBef>
                <a:spcPts val="320"/>
              </a:spcBef>
              <a:spcAft>
                <a:spcPts val="0"/>
              </a:spcAft>
              <a:buClr>
                <a:schemeClr val="dk1"/>
              </a:buClr>
              <a:buSzPts val="1600"/>
              <a:buChar char="•"/>
              <a:defRPr sz="1600"/>
            </a:lvl6pPr>
            <a:lvl7pPr marL="3200400" lvl="6" indent="-330200" algn="r" rtl="1">
              <a:lnSpc>
                <a:spcPct val="100000"/>
              </a:lnSpc>
              <a:spcBef>
                <a:spcPts val="320"/>
              </a:spcBef>
              <a:spcAft>
                <a:spcPts val="0"/>
              </a:spcAft>
              <a:buClr>
                <a:schemeClr val="dk1"/>
              </a:buClr>
              <a:buSzPts val="1600"/>
              <a:buChar char="•"/>
              <a:defRPr sz="1600"/>
            </a:lvl7pPr>
            <a:lvl8pPr marL="3657600" lvl="7" indent="-330200" algn="r" rtl="1">
              <a:lnSpc>
                <a:spcPct val="100000"/>
              </a:lnSpc>
              <a:spcBef>
                <a:spcPts val="320"/>
              </a:spcBef>
              <a:spcAft>
                <a:spcPts val="0"/>
              </a:spcAft>
              <a:buClr>
                <a:schemeClr val="dk1"/>
              </a:buClr>
              <a:buSzPts val="1600"/>
              <a:buChar char="•"/>
              <a:defRPr sz="1600"/>
            </a:lvl8pPr>
            <a:lvl9pPr marL="4114800" lvl="8" indent="-330200" algn="r" rtl="1">
              <a:lnSpc>
                <a:spcPct val="100000"/>
              </a:lnSpc>
              <a:spcBef>
                <a:spcPts val="320"/>
              </a:spcBef>
              <a:spcAft>
                <a:spcPts val="0"/>
              </a:spcAft>
              <a:buClr>
                <a:schemeClr val="dk1"/>
              </a:buClr>
              <a:buSzPts val="1600"/>
              <a:buChar char="•"/>
              <a:defRPr sz="1600"/>
            </a:lvl9pPr>
          </a:lstStyle>
          <a:p>
            <a:endParaRPr/>
          </a:p>
        </p:txBody>
      </p:sp>
      <p:sp>
        <p:nvSpPr>
          <p:cNvPr id="44" name="Google Shape;44;p28"/>
          <p:cNvSpPr txBox="1">
            <a:spLocks noGrp="1"/>
          </p:cNvSpPr>
          <p:nvPr>
            <p:ph type="dt" idx="10"/>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w-IL"/>
              <a:t>‹#›</a:t>
            </a:fld>
            <a:endParaRPr sz="16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47"/>
        <p:cNvGrpSpPr/>
        <p:nvPr/>
      </p:nvGrpSpPr>
      <p:grpSpPr>
        <a:xfrm>
          <a:off x="0" y="0"/>
          <a:ext cx="0" cy="0"/>
          <a:chOff x="0" y="0"/>
          <a:chExt cx="0" cy="0"/>
        </a:xfrm>
      </p:grpSpPr>
      <p:sp>
        <p:nvSpPr>
          <p:cNvPr id="48" name="Google Shape;48;p3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r" rtl="1">
              <a:lnSpc>
                <a:spcPct val="100000"/>
              </a:lnSpc>
              <a:spcBef>
                <a:spcPts val="0"/>
              </a:spcBef>
              <a:spcAft>
                <a:spcPts val="0"/>
              </a:spcAft>
              <a:buSzPts val="1400"/>
              <a:buNone/>
              <a:defRPr sz="2000" b="1"/>
            </a:lvl1pPr>
            <a:lvl2pPr lvl="1" algn="ctr" rtl="1">
              <a:lnSpc>
                <a:spcPct val="100000"/>
              </a:lnSpc>
              <a:spcBef>
                <a:spcPts val="0"/>
              </a:spcBef>
              <a:spcAft>
                <a:spcPts val="0"/>
              </a:spcAft>
              <a:buSzPts val="1400"/>
              <a:buNone/>
              <a:defRPr/>
            </a:lvl2pPr>
            <a:lvl3pPr lvl="2" algn="ctr" rtl="1">
              <a:lnSpc>
                <a:spcPct val="100000"/>
              </a:lnSpc>
              <a:spcBef>
                <a:spcPts val="0"/>
              </a:spcBef>
              <a:spcAft>
                <a:spcPts val="0"/>
              </a:spcAft>
              <a:buSzPts val="1400"/>
              <a:buNone/>
              <a:defRPr/>
            </a:lvl3pPr>
            <a:lvl4pPr lvl="3" algn="ctr" rtl="1">
              <a:lnSpc>
                <a:spcPct val="100000"/>
              </a:lnSpc>
              <a:spcBef>
                <a:spcPts val="0"/>
              </a:spcBef>
              <a:spcAft>
                <a:spcPts val="0"/>
              </a:spcAft>
              <a:buSzPts val="1400"/>
              <a:buNone/>
              <a:defRPr/>
            </a:lvl4pPr>
            <a:lvl5pPr lvl="4" algn="ctr" rtl="1">
              <a:lnSpc>
                <a:spcPct val="100000"/>
              </a:lnSpc>
              <a:spcBef>
                <a:spcPts val="0"/>
              </a:spcBef>
              <a:spcAft>
                <a:spcPts val="0"/>
              </a:spcAft>
              <a:buSzPts val="1400"/>
              <a:buNone/>
              <a:defRPr/>
            </a:lvl5pPr>
            <a:lvl6pPr lvl="5" algn="ctr" rtl="1">
              <a:lnSpc>
                <a:spcPct val="100000"/>
              </a:lnSpc>
              <a:spcBef>
                <a:spcPts val="0"/>
              </a:spcBef>
              <a:spcAft>
                <a:spcPts val="0"/>
              </a:spcAft>
              <a:buSzPts val="1400"/>
              <a:buNone/>
              <a:defRPr/>
            </a:lvl6pPr>
            <a:lvl7pPr lvl="6" algn="ctr" rtl="1">
              <a:lnSpc>
                <a:spcPct val="100000"/>
              </a:lnSpc>
              <a:spcBef>
                <a:spcPts val="0"/>
              </a:spcBef>
              <a:spcAft>
                <a:spcPts val="0"/>
              </a:spcAft>
              <a:buSzPts val="1400"/>
              <a:buNone/>
              <a:defRPr/>
            </a:lvl7pPr>
            <a:lvl8pPr lvl="7" algn="ctr" rtl="1">
              <a:lnSpc>
                <a:spcPct val="100000"/>
              </a:lnSpc>
              <a:spcBef>
                <a:spcPts val="0"/>
              </a:spcBef>
              <a:spcAft>
                <a:spcPts val="0"/>
              </a:spcAft>
              <a:buSzPts val="1400"/>
              <a:buNone/>
              <a:defRPr/>
            </a:lvl8pPr>
            <a:lvl9pPr lvl="8" algn="ctr" rtl="1">
              <a:lnSpc>
                <a:spcPct val="100000"/>
              </a:lnSpc>
              <a:spcBef>
                <a:spcPts val="0"/>
              </a:spcBef>
              <a:spcAft>
                <a:spcPts val="0"/>
              </a:spcAft>
              <a:buSzPts val="1400"/>
              <a:buNone/>
              <a:defRPr/>
            </a:lvl9pPr>
          </a:lstStyle>
          <a:p>
            <a:endParaRPr/>
          </a:p>
        </p:txBody>
      </p:sp>
      <p:sp>
        <p:nvSpPr>
          <p:cNvPr id="49" name="Google Shape;49;p3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r" rtl="1">
              <a:lnSpc>
                <a:spcPct val="100000"/>
              </a:lnSpc>
              <a:spcBef>
                <a:spcPts val="640"/>
              </a:spcBef>
              <a:spcAft>
                <a:spcPts val="0"/>
              </a:spcAft>
              <a:buClr>
                <a:schemeClr val="dk1"/>
              </a:buClr>
              <a:buSzPts val="3200"/>
              <a:buChar char="•"/>
              <a:defRPr sz="3200"/>
            </a:lvl1pPr>
            <a:lvl2pPr marL="914400" lvl="1" indent="-406400" algn="r" rtl="1">
              <a:lnSpc>
                <a:spcPct val="100000"/>
              </a:lnSpc>
              <a:spcBef>
                <a:spcPts val="560"/>
              </a:spcBef>
              <a:spcAft>
                <a:spcPts val="0"/>
              </a:spcAft>
              <a:buClr>
                <a:schemeClr val="dk1"/>
              </a:buClr>
              <a:buSzPts val="2800"/>
              <a:buChar char="–"/>
              <a:defRPr sz="2800"/>
            </a:lvl2pPr>
            <a:lvl3pPr marL="1371600" lvl="2" indent="-381000" algn="r" rtl="1">
              <a:lnSpc>
                <a:spcPct val="100000"/>
              </a:lnSpc>
              <a:spcBef>
                <a:spcPts val="480"/>
              </a:spcBef>
              <a:spcAft>
                <a:spcPts val="0"/>
              </a:spcAft>
              <a:buClr>
                <a:schemeClr val="dk1"/>
              </a:buClr>
              <a:buSzPts val="2400"/>
              <a:buChar char="•"/>
              <a:defRPr sz="2400"/>
            </a:lvl3pPr>
            <a:lvl4pPr marL="1828800" lvl="3" indent="-355600" algn="r" rtl="1">
              <a:lnSpc>
                <a:spcPct val="100000"/>
              </a:lnSpc>
              <a:spcBef>
                <a:spcPts val="400"/>
              </a:spcBef>
              <a:spcAft>
                <a:spcPts val="0"/>
              </a:spcAft>
              <a:buClr>
                <a:schemeClr val="dk1"/>
              </a:buClr>
              <a:buSzPts val="2000"/>
              <a:buChar char="–"/>
              <a:defRPr sz="2000"/>
            </a:lvl4pPr>
            <a:lvl5pPr marL="2286000" lvl="4" indent="-355600" algn="r" rtl="1">
              <a:lnSpc>
                <a:spcPct val="100000"/>
              </a:lnSpc>
              <a:spcBef>
                <a:spcPts val="400"/>
              </a:spcBef>
              <a:spcAft>
                <a:spcPts val="0"/>
              </a:spcAft>
              <a:buClr>
                <a:schemeClr val="dk1"/>
              </a:buClr>
              <a:buSzPts val="2000"/>
              <a:buChar char="»"/>
              <a:defRPr sz="2000"/>
            </a:lvl5pPr>
            <a:lvl6pPr marL="2743200" lvl="5" indent="-355600" algn="r" rtl="1">
              <a:lnSpc>
                <a:spcPct val="100000"/>
              </a:lnSpc>
              <a:spcBef>
                <a:spcPts val="400"/>
              </a:spcBef>
              <a:spcAft>
                <a:spcPts val="0"/>
              </a:spcAft>
              <a:buClr>
                <a:schemeClr val="dk1"/>
              </a:buClr>
              <a:buSzPts val="2000"/>
              <a:buChar char="•"/>
              <a:defRPr sz="2000"/>
            </a:lvl6pPr>
            <a:lvl7pPr marL="3200400" lvl="6" indent="-355600" algn="r" rtl="1">
              <a:lnSpc>
                <a:spcPct val="100000"/>
              </a:lnSpc>
              <a:spcBef>
                <a:spcPts val="400"/>
              </a:spcBef>
              <a:spcAft>
                <a:spcPts val="0"/>
              </a:spcAft>
              <a:buClr>
                <a:schemeClr val="dk1"/>
              </a:buClr>
              <a:buSzPts val="2000"/>
              <a:buChar char="•"/>
              <a:defRPr sz="2000"/>
            </a:lvl7pPr>
            <a:lvl8pPr marL="3657600" lvl="7" indent="-355600" algn="r" rtl="1">
              <a:lnSpc>
                <a:spcPct val="100000"/>
              </a:lnSpc>
              <a:spcBef>
                <a:spcPts val="400"/>
              </a:spcBef>
              <a:spcAft>
                <a:spcPts val="0"/>
              </a:spcAft>
              <a:buClr>
                <a:schemeClr val="dk1"/>
              </a:buClr>
              <a:buSzPts val="2000"/>
              <a:buChar char="•"/>
              <a:defRPr sz="2000"/>
            </a:lvl8pPr>
            <a:lvl9pPr marL="4114800" lvl="8" indent="-355600" algn="r" rtl="1">
              <a:lnSpc>
                <a:spcPct val="100000"/>
              </a:lnSpc>
              <a:spcBef>
                <a:spcPts val="400"/>
              </a:spcBef>
              <a:spcAft>
                <a:spcPts val="0"/>
              </a:spcAft>
              <a:buClr>
                <a:schemeClr val="dk1"/>
              </a:buClr>
              <a:buSzPts val="2000"/>
              <a:buChar char="•"/>
              <a:defRPr sz="2000"/>
            </a:lvl9pPr>
          </a:lstStyle>
          <a:p>
            <a:endParaRPr/>
          </a:p>
        </p:txBody>
      </p:sp>
      <p:sp>
        <p:nvSpPr>
          <p:cNvPr id="50" name="Google Shape;50;p3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r" rtl="1">
              <a:lnSpc>
                <a:spcPct val="100000"/>
              </a:lnSpc>
              <a:spcBef>
                <a:spcPts val="280"/>
              </a:spcBef>
              <a:spcAft>
                <a:spcPts val="0"/>
              </a:spcAft>
              <a:buClr>
                <a:schemeClr val="dk1"/>
              </a:buClr>
              <a:buSzPts val="1400"/>
              <a:buNone/>
              <a:defRPr sz="1400"/>
            </a:lvl1pPr>
            <a:lvl2pPr marL="914400" lvl="1" indent="-228600" algn="r" rtl="1">
              <a:lnSpc>
                <a:spcPct val="100000"/>
              </a:lnSpc>
              <a:spcBef>
                <a:spcPts val="240"/>
              </a:spcBef>
              <a:spcAft>
                <a:spcPts val="0"/>
              </a:spcAft>
              <a:buClr>
                <a:schemeClr val="dk1"/>
              </a:buClr>
              <a:buSzPts val="1200"/>
              <a:buNone/>
              <a:defRPr sz="1200"/>
            </a:lvl2pPr>
            <a:lvl3pPr marL="1371600" lvl="2" indent="-228600" algn="r" rtl="1">
              <a:lnSpc>
                <a:spcPct val="100000"/>
              </a:lnSpc>
              <a:spcBef>
                <a:spcPts val="200"/>
              </a:spcBef>
              <a:spcAft>
                <a:spcPts val="0"/>
              </a:spcAft>
              <a:buClr>
                <a:schemeClr val="dk1"/>
              </a:buClr>
              <a:buSzPts val="1000"/>
              <a:buNone/>
              <a:defRPr sz="1000"/>
            </a:lvl3pPr>
            <a:lvl4pPr marL="1828800" lvl="3" indent="-228600" algn="r" rtl="1">
              <a:lnSpc>
                <a:spcPct val="100000"/>
              </a:lnSpc>
              <a:spcBef>
                <a:spcPts val="180"/>
              </a:spcBef>
              <a:spcAft>
                <a:spcPts val="0"/>
              </a:spcAft>
              <a:buClr>
                <a:schemeClr val="dk1"/>
              </a:buClr>
              <a:buSzPts val="900"/>
              <a:buNone/>
              <a:defRPr sz="900"/>
            </a:lvl4pPr>
            <a:lvl5pPr marL="2286000" lvl="4" indent="-228600" algn="r" rtl="1">
              <a:lnSpc>
                <a:spcPct val="100000"/>
              </a:lnSpc>
              <a:spcBef>
                <a:spcPts val="180"/>
              </a:spcBef>
              <a:spcAft>
                <a:spcPts val="0"/>
              </a:spcAft>
              <a:buClr>
                <a:schemeClr val="dk1"/>
              </a:buClr>
              <a:buSzPts val="900"/>
              <a:buNone/>
              <a:defRPr sz="900"/>
            </a:lvl5pPr>
            <a:lvl6pPr marL="2743200" lvl="5" indent="-228600" algn="r" rtl="1">
              <a:lnSpc>
                <a:spcPct val="100000"/>
              </a:lnSpc>
              <a:spcBef>
                <a:spcPts val="180"/>
              </a:spcBef>
              <a:spcAft>
                <a:spcPts val="0"/>
              </a:spcAft>
              <a:buClr>
                <a:schemeClr val="dk1"/>
              </a:buClr>
              <a:buSzPts val="900"/>
              <a:buNone/>
              <a:defRPr sz="900"/>
            </a:lvl6pPr>
            <a:lvl7pPr marL="3200400" lvl="6" indent="-228600" algn="r" rtl="1">
              <a:lnSpc>
                <a:spcPct val="100000"/>
              </a:lnSpc>
              <a:spcBef>
                <a:spcPts val="180"/>
              </a:spcBef>
              <a:spcAft>
                <a:spcPts val="0"/>
              </a:spcAft>
              <a:buClr>
                <a:schemeClr val="dk1"/>
              </a:buClr>
              <a:buSzPts val="900"/>
              <a:buNone/>
              <a:defRPr sz="900"/>
            </a:lvl7pPr>
            <a:lvl8pPr marL="3657600" lvl="7" indent="-228600" algn="r" rtl="1">
              <a:lnSpc>
                <a:spcPct val="100000"/>
              </a:lnSpc>
              <a:spcBef>
                <a:spcPts val="180"/>
              </a:spcBef>
              <a:spcAft>
                <a:spcPts val="0"/>
              </a:spcAft>
              <a:buClr>
                <a:schemeClr val="dk1"/>
              </a:buClr>
              <a:buSzPts val="900"/>
              <a:buNone/>
              <a:defRPr sz="900"/>
            </a:lvl8pPr>
            <a:lvl9pPr marL="4114800" lvl="8" indent="-228600" algn="r" rtl="1">
              <a:lnSpc>
                <a:spcPct val="100000"/>
              </a:lnSpc>
              <a:spcBef>
                <a:spcPts val="180"/>
              </a:spcBef>
              <a:spcAft>
                <a:spcPts val="0"/>
              </a:spcAft>
              <a:buClr>
                <a:schemeClr val="dk1"/>
              </a:buClr>
              <a:buSzPts val="900"/>
              <a:buNone/>
              <a:defRPr sz="900"/>
            </a:lvl9pPr>
          </a:lstStyle>
          <a:p>
            <a:endParaRPr/>
          </a:p>
        </p:txBody>
      </p:sp>
      <p:sp>
        <p:nvSpPr>
          <p:cNvPr id="51" name="Google Shape;51;p31"/>
          <p:cNvSpPr txBox="1">
            <a:spLocks noGrp="1"/>
          </p:cNvSpPr>
          <p:nvPr>
            <p:ph type="dt" idx="10"/>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w-IL"/>
              <a:t>‹#›</a:t>
            </a:fld>
            <a:endParaRPr sz="16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r" rtl="1">
              <a:lnSpc>
                <a:spcPct val="100000"/>
              </a:lnSpc>
              <a:spcBef>
                <a:spcPts val="0"/>
              </a:spcBef>
              <a:spcAft>
                <a:spcPts val="0"/>
              </a:spcAft>
              <a:buSzPts val="1400"/>
              <a:buNone/>
              <a:defRPr sz="2000" b="1"/>
            </a:lvl1pPr>
            <a:lvl2pPr lvl="1" algn="ctr" rtl="1">
              <a:lnSpc>
                <a:spcPct val="100000"/>
              </a:lnSpc>
              <a:spcBef>
                <a:spcPts val="0"/>
              </a:spcBef>
              <a:spcAft>
                <a:spcPts val="0"/>
              </a:spcAft>
              <a:buSzPts val="1400"/>
              <a:buNone/>
              <a:defRPr/>
            </a:lvl2pPr>
            <a:lvl3pPr lvl="2" algn="ctr" rtl="1">
              <a:lnSpc>
                <a:spcPct val="100000"/>
              </a:lnSpc>
              <a:spcBef>
                <a:spcPts val="0"/>
              </a:spcBef>
              <a:spcAft>
                <a:spcPts val="0"/>
              </a:spcAft>
              <a:buSzPts val="1400"/>
              <a:buNone/>
              <a:defRPr/>
            </a:lvl3pPr>
            <a:lvl4pPr lvl="3" algn="ctr" rtl="1">
              <a:lnSpc>
                <a:spcPct val="100000"/>
              </a:lnSpc>
              <a:spcBef>
                <a:spcPts val="0"/>
              </a:spcBef>
              <a:spcAft>
                <a:spcPts val="0"/>
              </a:spcAft>
              <a:buSzPts val="1400"/>
              <a:buNone/>
              <a:defRPr/>
            </a:lvl4pPr>
            <a:lvl5pPr lvl="4" algn="ctr" rtl="1">
              <a:lnSpc>
                <a:spcPct val="100000"/>
              </a:lnSpc>
              <a:spcBef>
                <a:spcPts val="0"/>
              </a:spcBef>
              <a:spcAft>
                <a:spcPts val="0"/>
              </a:spcAft>
              <a:buSzPts val="1400"/>
              <a:buNone/>
              <a:defRPr/>
            </a:lvl5pPr>
            <a:lvl6pPr lvl="5" algn="ctr" rtl="1">
              <a:lnSpc>
                <a:spcPct val="100000"/>
              </a:lnSpc>
              <a:spcBef>
                <a:spcPts val="0"/>
              </a:spcBef>
              <a:spcAft>
                <a:spcPts val="0"/>
              </a:spcAft>
              <a:buSzPts val="1400"/>
              <a:buNone/>
              <a:defRPr/>
            </a:lvl6pPr>
            <a:lvl7pPr lvl="6" algn="ctr" rtl="1">
              <a:lnSpc>
                <a:spcPct val="100000"/>
              </a:lnSpc>
              <a:spcBef>
                <a:spcPts val="0"/>
              </a:spcBef>
              <a:spcAft>
                <a:spcPts val="0"/>
              </a:spcAft>
              <a:buSzPts val="1400"/>
              <a:buNone/>
              <a:defRPr/>
            </a:lvl7pPr>
            <a:lvl8pPr lvl="7" algn="ctr" rtl="1">
              <a:lnSpc>
                <a:spcPct val="100000"/>
              </a:lnSpc>
              <a:spcBef>
                <a:spcPts val="0"/>
              </a:spcBef>
              <a:spcAft>
                <a:spcPts val="0"/>
              </a:spcAft>
              <a:buSzPts val="1400"/>
              <a:buNone/>
              <a:defRPr/>
            </a:lvl8pPr>
            <a:lvl9pPr lvl="8" algn="ctr" rtl="1">
              <a:lnSpc>
                <a:spcPct val="100000"/>
              </a:lnSpc>
              <a:spcBef>
                <a:spcPts val="0"/>
              </a:spcBef>
              <a:spcAft>
                <a:spcPts val="0"/>
              </a:spcAft>
              <a:buSzPts val="1400"/>
              <a:buNone/>
              <a:defRPr/>
            </a:lvl9pPr>
          </a:lstStyle>
          <a:p>
            <a:endParaRPr/>
          </a:p>
        </p:txBody>
      </p:sp>
      <p:sp>
        <p:nvSpPr>
          <p:cNvPr id="56" name="Google Shape;56;p32"/>
          <p:cNvSpPr>
            <a:spLocks noGrp="1"/>
          </p:cNvSpPr>
          <p:nvPr>
            <p:ph type="pic" idx="2"/>
          </p:nvPr>
        </p:nvSpPr>
        <p:spPr>
          <a:xfrm>
            <a:off x="1792288" y="612775"/>
            <a:ext cx="5486400" cy="4114800"/>
          </a:xfrm>
          <a:prstGeom prst="rect">
            <a:avLst/>
          </a:prstGeom>
          <a:noFill/>
          <a:ln>
            <a:noFill/>
          </a:ln>
        </p:spPr>
      </p:sp>
      <p:sp>
        <p:nvSpPr>
          <p:cNvPr id="57" name="Google Shape;57;p3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r" rtl="1">
              <a:lnSpc>
                <a:spcPct val="100000"/>
              </a:lnSpc>
              <a:spcBef>
                <a:spcPts val="280"/>
              </a:spcBef>
              <a:spcAft>
                <a:spcPts val="0"/>
              </a:spcAft>
              <a:buClr>
                <a:schemeClr val="dk1"/>
              </a:buClr>
              <a:buSzPts val="1400"/>
              <a:buNone/>
              <a:defRPr sz="1400"/>
            </a:lvl1pPr>
            <a:lvl2pPr marL="914400" lvl="1" indent="-228600" algn="r" rtl="1">
              <a:lnSpc>
                <a:spcPct val="100000"/>
              </a:lnSpc>
              <a:spcBef>
                <a:spcPts val="240"/>
              </a:spcBef>
              <a:spcAft>
                <a:spcPts val="0"/>
              </a:spcAft>
              <a:buClr>
                <a:schemeClr val="dk1"/>
              </a:buClr>
              <a:buSzPts val="1200"/>
              <a:buNone/>
              <a:defRPr sz="1200"/>
            </a:lvl2pPr>
            <a:lvl3pPr marL="1371600" lvl="2" indent="-228600" algn="r" rtl="1">
              <a:lnSpc>
                <a:spcPct val="100000"/>
              </a:lnSpc>
              <a:spcBef>
                <a:spcPts val="200"/>
              </a:spcBef>
              <a:spcAft>
                <a:spcPts val="0"/>
              </a:spcAft>
              <a:buClr>
                <a:schemeClr val="dk1"/>
              </a:buClr>
              <a:buSzPts val="1000"/>
              <a:buNone/>
              <a:defRPr sz="1000"/>
            </a:lvl3pPr>
            <a:lvl4pPr marL="1828800" lvl="3" indent="-228600" algn="r" rtl="1">
              <a:lnSpc>
                <a:spcPct val="100000"/>
              </a:lnSpc>
              <a:spcBef>
                <a:spcPts val="180"/>
              </a:spcBef>
              <a:spcAft>
                <a:spcPts val="0"/>
              </a:spcAft>
              <a:buClr>
                <a:schemeClr val="dk1"/>
              </a:buClr>
              <a:buSzPts val="900"/>
              <a:buNone/>
              <a:defRPr sz="900"/>
            </a:lvl4pPr>
            <a:lvl5pPr marL="2286000" lvl="4" indent="-228600" algn="r" rtl="1">
              <a:lnSpc>
                <a:spcPct val="100000"/>
              </a:lnSpc>
              <a:spcBef>
                <a:spcPts val="180"/>
              </a:spcBef>
              <a:spcAft>
                <a:spcPts val="0"/>
              </a:spcAft>
              <a:buClr>
                <a:schemeClr val="dk1"/>
              </a:buClr>
              <a:buSzPts val="900"/>
              <a:buNone/>
              <a:defRPr sz="900"/>
            </a:lvl5pPr>
            <a:lvl6pPr marL="2743200" lvl="5" indent="-228600" algn="r" rtl="1">
              <a:lnSpc>
                <a:spcPct val="100000"/>
              </a:lnSpc>
              <a:spcBef>
                <a:spcPts val="180"/>
              </a:spcBef>
              <a:spcAft>
                <a:spcPts val="0"/>
              </a:spcAft>
              <a:buClr>
                <a:schemeClr val="dk1"/>
              </a:buClr>
              <a:buSzPts val="900"/>
              <a:buNone/>
              <a:defRPr sz="900"/>
            </a:lvl6pPr>
            <a:lvl7pPr marL="3200400" lvl="6" indent="-228600" algn="r" rtl="1">
              <a:lnSpc>
                <a:spcPct val="100000"/>
              </a:lnSpc>
              <a:spcBef>
                <a:spcPts val="180"/>
              </a:spcBef>
              <a:spcAft>
                <a:spcPts val="0"/>
              </a:spcAft>
              <a:buClr>
                <a:schemeClr val="dk1"/>
              </a:buClr>
              <a:buSzPts val="900"/>
              <a:buNone/>
              <a:defRPr sz="900"/>
            </a:lvl7pPr>
            <a:lvl8pPr marL="3657600" lvl="7" indent="-228600" algn="r" rtl="1">
              <a:lnSpc>
                <a:spcPct val="100000"/>
              </a:lnSpc>
              <a:spcBef>
                <a:spcPts val="180"/>
              </a:spcBef>
              <a:spcAft>
                <a:spcPts val="0"/>
              </a:spcAft>
              <a:buClr>
                <a:schemeClr val="dk1"/>
              </a:buClr>
              <a:buSzPts val="900"/>
              <a:buNone/>
              <a:defRPr sz="900"/>
            </a:lvl8pPr>
            <a:lvl9pPr marL="4114800" lvl="8" indent="-228600" algn="r" rtl="1">
              <a:lnSpc>
                <a:spcPct val="100000"/>
              </a:lnSpc>
              <a:spcBef>
                <a:spcPts val="180"/>
              </a:spcBef>
              <a:spcAft>
                <a:spcPts val="0"/>
              </a:spcAft>
              <a:buClr>
                <a:schemeClr val="dk1"/>
              </a:buClr>
              <a:buSzPts val="900"/>
              <a:buNone/>
              <a:defRPr sz="900"/>
            </a:lvl9pPr>
          </a:lstStyle>
          <a:p>
            <a:endParaRPr/>
          </a:p>
        </p:txBody>
      </p:sp>
      <p:sp>
        <p:nvSpPr>
          <p:cNvPr id="58" name="Google Shape;58;p32"/>
          <p:cNvSpPr txBox="1">
            <a:spLocks noGrp="1"/>
          </p:cNvSpPr>
          <p:nvPr>
            <p:ph type="dt" idx="10"/>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w-IL"/>
              <a:t>‹#›</a:t>
            </a:fld>
            <a:endParaRPr sz="16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ctr" rtl="1">
              <a:lnSpc>
                <a:spcPct val="100000"/>
              </a:lnSpc>
              <a:spcBef>
                <a:spcPts val="0"/>
              </a:spcBef>
              <a:spcAft>
                <a:spcPts val="0"/>
              </a:spcAft>
              <a:buSzPts val="1400"/>
              <a:buNone/>
              <a:defRPr/>
            </a:lvl2pPr>
            <a:lvl3pPr lvl="2" algn="ctr" rtl="1">
              <a:lnSpc>
                <a:spcPct val="100000"/>
              </a:lnSpc>
              <a:spcBef>
                <a:spcPts val="0"/>
              </a:spcBef>
              <a:spcAft>
                <a:spcPts val="0"/>
              </a:spcAft>
              <a:buSzPts val="1400"/>
              <a:buNone/>
              <a:defRPr/>
            </a:lvl3pPr>
            <a:lvl4pPr lvl="3" algn="ctr" rtl="1">
              <a:lnSpc>
                <a:spcPct val="100000"/>
              </a:lnSpc>
              <a:spcBef>
                <a:spcPts val="0"/>
              </a:spcBef>
              <a:spcAft>
                <a:spcPts val="0"/>
              </a:spcAft>
              <a:buSzPts val="1400"/>
              <a:buNone/>
              <a:defRPr/>
            </a:lvl4pPr>
            <a:lvl5pPr lvl="4" algn="ctr" rtl="1">
              <a:lnSpc>
                <a:spcPct val="100000"/>
              </a:lnSpc>
              <a:spcBef>
                <a:spcPts val="0"/>
              </a:spcBef>
              <a:spcAft>
                <a:spcPts val="0"/>
              </a:spcAft>
              <a:buSzPts val="1400"/>
              <a:buNone/>
              <a:defRPr/>
            </a:lvl5pPr>
            <a:lvl6pPr lvl="5" algn="ctr" rtl="1">
              <a:lnSpc>
                <a:spcPct val="100000"/>
              </a:lnSpc>
              <a:spcBef>
                <a:spcPts val="0"/>
              </a:spcBef>
              <a:spcAft>
                <a:spcPts val="0"/>
              </a:spcAft>
              <a:buSzPts val="1400"/>
              <a:buNone/>
              <a:defRPr/>
            </a:lvl6pPr>
            <a:lvl7pPr lvl="6" algn="ctr" rtl="1">
              <a:lnSpc>
                <a:spcPct val="100000"/>
              </a:lnSpc>
              <a:spcBef>
                <a:spcPts val="0"/>
              </a:spcBef>
              <a:spcAft>
                <a:spcPts val="0"/>
              </a:spcAft>
              <a:buSzPts val="1400"/>
              <a:buNone/>
              <a:defRPr/>
            </a:lvl7pPr>
            <a:lvl8pPr lvl="7" algn="ctr" rtl="1">
              <a:lnSpc>
                <a:spcPct val="100000"/>
              </a:lnSpc>
              <a:spcBef>
                <a:spcPts val="0"/>
              </a:spcBef>
              <a:spcAft>
                <a:spcPts val="0"/>
              </a:spcAft>
              <a:buSzPts val="1400"/>
              <a:buNone/>
              <a:defRPr/>
            </a:lvl8pPr>
            <a:lvl9pPr lvl="8" algn="ctr" rtl="1">
              <a:lnSpc>
                <a:spcPct val="100000"/>
              </a:lnSpc>
              <a:spcBef>
                <a:spcPts val="0"/>
              </a:spcBef>
              <a:spcAft>
                <a:spcPts val="0"/>
              </a:spcAft>
              <a:buSzPts val="1400"/>
              <a:buNone/>
              <a:defRPr/>
            </a:lvl9pPr>
          </a:lstStyle>
          <a:p>
            <a:endParaRPr/>
          </a:p>
        </p:txBody>
      </p:sp>
      <p:sp>
        <p:nvSpPr>
          <p:cNvPr id="63" name="Google Shape;63;p3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r" rtl="1">
              <a:lnSpc>
                <a:spcPct val="100000"/>
              </a:lnSpc>
              <a:spcBef>
                <a:spcPts val="360"/>
              </a:spcBef>
              <a:spcAft>
                <a:spcPts val="0"/>
              </a:spcAft>
              <a:buClr>
                <a:schemeClr val="dk1"/>
              </a:buClr>
              <a:buSzPts val="1800"/>
              <a:buChar char="•"/>
              <a:defRPr/>
            </a:lvl1pPr>
            <a:lvl2pPr marL="914400" lvl="1" indent="-342900" algn="r" rtl="1">
              <a:lnSpc>
                <a:spcPct val="100000"/>
              </a:lnSpc>
              <a:spcBef>
                <a:spcPts val="360"/>
              </a:spcBef>
              <a:spcAft>
                <a:spcPts val="0"/>
              </a:spcAft>
              <a:buClr>
                <a:schemeClr val="dk1"/>
              </a:buClr>
              <a:buSzPts val="1800"/>
              <a:buChar char="–"/>
              <a:defRPr/>
            </a:lvl2pPr>
            <a:lvl3pPr marL="1371600" lvl="2" indent="-342900" algn="r" rtl="1">
              <a:lnSpc>
                <a:spcPct val="100000"/>
              </a:lnSpc>
              <a:spcBef>
                <a:spcPts val="360"/>
              </a:spcBef>
              <a:spcAft>
                <a:spcPts val="0"/>
              </a:spcAft>
              <a:buClr>
                <a:schemeClr val="dk1"/>
              </a:buClr>
              <a:buSzPts val="1800"/>
              <a:buChar char="•"/>
              <a:defRPr/>
            </a:lvl3pPr>
            <a:lvl4pPr marL="1828800" lvl="3" indent="-342900" algn="r" rtl="1">
              <a:lnSpc>
                <a:spcPct val="100000"/>
              </a:lnSpc>
              <a:spcBef>
                <a:spcPts val="360"/>
              </a:spcBef>
              <a:spcAft>
                <a:spcPts val="0"/>
              </a:spcAft>
              <a:buClr>
                <a:schemeClr val="dk1"/>
              </a:buClr>
              <a:buSzPts val="1800"/>
              <a:buChar char="–"/>
              <a:defRPr/>
            </a:lvl4pPr>
            <a:lvl5pPr marL="2286000" lvl="4" indent="-342900" algn="r" rtl="1">
              <a:lnSpc>
                <a:spcPct val="100000"/>
              </a:lnSpc>
              <a:spcBef>
                <a:spcPts val="360"/>
              </a:spcBef>
              <a:spcAft>
                <a:spcPts val="0"/>
              </a:spcAft>
              <a:buClr>
                <a:schemeClr val="dk1"/>
              </a:buClr>
              <a:buSzPts val="1800"/>
              <a:buChar char="»"/>
              <a:defRPr/>
            </a:lvl5pPr>
            <a:lvl6pPr marL="2743200" lvl="5" indent="-342900" algn="r" rtl="1">
              <a:lnSpc>
                <a:spcPct val="100000"/>
              </a:lnSpc>
              <a:spcBef>
                <a:spcPts val="360"/>
              </a:spcBef>
              <a:spcAft>
                <a:spcPts val="0"/>
              </a:spcAft>
              <a:buClr>
                <a:schemeClr val="dk1"/>
              </a:buClr>
              <a:buSzPts val="1800"/>
              <a:buChar char="•"/>
              <a:defRPr/>
            </a:lvl6pPr>
            <a:lvl7pPr marL="3200400" lvl="6" indent="-342900" algn="r" rtl="1">
              <a:lnSpc>
                <a:spcPct val="100000"/>
              </a:lnSpc>
              <a:spcBef>
                <a:spcPts val="360"/>
              </a:spcBef>
              <a:spcAft>
                <a:spcPts val="0"/>
              </a:spcAft>
              <a:buClr>
                <a:schemeClr val="dk1"/>
              </a:buClr>
              <a:buSzPts val="1800"/>
              <a:buChar char="•"/>
              <a:defRPr/>
            </a:lvl7pPr>
            <a:lvl8pPr marL="3657600" lvl="7" indent="-342900" algn="r" rtl="1">
              <a:lnSpc>
                <a:spcPct val="100000"/>
              </a:lnSpc>
              <a:spcBef>
                <a:spcPts val="360"/>
              </a:spcBef>
              <a:spcAft>
                <a:spcPts val="0"/>
              </a:spcAft>
              <a:buClr>
                <a:schemeClr val="dk1"/>
              </a:buClr>
              <a:buSzPts val="1800"/>
              <a:buChar char="•"/>
              <a:defRPr/>
            </a:lvl8pPr>
            <a:lvl9pPr marL="4114800" lvl="8" indent="-342900" algn="r" rtl="1">
              <a:lnSpc>
                <a:spcPct val="100000"/>
              </a:lnSpc>
              <a:spcBef>
                <a:spcPts val="360"/>
              </a:spcBef>
              <a:spcAft>
                <a:spcPts val="0"/>
              </a:spcAft>
              <a:buClr>
                <a:schemeClr val="dk1"/>
              </a:buClr>
              <a:buSzPts val="1800"/>
              <a:buChar char="•"/>
              <a:defRPr/>
            </a:lvl9pPr>
          </a:lstStyle>
          <a:p>
            <a:endParaRPr/>
          </a:p>
        </p:txBody>
      </p:sp>
      <p:sp>
        <p:nvSpPr>
          <p:cNvPr id="64" name="Google Shape;64;p33"/>
          <p:cNvSpPr txBox="1">
            <a:spLocks noGrp="1"/>
          </p:cNvSpPr>
          <p:nvPr>
            <p:ph type="dt" idx="10"/>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w-IL"/>
              <a:t>‹#›</a:t>
            </a:fld>
            <a:endParaRPr sz="16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67"/>
        <p:cNvGrpSpPr/>
        <p:nvPr/>
      </p:nvGrpSpPr>
      <p:grpSpPr>
        <a:xfrm>
          <a:off x="0" y="0"/>
          <a:ext cx="0" cy="0"/>
          <a:chOff x="0" y="0"/>
          <a:chExt cx="0" cy="0"/>
        </a:xfrm>
      </p:grpSpPr>
      <p:sp>
        <p:nvSpPr>
          <p:cNvPr id="68" name="Google Shape;68;p3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rtl="1">
              <a:lnSpc>
                <a:spcPct val="100000"/>
              </a:lnSpc>
              <a:spcBef>
                <a:spcPts val="0"/>
              </a:spcBef>
              <a:spcAft>
                <a:spcPts val="0"/>
              </a:spcAft>
              <a:buSzPts val="1400"/>
              <a:buNone/>
              <a:defRPr/>
            </a:lvl1pPr>
            <a:lvl2pPr lvl="1" algn="ctr" rtl="1">
              <a:lnSpc>
                <a:spcPct val="100000"/>
              </a:lnSpc>
              <a:spcBef>
                <a:spcPts val="0"/>
              </a:spcBef>
              <a:spcAft>
                <a:spcPts val="0"/>
              </a:spcAft>
              <a:buSzPts val="1400"/>
              <a:buNone/>
              <a:defRPr/>
            </a:lvl2pPr>
            <a:lvl3pPr lvl="2" algn="ctr" rtl="1">
              <a:lnSpc>
                <a:spcPct val="100000"/>
              </a:lnSpc>
              <a:spcBef>
                <a:spcPts val="0"/>
              </a:spcBef>
              <a:spcAft>
                <a:spcPts val="0"/>
              </a:spcAft>
              <a:buSzPts val="1400"/>
              <a:buNone/>
              <a:defRPr/>
            </a:lvl3pPr>
            <a:lvl4pPr lvl="3" algn="ctr" rtl="1">
              <a:lnSpc>
                <a:spcPct val="100000"/>
              </a:lnSpc>
              <a:spcBef>
                <a:spcPts val="0"/>
              </a:spcBef>
              <a:spcAft>
                <a:spcPts val="0"/>
              </a:spcAft>
              <a:buSzPts val="1400"/>
              <a:buNone/>
              <a:defRPr/>
            </a:lvl4pPr>
            <a:lvl5pPr lvl="4" algn="ctr" rtl="1">
              <a:lnSpc>
                <a:spcPct val="100000"/>
              </a:lnSpc>
              <a:spcBef>
                <a:spcPts val="0"/>
              </a:spcBef>
              <a:spcAft>
                <a:spcPts val="0"/>
              </a:spcAft>
              <a:buSzPts val="1400"/>
              <a:buNone/>
              <a:defRPr/>
            </a:lvl5pPr>
            <a:lvl6pPr lvl="5" algn="ctr" rtl="1">
              <a:lnSpc>
                <a:spcPct val="100000"/>
              </a:lnSpc>
              <a:spcBef>
                <a:spcPts val="0"/>
              </a:spcBef>
              <a:spcAft>
                <a:spcPts val="0"/>
              </a:spcAft>
              <a:buSzPts val="1400"/>
              <a:buNone/>
              <a:defRPr/>
            </a:lvl6pPr>
            <a:lvl7pPr lvl="6" algn="ctr" rtl="1">
              <a:lnSpc>
                <a:spcPct val="100000"/>
              </a:lnSpc>
              <a:spcBef>
                <a:spcPts val="0"/>
              </a:spcBef>
              <a:spcAft>
                <a:spcPts val="0"/>
              </a:spcAft>
              <a:buSzPts val="1400"/>
              <a:buNone/>
              <a:defRPr/>
            </a:lvl7pPr>
            <a:lvl8pPr lvl="7" algn="ctr" rtl="1">
              <a:lnSpc>
                <a:spcPct val="100000"/>
              </a:lnSpc>
              <a:spcBef>
                <a:spcPts val="0"/>
              </a:spcBef>
              <a:spcAft>
                <a:spcPts val="0"/>
              </a:spcAft>
              <a:buSzPts val="1400"/>
              <a:buNone/>
              <a:defRPr/>
            </a:lvl8pPr>
            <a:lvl9pPr lvl="8" algn="ctr" rtl="1">
              <a:lnSpc>
                <a:spcPct val="100000"/>
              </a:lnSpc>
              <a:spcBef>
                <a:spcPts val="0"/>
              </a:spcBef>
              <a:spcAft>
                <a:spcPts val="0"/>
              </a:spcAft>
              <a:buSzPts val="1400"/>
              <a:buNone/>
              <a:defRPr/>
            </a:lvl9pPr>
          </a:lstStyle>
          <a:p>
            <a:endParaRPr/>
          </a:p>
        </p:txBody>
      </p:sp>
      <p:sp>
        <p:nvSpPr>
          <p:cNvPr id="69" name="Google Shape;69;p3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r" rtl="1">
              <a:lnSpc>
                <a:spcPct val="100000"/>
              </a:lnSpc>
              <a:spcBef>
                <a:spcPts val="360"/>
              </a:spcBef>
              <a:spcAft>
                <a:spcPts val="0"/>
              </a:spcAft>
              <a:buClr>
                <a:schemeClr val="dk1"/>
              </a:buClr>
              <a:buSzPts val="1800"/>
              <a:buChar char="•"/>
              <a:defRPr/>
            </a:lvl1pPr>
            <a:lvl2pPr marL="914400" lvl="1" indent="-342900" algn="r" rtl="1">
              <a:lnSpc>
                <a:spcPct val="100000"/>
              </a:lnSpc>
              <a:spcBef>
                <a:spcPts val="360"/>
              </a:spcBef>
              <a:spcAft>
                <a:spcPts val="0"/>
              </a:spcAft>
              <a:buClr>
                <a:schemeClr val="dk1"/>
              </a:buClr>
              <a:buSzPts val="1800"/>
              <a:buChar char="–"/>
              <a:defRPr/>
            </a:lvl2pPr>
            <a:lvl3pPr marL="1371600" lvl="2" indent="-342900" algn="r" rtl="1">
              <a:lnSpc>
                <a:spcPct val="100000"/>
              </a:lnSpc>
              <a:spcBef>
                <a:spcPts val="360"/>
              </a:spcBef>
              <a:spcAft>
                <a:spcPts val="0"/>
              </a:spcAft>
              <a:buClr>
                <a:schemeClr val="dk1"/>
              </a:buClr>
              <a:buSzPts val="1800"/>
              <a:buChar char="•"/>
              <a:defRPr/>
            </a:lvl3pPr>
            <a:lvl4pPr marL="1828800" lvl="3" indent="-342900" algn="r" rtl="1">
              <a:lnSpc>
                <a:spcPct val="100000"/>
              </a:lnSpc>
              <a:spcBef>
                <a:spcPts val="360"/>
              </a:spcBef>
              <a:spcAft>
                <a:spcPts val="0"/>
              </a:spcAft>
              <a:buClr>
                <a:schemeClr val="dk1"/>
              </a:buClr>
              <a:buSzPts val="1800"/>
              <a:buChar char="–"/>
              <a:defRPr/>
            </a:lvl4pPr>
            <a:lvl5pPr marL="2286000" lvl="4" indent="-342900" algn="r" rtl="1">
              <a:lnSpc>
                <a:spcPct val="100000"/>
              </a:lnSpc>
              <a:spcBef>
                <a:spcPts val="360"/>
              </a:spcBef>
              <a:spcAft>
                <a:spcPts val="0"/>
              </a:spcAft>
              <a:buClr>
                <a:schemeClr val="dk1"/>
              </a:buClr>
              <a:buSzPts val="1800"/>
              <a:buChar char="»"/>
              <a:defRPr/>
            </a:lvl5pPr>
            <a:lvl6pPr marL="2743200" lvl="5" indent="-342900" algn="r" rtl="1">
              <a:lnSpc>
                <a:spcPct val="100000"/>
              </a:lnSpc>
              <a:spcBef>
                <a:spcPts val="360"/>
              </a:spcBef>
              <a:spcAft>
                <a:spcPts val="0"/>
              </a:spcAft>
              <a:buClr>
                <a:schemeClr val="dk1"/>
              </a:buClr>
              <a:buSzPts val="1800"/>
              <a:buChar char="•"/>
              <a:defRPr/>
            </a:lvl6pPr>
            <a:lvl7pPr marL="3200400" lvl="6" indent="-342900" algn="r" rtl="1">
              <a:lnSpc>
                <a:spcPct val="100000"/>
              </a:lnSpc>
              <a:spcBef>
                <a:spcPts val="360"/>
              </a:spcBef>
              <a:spcAft>
                <a:spcPts val="0"/>
              </a:spcAft>
              <a:buClr>
                <a:schemeClr val="dk1"/>
              </a:buClr>
              <a:buSzPts val="1800"/>
              <a:buChar char="•"/>
              <a:defRPr/>
            </a:lvl7pPr>
            <a:lvl8pPr marL="3657600" lvl="7" indent="-342900" algn="r" rtl="1">
              <a:lnSpc>
                <a:spcPct val="100000"/>
              </a:lnSpc>
              <a:spcBef>
                <a:spcPts val="360"/>
              </a:spcBef>
              <a:spcAft>
                <a:spcPts val="0"/>
              </a:spcAft>
              <a:buClr>
                <a:schemeClr val="dk1"/>
              </a:buClr>
              <a:buSzPts val="1800"/>
              <a:buChar char="•"/>
              <a:defRPr/>
            </a:lvl8pPr>
            <a:lvl9pPr marL="4114800" lvl="8" indent="-342900" algn="r" rtl="1">
              <a:lnSpc>
                <a:spcPct val="100000"/>
              </a:lnSpc>
              <a:spcBef>
                <a:spcPts val="360"/>
              </a:spcBef>
              <a:spcAft>
                <a:spcPts val="0"/>
              </a:spcAft>
              <a:buClr>
                <a:schemeClr val="dk1"/>
              </a:buClr>
              <a:buSzPts val="1800"/>
              <a:buChar char="•"/>
              <a:defRPr/>
            </a:lvl9pPr>
          </a:lstStyle>
          <a:p>
            <a:endParaRPr/>
          </a:p>
        </p:txBody>
      </p:sp>
      <p:sp>
        <p:nvSpPr>
          <p:cNvPr id="70" name="Google Shape;70;p34"/>
          <p:cNvSpPr txBox="1">
            <a:spLocks noGrp="1"/>
          </p:cNvSpPr>
          <p:nvPr>
            <p:ph type="dt" idx="10"/>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w-IL"/>
              <a:t>‹#›</a:t>
            </a:fld>
            <a:endParaRPr sz="16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1">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r" rtl="1">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r" rtl="1">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r" rtl="1">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r" rtl="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r" rtl="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r" rtl="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r" rtl="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r" rtl="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r" rtl="1">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200"/>
              <a:buFont typeface="Arial"/>
              <a:buNone/>
              <a:defRPr sz="1200" b="1"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w-IL"/>
              <a:t>‹#›</a:t>
            </a:fld>
            <a:endParaRPr sz="160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1">
              <a:lnSpc>
                <a:spcPct val="100000"/>
              </a:lnSpc>
              <a:spcBef>
                <a:spcPts val="0"/>
              </a:spcBef>
              <a:spcAft>
                <a:spcPts val="0"/>
              </a:spcAft>
              <a:buSzPts val="1400"/>
              <a:buNone/>
            </a:pPr>
            <a:r>
              <a:rPr lang="iw-IL" sz="6600"/>
              <a:t>13</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iw-IL"/>
              <a:t>10</a:t>
            </a:fld>
            <a:endParaRPr sz="1600"/>
          </a:p>
        </p:txBody>
      </p:sp>
      <p:sp>
        <p:nvSpPr>
          <p:cNvPr id="142" name="Google Shape;142;p13"/>
          <p:cNvSpPr txBox="1"/>
          <p:nvPr/>
        </p:nvSpPr>
        <p:spPr>
          <a:xfrm>
            <a:off x="4678325" y="841248"/>
            <a:ext cx="2821606" cy="307777"/>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ד. ביום הרביעי הוסיפו את הקטע הבא:</a:t>
            </a:r>
            <a:endParaRPr sz="1400" b="0" i="0" u="none" strike="noStrike" cap="none">
              <a:solidFill>
                <a:srgbClr val="000000"/>
              </a:solidFill>
              <a:latin typeface="Arial"/>
              <a:ea typeface="Arial"/>
              <a:cs typeface="Arial"/>
              <a:sym typeface="Arial"/>
            </a:endParaRPr>
          </a:p>
        </p:txBody>
      </p:sp>
      <p:sp>
        <p:nvSpPr>
          <p:cNvPr id="143" name="Google Shape;143;p13"/>
          <p:cNvSpPr txBox="1"/>
          <p:nvPr/>
        </p:nvSpPr>
        <p:spPr>
          <a:xfrm>
            <a:off x="822961" y="1307592"/>
            <a:ext cx="3749039"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 Day 4</a:t>
            </a:r>
            <a:endParaRPr/>
          </a:p>
          <a:p>
            <a:pPr marL="0" marR="0" lvl="0" indent="0" algn="l" rtl="0">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Turtle sonBatz1 = batz.child(animals[0]);</a:t>
            </a:r>
            <a:endParaRPr/>
          </a:p>
          <a:p>
            <a:pPr marL="0" marR="0" lvl="0" indent="0" algn="l" rtl="0">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Turtle sonBatz2 = batz.child(animals[1]);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4" name="Google Shape;144;p13"/>
          <p:cNvSpPr txBox="1"/>
          <p:nvPr/>
        </p:nvSpPr>
        <p:spPr>
          <a:xfrm>
            <a:off x="822961" y="2779776"/>
            <a:ext cx="7877541" cy="1169551"/>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הפקודה הראשונה תיצור צב חדש ששמו: Son_of_Batz_and_Simba משקלו הוא 3 וגודל השיריון כמו של אביו.</a:t>
            </a:r>
            <a:endParaRPr/>
          </a:p>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הפקודה השניה תבצעה אותו דבר עם החיה שמוצבת בanimals[1]</a:t>
            </a:r>
            <a:endParaRPr/>
          </a:p>
          <a:p>
            <a:pPr marL="0" marR="0" lvl="0" indent="0" algn="r" rtl="1">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יש לממש פונקציה אחת בלבד!</a:t>
            </a:r>
            <a:endParaRPr/>
          </a:p>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ממשו אותה.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iw-IL"/>
              <a:t>11</a:t>
            </a:fld>
            <a:endParaRPr sz="1600"/>
          </a:p>
        </p:txBody>
      </p:sp>
      <p:sp>
        <p:nvSpPr>
          <p:cNvPr id="150" name="Google Shape;150;p15"/>
          <p:cNvSpPr txBox="1"/>
          <p:nvPr/>
        </p:nvSpPr>
        <p:spPr>
          <a:xfrm>
            <a:off x="4837176" y="621792"/>
            <a:ext cx="147989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w-IL" sz="3200" b="0" i="0" u="none" strike="noStrike" cap="none">
                <a:solidFill>
                  <a:srgbClr val="000000"/>
                </a:solidFill>
                <a:latin typeface="Arial"/>
                <a:ea typeface="Arial"/>
                <a:cs typeface="Arial"/>
                <a:sym typeface="Arial"/>
              </a:rPr>
              <a:t>שאלה 4</a:t>
            </a:r>
            <a:endParaRPr sz="3200" b="0" i="0" u="none" strike="noStrike" cap="none">
              <a:solidFill>
                <a:srgbClr val="000000"/>
              </a:solidFill>
              <a:latin typeface="Arial"/>
              <a:ea typeface="Arial"/>
              <a:cs typeface="Arial"/>
              <a:sym typeface="Arial"/>
            </a:endParaRPr>
          </a:p>
        </p:txBody>
      </p:sp>
      <p:sp>
        <p:nvSpPr>
          <p:cNvPr id="151" name="Google Shape;151;p15"/>
          <p:cNvSpPr txBox="1"/>
          <p:nvPr/>
        </p:nvSpPr>
        <p:spPr>
          <a:xfrm>
            <a:off x="530352" y="1545336"/>
            <a:ext cx="7655379" cy="2893100"/>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None/>
            </a:pPr>
            <a:r>
              <a:rPr lang="iw-IL" sz="1400" b="0" i="0" u="none" strike="noStrike" cap="none" dirty="0">
                <a:solidFill>
                  <a:srgbClr val="000000"/>
                </a:solidFill>
                <a:latin typeface="Arial"/>
                <a:ea typeface="Arial"/>
                <a:cs typeface="Arial"/>
                <a:sym typeface="Arial"/>
              </a:rPr>
              <a:t>מחרוזת תקרא "עולה חדשה" אם כל אות "חדשה" שזו הפעם הראשונה שהיא מופיעה במחרוזת גדולה יותר מכל האותיות שקדמו לה (החל מהאות השניה). לדוגמא “aba” היא עולה חדשה כי b גדולה מa וa שבמקום האחרון כבר הופיעה לפני כן. </a:t>
            </a:r>
            <a:endParaRPr dirty="0"/>
          </a:p>
          <a:p>
            <a:pPr marL="0" marR="0" lvl="0" indent="0" algn="r" rtl="1">
              <a:lnSpc>
                <a:spcPct val="100000"/>
              </a:lnSpc>
              <a:spcBef>
                <a:spcPts val="0"/>
              </a:spcBef>
              <a:spcAft>
                <a:spcPts val="0"/>
              </a:spcAft>
              <a:buNone/>
            </a:pPr>
            <a:r>
              <a:rPr lang="iw-IL" sz="1400" b="0" i="0" u="none" strike="noStrike" cap="none" dirty="0">
                <a:solidFill>
                  <a:srgbClr val="000000"/>
                </a:solidFill>
                <a:latin typeface="Arial"/>
                <a:ea typeface="Arial"/>
                <a:cs typeface="Arial"/>
                <a:sym typeface="Arial"/>
              </a:rPr>
              <a:t>לעומת זאת “acabf” אינה עולה חדשה כי b אות חדשה אבל קטנה יותר מc.</a:t>
            </a:r>
            <a:endParaRPr dirty="0"/>
          </a:p>
          <a:p>
            <a:pPr marL="0" marR="0" lvl="0" indent="0" algn="r" rtl="1">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r" rtl="1">
              <a:lnSpc>
                <a:spcPct val="100000"/>
              </a:lnSpc>
              <a:spcBef>
                <a:spcPts val="0"/>
              </a:spcBef>
              <a:spcAft>
                <a:spcPts val="0"/>
              </a:spcAft>
              <a:buNone/>
            </a:pPr>
            <a:r>
              <a:rPr lang="iw-IL" sz="1400" b="0" i="0" u="none" strike="noStrike" cap="none" dirty="0">
                <a:solidFill>
                  <a:srgbClr val="000000"/>
                </a:solidFill>
                <a:latin typeface="Arial"/>
                <a:ea typeface="Arial"/>
                <a:cs typeface="Arial"/>
                <a:sym typeface="Arial"/>
              </a:rPr>
              <a:t>עליכם לממש פונקציה המקבלת מחרוזת המכילה אותיות קטנות ומחזירה את אורך התת מחרוזת הרצופה הארוכה ביותר שהיא עולה חדשה. </a:t>
            </a:r>
            <a:endParaRPr dirty="0"/>
          </a:p>
          <a:p>
            <a:pPr marL="0" marR="0" lvl="0" indent="0" algn="r" rtl="1">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דוגמא: על המחרוזת “abfaaczaz” הפונקציה תחזיר 6 כי תת החרוזת בעלת המספר הגדול ביותר של אותיות שהיא עולה חדשה היא “aaczca”.</a:t>
            </a:r>
            <a:endParaRPr dirty="0"/>
          </a:p>
          <a:p>
            <a:pPr marL="0" marR="0" lvl="0" indent="0" algn="r" rtl="1">
              <a:lnSpc>
                <a:spcPct val="100000"/>
              </a:lnSpc>
              <a:spcBef>
                <a:spcPts val="0"/>
              </a:spcBef>
              <a:spcAft>
                <a:spcPts val="0"/>
              </a:spcAft>
              <a:buNone/>
            </a:pPr>
            <a:r>
              <a:rPr lang="iw-IL" sz="1400" b="0" i="0" u="none" strike="noStrike" cap="none" dirty="0">
                <a:solidFill>
                  <a:srgbClr val="000000"/>
                </a:solidFill>
                <a:latin typeface="Arial"/>
                <a:ea typeface="Arial"/>
                <a:cs typeface="Arial"/>
                <a:sym typeface="Arial"/>
              </a:rPr>
              <a:t>ניתן להניח מחרוזת לא ריקה ומכילה אותיות קטנות באנגלית בלבד. </a:t>
            </a:r>
            <a:endParaRPr dirty="0"/>
          </a:p>
          <a:p>
            <a:pPr marL="0" marR="0" lvl="0" indent="0" algn="r" rtl="1">
              <a:lnSpc>
                <a:spcPct val="100000"/>
              </a:lnSpc>
              <a:spcBef>
                <a:spcPts val="0"/>
              </a:spcBef>
              <a:spcAft>
                <a:spcPts val="0"/>
              </a:spcAft>
              <a:buNone/>
            </a:pPr>
            <a:r>
              <a:rPr lang="iw-IL" sz="1400" b="0" i="0" u="none" strike="noStrike" cap="none" dirty="0">
                <a:solidFill>
                  <a:srgbClr val="000000"/>
                </a:solidFill>
                <a:latin typeface="Arial"/>
                <a:ea typeface="Arial"/>
                <a:cs typeface="Arial"/>
                <a:sym typeface="Arial"/>
              </a:rPr>
              <a:t>דרישות סיבוכיות: O(n^2)</a:t>
            </a:r>
            <a:endParaRPr dirty="0"/>
          </a:p>
          <a:p>
            <a:pPr marL="0" marR="0" lvl="0" indent="0" algn="r" rtl="1">
              <a:lnSpc>
                <a:spcPct val="100000"/>
              </a:lnSpc>
              <a:spcBef>
                <a:spcPts val="0"/>
              </a:spcBef>
              <a:spcAft>
                <a:spcPts val="0"/>
              </a:spcAft>
              <a:buNone/>
            </a:pPr>
            <a:r>
              <a:rPr lang="iw-IL" sz="1400" b="0" i="0" u="none" strike="noStrike" cap="none" dirty="0">
                <a:solidFill>
                  <a:srgbClr val="000000"/>
                </a:solidFill>
                <a:latin typeface="Arial"/>
                <a:ea typeface="Arial"/>
                <a:cs typeface="Arial"/>
                <a:sym typeface="Arial"/>
              </a:rPr>
              <a:t>דרישות מקום נוסף:O(1)</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iw-IL"/>
              <a:t>2</a:t>
            </a:fld>
            <a:endParaRPr sz="1600"/>
          </a:p>
        </p:txBody>
      </p:sp>
      <p:sp>
        <p:nvSpPr>
          <p:cNvPr id="83" name="Google Shape;83;p2"/>
          <p:cNvSpPr/>
          <p:nvPr/>
        </p:nvSpPr>
        <p:spPr>
          <a:xfrm>
            <a:off x="2603355" y="681335"/>
            <a:ext cx="3937296"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iw-IL" sz="5400" b="0" i="0" u="none" strike="noStrike" cap="none">
                <a:solidFill>
                  <a:schemeClr val="dk1"/>
                </a:solidFill>
                <a:latin typeface="Arial"/>
                <a:ea typeface="Arial"/>
                <a:cs typeface="Arial"/>
                <a:sym typeface="Arial"/>
              </a:rPr>
              <a:t>נושאים להיום:</a:t>
            </a:r>
            <a:endParaRPr/>
          </a:p>
        </p:txBody>
      </p:sp>
      <p:sp>
        <p:nvSpPr>
          <p:cNvPr id="84" name="Google Shape;84;p2"/>
          <p:cNvSpPr txBox="1"/>
          <p:nvPr/>
        </p:nvSpPr>
        <p:spPr>
          <a:xfrm>
            <a:off x="457200" y="2057400"/>
            <a:ext cx="8164286" cy="2246769"/>
          </a:xfrm>
          <a:prstGeom prst="rect">
            <a:avLst/>
          </a:prstGeom>
          <a:noFill/>
          <a:ln>
            <a:noFill/>
          </a:ln>
        </p:spPr>
        <p:txBody>
          <a:bodyPr spcFirstLastPara="1" wrap="square" lIns="91425" tIns="45700" rIns="91425" bIns="45700" anchor="t" anchorCtr="0">
            <a:spAutoFit/>
          </a:bodyPr>
          <a:lstStyle/>
          <a:p>
            <a:pPr marL="457200" marR="0" lvl="0" indent="-457200" algn="r" rtl="1">
              <a:lnSpc>
                <a:spcPct val="100000"/>
              </a:lnSpc>
              <a:spcBef>
                <a:spcPts val="0"/>
              </a:spcBef>
              <a:spcAft>
                <a:spcPts val="0"/>
              </a:spcAft>
              <a:buClr>
                <a:srgbClr val="000000"/>
              </a:buClr>
              <a:buSzPts val="2800"/>
              <a:buFont typeface="Arial"/>
              <a:buChar char="•"/>
            </a:pPr>
            <a:r>
              <a:rPr lang="iw-IL" sz="2800" b="0" i="0" u="none" strike="noStrike" cap="none">
                <a:solidFill>
                  <a:srgbClr val="000000"/>
                </a:solidFill>
                <a:latin typeface="Arial"/>
                <a:ea typeface="Arial"/>
                <a:cs typeface="Arial"/>
                <a:sym typeface="Arial"/>
              </a:rPr>
              <a:t>חזרה לבחינה</a:t>
            </a:r>
            <a:endParaRPr/>
          </a:p>
          <a:p>
            <a:pPr marL="457200" marR="0" lvl="0" indent="-457200" algn="r" rtl="1">
              <a:lnSpc>
                <a:spcPct val="100000"/>
              </a:lnSpc>
              <a:spcBef>
                <a:spcPts val="0"/>
              </a:spcBef>
              <a:spcAft>
                <a:spcPts val="0"/>
              </a:spcAft>
              <a:buClr>
                <a:srgbClr val="000000"/>
              </a:buClr>
              <a:buSzPts val="2800"/>
              <a:buFont typeface="Arial"/>
              <a:buChar char="•"/>
            </a:pPr>
            <a:r>
              <a:rPr lang="iw-IL" sz="2800" b="0" i="0" u="none" strike="noStrike" cap="none">
                <a:solidFill>
                  <a:srgbClr val="000000"/>
                </a:solidFill>
                <a:latin typeface="Arial"/>
                <a:ea typeface="Arial"/>
                <a:cs typeface="Arial"/>
                <a:sym typeface="Arial"/>
              </a:rPr>
              <a:t>הפעם, נעשה זאת במבנה של מבחן דמה</a:t>
            </a:r>
            <a:endParaRPr/>
          </a:p>
          <a:p>
            <a:pPr marL="457200" marR="0" lvl="0" indent="-457200" algn="r" rtl="1">
              <a:lnSpc>
                <a:spcPct val="100000"/>
              </a:lnSpc>
              <a:spcBef>
                <a:spcPts val="0"/>
              </a:spcBef>
              <a:spcAft>
                <a:spcPts val="0"/>
              </a:spcAft>
              <a:buClr>
                <a:srgbClr val="000000"/>
              </a:buClr>
              <a:buSzPts val="2800"/>
              <a:buFont typeface="Arial"/>
              <a:buChar char="•"/>
            </a:pPr>
            <a:r>
              <a:rPr lang="iw-IL" sz="2800" b="0" i="0" u="none" strike="noStrike" cap="none">
                <a:solidFill>
                  <a:srgbClr val="000000"/>
                </a:solidFill>
                <a:latin typeface="Arial"/>
                <a:ea typeface="Arial"/>
                <a:cs typeface="Arial"/>
                <a:sym typeface="Arial"/>
              </a:rPr>
              <a:t>שימו לב לכך שיש לכם 4 שאלות, כל אחת מיועדת להיות בבחינה חצי שעה.</a:t>
            </a:r>
            <a:endParaRPr/>
          </a:p>
          <a:p>
            <a:pPr marL="457200" marR="0" lvl="0" indent="-457200" algn="r" rtl="1">
              <a:lnSpc>
                <a:spcPct val="100000"/>
              </a:lnSpc>
              <a:spcBef>
                <a:spcPts val="0"/>
              </a:spcBef>
              <a:spcAft>
                <a:spcPts val="0"/>
              </a:spcAft>
              <a:buClr>
                <a:srgbClr val="000000"/>
              </a:buClr>
              <a:buSzPts val="2800"/>
              <a:buFont typeface="Arial"/>
              <a:buChar char="•"/>
            </a:pPr>
            <a:r>
              <a:rPr lang="iw-IL" sz="2800" b="0" i="0" u="none" strike="noStrike" cap="none">
                <a:solidFill>
                  <a:srgbClr val="000000"/>
                </a:solidFill>
                <a:latin typeface="Arial"/>
                <a:ea typeface="Arial"/>
                <a:cs typeface="Arial"/>
                <a:sym typeface="Arial"/>
              </a:rPr>
              <a:t>מדדו את הזמן שלוקח לכם לענות על השאלות</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iw-IL"/>
              <a:t>3</a:t>
            </a:fld>
            <a:endParaRPr sz="1600"/>
          </a:p>
        </p:txBody>
      </p:sp>
      <p:sp>
        <p:nvSpPr>
          <p:cNvPr id="90" name="Google Shape;90;p6"/>
          <p:cNvSpPr txBox="1"/>
          <p:nvPr/>
        </p:nvSpPr>
        <p:spPr>
          <a:xfrm>
            <a:off x="517071" y="1149594"/>
            <a:ext cx="8109857" cy="3635354"/>
          </a:xfrm>
          <a:prstGeom prst="rect">
            <a:avLst/>
          </a:prstGeom>
          <a:noFill/>
          <a:ln>
            <a:noFill/>
          </a:ln>
        </p:spPr>
        <p:txBody>
          <a:bodyPr spcFirstLastPara="1" wrap="square" lIns="91425" tIns="45700" rIns="91425" bIns="45700" anchor="t" anchorCtr="0">
            <a:spAutoFit/>
          </a:bodyPr>
          <a:lstStyle/>
          <a:p>
            <a:pPr marL="0" marR="0" lvl="0" indent="0" algn="r" rtl="1">
              <a:lnSpc>
                <a:spcPct val="107000"/>
              </a:lnSpc>
              <a:spcBef>
                <a:spcPts val="0"/>
              </a:spcBef>
              <a:spcAft>
                <a:spcPts val="0"/>
              </a:spcAft>
              <a:buNone/>
            </a:pPr>
            <a:r>
              <a:rPr lang="iw-IL" sz="2400" b="1" i="0" u="none" strike="noStrike" cap="none">
                <a:solidFill>
                  <a:srgbClr val="000000"/>
                </a:solidFill>
                <a:latin typeface="Calibri"/>
                <a:ea typeface="Calibri"/>
                <a:cs typeface="Calibri"/>
                <a:sym typeface="Calibri"/>
              </a:rPr>
              <a:t>שאלה 1:</a:t>
            </a:r>
            <a:endParaRPr/>
          </a:p>
          <a:p>
            <a:pPr marL="0" marR="0" lvl="0" indent="0" algn="r" rtl="1">
              <a:lnSpc>
                <a:spcPct val="107000"/>
              </a:lnSpc>
              <a:spcBef>
                <a:spcPts val="800"/>
              </a:spcBef>
              <a:spcAft>
                <a:spcPts val="0"/>
              </a:spcAft>
              <a:buNone/>
            </a:pPr>
            <a:r>
              <a:rPr lang="iw-IL" sz="2400" b="0" i="0" u="none" strike="noStrike" cap="none">
                <a:solidFill>
                  <a:srgbClr val="000000"/>
                </a:solidFill>
                <a:latin typeface="Calibri"/>
                <a:ea typeface="Calibri"/>
                <a:cs typeface="Calibri"/>
                <a:sym typeface="Calibri"/>
              </a:rPr>
              <a:t>ב"סכום אב", אנו בודקים בעץ בינארי האם הדאטא של כל קודקוד הוא הסכום של הדאטא של בניו. כתבו פונקציה שבודקת האם עבור עץ בינארי (הקלט הוא הroot node), האם מתקיים "סכום אב"?</a:t>
            </a:r>
            <a:endParaRPr/>
          </a:p>
          <a:p>
            <a:pPr marL="0" marR="0" lvl="0" indent="0" algn="r" rtl="1">
              <a:lnSpc>
                <a:spcPct val="107000"/>
              </a:lnSpc>
              <a:spcBef>
                <a:spcPts val="800"/>
              </a:spcBef>
              <a:spcAft>
                <a:spcPts val="0"/>
              </a:spcAft>
              <a:buNone/>
            </a:pPr>
            <a:r>
              <a:rPr lang="iw-IL" sz="2400" b="0" i="0" u="none" strike="noStrike" cap="none">
                <a:solidFill>
                  <a:srgbClr val="000000"/>
                </a:solidFill>
                <a:latin typeface="Calibri"/>
                <a:ea typeface="Calibri"/>
                <a:cs typeface="Calibri"/>
                <a:sym typeface="Calibri"/>
              </a:rPr>
              <a:t>אתם יכולים להניח קיום של מחלקה Node שבה בכל אלמנט יש את הדאטא מסוג int ומצביעים לשמאל וימין.</a:t>
            </a:r>
            <a:endParaRPr/>
          </a:p>
          <a:p>
            <a:pPr marL="0" marR="0" lvl="0" indent="0" algn="r" rtl="1">
              <a:lnSpc>
                <a:spcPct val="107000"/>
              </a:lnSpc>
              <a:spcBef>
                <a:spcPts val="800"/>
              </a:spcBef>
              <a:spcAft>
                <a:spcPts val="0"/>
              </a:spcAft>
              <a:buNone/>
            </a:pPr>
            <a:r>
              <a:rPr lang="iw-IL" sz="2400" b="0" i="0" u="none" strike="noStrike" cap="none">
                <a:solidFill>
                  <a:srgbClr val="000000"/>
                </a:solidFill>
                <a:latin typeface="Calibri"/>
                <a:ea typeface="Calibri"/>
                <a:cs typeface="Calibri"/>
                <a:sym typeface="Calibri"/>
              </a:rPr>
              <a:t>אם הקודקוד הוא עלה אז אנו מניחים שמתקיים "סכום אב".</a:t>
            </a:r>
            <a:endParaRPr/>
          </a:p>
          <a:p>
            <a:pPr marL="0" marR="0" lvl="0" indent="0" algn="r" rtl="1">
              <a:lnSpc>
                <a:spcPct val="107000"/>
              </a:lnSpc>
              <a:spcBef>
                <a:spcPts val="800"/>
              </a:spcBef>
              <a:spcAft>
                <a:spcPts val="0"/>
              </a:spcAft>
              <a:buNone/>
            </a:pP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iw-IL"/>
              <a:t>4</a:t>
            </a:fld>
            <a:endParaRPr sz="1600"/>
          </a:p>
        </p:txBody>
      </p:sp>
      <p:sp>
        <p:nvSpPr>
          <p:cNvPr id="96" name="Google Shape;96;p7"/>
          <p:cNvSpPr txBox="1"/>
          <p:nvPr/>
        </p:nvSpPr>
        <p:spPr>
          <a:xfrm>
            <a:off x="517071" y="1149594"/>
            <a:ext cx="8109857" cy="5034904"/>
          </a:xfrm>
          <a:prstGeom prst="rect">
            <a:avLst/>
          </a:prstGeom>
          <a:noFill/>
          <a:ln>
            <a:noFill/>
          </a:ln>
        </p:spPr>
        <p:txBody>
          <a:bodyPr spcFirstLastPara="1" wrap="square" lIns="91425" tIns="45700" rIns="91425" bIns="45700" anchor="t" anchorCtr="0">
            <a:spAutoFit/>
          </a:bodyPr>
          <a:lstStyle/>
          <a:p>
            <a:pPr marL="0" marR="0" lvl="0" indent="0" algn="r" rtl="1">
              <a:lnSpc>
                <a:spcPct val="107000"/>
              </a:lnSpc>
              <a:spcBef>
                <a:spcPts val="0"/>
              </a:spcBef>
              <a:spcAft>
                <a:spcPts val="0"/>
              </a:spcAft>
              <a:buNone/>
            </a:pPr>
            <a:r>
              <a:rPr lang="iw-IL" sz="2400" b="1" i="0" u="none" strike="noStrike" cap="none">
                <a:solidFill>
                  <a:srgbClr val="000000"/>
                </a:solidFill>
                <a:latin typeface="Calibri"/>
                <a:ea typeface="Calibri"/>
                <a:cs typeface="Calibri"/>
                <a:sym typeface="Calibri"/>
              </a:rPr>
              <a:t>שאלה 1:</a:t>
            </a:r>
            <a:endParaRPr/>
          </a:p>
          <a:p>
            <a:pPr marL="0" marR="0" lvl="0" indent="0" algn="r" rtl="1">
              <a:lnSpc>
                <a:spcPct val="107000"/>
              </a:lnSpc>
              <a:spcBef>
                <a:spcPts val="800"/>
              </a:spcBef>
              <a:spcAft>
                <a:spcPts val="0"/>
              </a:spcAft>
              <a:buNone/>
            </a:pPr>
            <a:r>
              <a:rPr lang="iw-IL" sz="2400" b="0" i="0" u="none" strike="noStrike" cap="none">
                <a:solidFill>
                  <a:srgbClr val="000000"/>
                </a:solidFill>
                <a:latin typeface="Calibri"/>
                <a:ea typeface="Calibri"/>
                <a:cs typeface="Calibri"/>
                <a:sym typeface="Calibri"/>
              </a:rPr>
              <a:t>ב"סכום אב", אנו בודקים בעץ בינארי האם הדאטא של כל קודקוד הוא הסכום של הדאטא של בניו. כתבו פונקציה שבודקת האם עבור עץ בינארי (הקלט הוא הroot node), האם מתקיים "סכום אב"?</a:t>
            </a:r>
            <a:endParaRPr/>
          </a:p>
          <a:p>
            <a:pPr marL="0" marR="0" lvl="0" indent="0" algn="r" rtl="1">
              <a:lnSpc>
                <a:spcPct val="107000"/>
              </a:lnSpc>
              <a:spcBef>
                <a:spcPts val="800"/>
              </a:spcBef>
              <a:spcAft>
                <a:spcPts val="0"/>
              </a:spcAft>
              <a:buNone/>
            </a:pPr>
            <a:r>
              <a:rPr lang="iw-IL" sz="2400" b="0" i="0" u="none" strike="noStrike" cap="none">
                <a:solidFill>
                  <a:srgbClr val="000000"/>
                </a:solidFill>
                <a:latin typeface="Calibri"/>
                <a:ea typeface="Calibri"/>
                <a:cs typeface="Calibri"/>
                <a:sym typeface="Calibri"/>
              </a:rPr>
              <a:t>אתם יכולים להניח קיום של מחלקה Node שבה בכל אלמנט יש את הדאטא מסוג int ומצביעים לשמאל וימין.</a:t>
            </a:r>
            <a:endParaRPr/>
          </a:p>
          <a:p>
            <a:pPr marL="0" marR="0" lvl="0" indent="0" algn="r" rtl="1">
              <a:lnSpc>
                <a:spcPct val="107000"/>
              </a:lnSpc>
              <a:spcBef>
                <a:spcPts val="800"/>
              </a:spcBef>
              <a:spcAft>
                <a:spcPts val="0"/>
              </a:spcAft>
              <a:buNone/>
            </a:pPr>
            <a:r>
              <a:rPr lang="iw-IL" sz="2400" b="0" i="0" u="none" strike="noStrike" cap="none">
                <a:solidFill>
                  <a:srgbClr val="000000"/>
                </a:solidFill>
                <a:latin typeface="Calibri"/>
                <a:ea typeface="Calibri"/>
                <a:cs typeface="Calibri"/>
                <a:sym typeface="Calibri"/>
              </a:rPr>
              <a:t>אם הקודקוד הוא עלה אז אנו מניחים שמתקיים "סכום אב".</a:t>
            </a:r>
            <a:endParaRPr/>
          </a:p>
          <a:p>
            <a:pPr marL="0" marR="0" lvl="0" indent="0" algn="r" rtl="1">
              <a:lnSpc>
                <a:spcPct val="107000"/>
              </a:lnSpc>
              <a:spcBef>
                <a:spcPts val="80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r" rtl="1">
              <a:lnSpc>
                <a:spcPct val="107000"/>
              </a:lnSpc>
              <a:spcBef>
                <a:spcPts val="800"/>
              </a:spcBef>
              <a:spcAft>
                <a:spcPts val="0"/>
              </a:spcAft>
              <a:buNone/>
            </a:pPr>
            <a:r>
              <a:rPr lang="iw-IL" sz="2400" b="1" i="0" u="none" strike="noStrike" cap="none">
                <a:solidFill>
                  <a:srgbClr val="000000"/>
                </a:solidFill>
                <a:latin typeface="Calibri"/>
                <a:ea typeface="Calibri"/>
                <a:cs typeface="Calibri"/>
                <a:sym typeface="Calibri"/>
              </a:rPr>
              <a:t>תשובה:</a:t>
            </a:r>
            <a:endParaRPr/>
          </a:p>
          <a:p>
            <a:pPr marL="0" marR="0" lvl="0" indent="0" algn="r" rtl="1">
              <a:lnSpc>
                <a:spcPct val="107000"/>
              </a:lnSpc>
              <a:spcBef>
                <a:spcPts val="800"/>
              </a:spcBef>
              <a:spcAft>
                <a:spcPts val="0"/>
              </a:spcAft>
              <a:buNone/>
            </a:pPr>
            <a:r>
              <a:rPr lang="iw-IL" sz="2400" b="0" i="0" u="none" strike="noStrike" cap="none">
                <a:solidFill>
                  <a:srgbClr val="000000"/>
                </a:solidFill>
                <a:latin typeface="Calibri"/>
                <a:ea typeface="Calibri"/>
                <a:cs typeface="Calibri"/>
                <a:sym typeface="Calibri"/>
              </a:rPr>
              <a:t>https://www.geeksforgeeks.org/check-for-children-sum-property-in-a-binary-tree/</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iw-IL"/>
              <a:t>5</a:t>
            </a:fld>
            <a:endParaRPr sz="1600"/>
          </a:p>
        </p:txBody>
      </p:sp>
      <p:sp>
        <p:nvSpPr>
          <p:cNvPr id="102" name="Google Shape;102;p8"/>
          <p:cNvSpPr txBox="1"/>
          <p:nvPr/>
        </p:nvSpPr>
        <p:spPr>
          <a:xfrm>
            <a:off x="517071" y="1149594"/>
            <a:ext cx="8109857" cy="1758110"/>
          </a:xfrm>
          <a:prstGeom prst="rect">
            <a:avLst/>
          </a:prstGeom>
          <a:noFill/>
          <a:ln>
            <a:noFill/>
          </a:ln>
        </p:spPr>
        <p:txBody>
          <a:bodyPr spcFirstLastPara="1" wrap="square" lIns="91425" tIns="45700" rIns="91425" bIns="45700" anchor="t" anchorCtr="0">
            <a:spAutoFit/>
          </a:bodyPr>
          <a:lstStyle/>
          <a:p>
            <a:pPr marL="0" marR="0" lvl="0" indent="0" algn="r" rtl="1">
              <a:lnSpc>
                <a:spcPct val="107000"/>
              </a:lnSpc>
              <a:spcBef>
                <a:spcPts val="0"/>
              </a:spcBef>
              <a:spcAft>
                <a:spcPts val="0"/>
              </a:spcAft>
              <a:buNone/>
            </a:pPr>
            <a:r>
              <a:rPr lang="iw-IL" sz="2400" b="1" i="0" u="none" strike="noStrike" cap="none">
                <a:solidFill>
                  <a:srgbClr val="000000"/>
                </a:solidFill>
                <a:latin typeface="Calibri"/>
                <a:ea typeface="Calibri"/>
                <a:cs typeface="Calibri"/>
                <a:sym typeface="Calibri"/>
              </a:rPr>
              <a:t>שאלה 2:</a:t>
            </a:r>
            <a:endParaRPr/>
          </a:p>
          <a:p>
            <a:pPr marL="0" marR="0" lvl="0" indent="0" algn="l" rtl="0">
              <a:lnSpc>
                <a:spcPct val="107000"/>
              </a:lnSpc>
              <a:spcBef>
                <a:spcPts val="800"/>
              </a:spcBef>
              <a:spcAft>
                <a:spcPts val="0"/>
              </a:spcAft>
              <a:buNone/>
            </a:pPr>
            <a:r>
              <a:rPr lang="iw-IL" sz="2400" b="0" i="0" u="none" strike="noStrike" cap="none">
                <a:solidFill>
                  <a:srgbClr val="000000"/>
                </a:solidFill>
                <a:latin typeface="Calibri"/>
                <a:ea typeface="Calibri"/>
                <a:cs typeface="Calibri"/>
                <a:sym typeface="Calibri"/>
              </a:rPr>
              <a:t>Given an array A[] consisting of only 0s, 1s, and 2s. The task is to write a function that sorts the given array. The functions should put all 0s first, then all 1s and all 2s in last.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iw-IL"/>
              <a:t>6</a:t>
            </a:fld>
            <a:endParaRPr sz="1600"/>
          </a:p>
        </p:txBody>
      </p:sp>
      <p:sp>
        <p:nvSpPr>
          <p:cNvPr id="108" name="Google Shape;108;p9"/>
          <p:cNvSpPr txBox="1"/>
          <p:nvPr/>
        </p:nvSpPr>
        <p:spPr>
          <a:xfrm>
            <a:off x="517071" y="1149594"/>
            <a:ext cx="8109857" cy="2751266"/>
          </a:xfrm>
          <a:prstGeom prst="rect">
            <a:avLst/>
          </a:prstGeom>
          <a:noFill/>
          <a:ln>
            <a:noFill/>
          </a:ln>
        </p:spPr>
        <p:txBody>
          <a:bodyPr spcFirstLastPara="1" wrap="square" lIns="91425" tIns="45700" rIns="91425" bIns="45700" anchor="t" anchorCtr="0">
            <a:spAutoFit/>
          </a:bodyPr>
          <a:lstStyle/>
          <a:p>
            <a:pPr marL="0" marR="0" lvl="0" indent="0" algn="r" rtl="1">
              <a:lnSpc>
                <a:spcPct val="107000"/>
              </a:lnSpc>
              <a:spcBef>
                <a:spcPts val="0"/>
              </a:spcBef>
              <a:spcAft>
                <a:spcPts val="0"/>
              </a:spcAft>
              <a:buNone/>
            </a:pPr>
            <a:r>
              <a:rPr lang="iw-IL" sz="2400" b="1" i="0" u="none" strike="noStrike" cap="none">
                <a:solidFill>
                  <a:srgbClr val="000000"/>
                </a:solidFill>
                <a:latin typeface="Calibri"/>
                <a:ea typeface="Calibri"/>
                <a:cs typeface="Calibri"/>
                <a:sym typeface="Calibri"/>
              </a:rPr>
              <a:t>שאלה 2:</a:t>
            </a:r>
            <a:endParaRPr/>
          </a:p>
          <a:p>
            <a:pPr marL="0" marR="0" lvl="0" indent="0" algn="l" rtl="0">
              <a:lnSpc>
                <a:spcPct val="107000"/>
              </a:lnSpc>
              <a:spcBef>
                <a:spcPts val="800"/>
              </a:spcBef>
              <a:spcAft>
                <a:spcPts val="0"/>
              </a:spcAft>
              <a:buNone/>
            </a:pPr>
            <a:r>
              <a:rPr lang="iw-IL" sz="2400" b="0" i="0" u="none" strike="noStrike" cap="none">
                <a:solidFill>
                  <a:srgbClr val="000000"/>
                </a:solidFill>
                <a:latin typeface="Calibri"/>
                <a:ea typeface="Calibri"/>
                <a:cs typeface="Calibri"/>
                <a:sym typeface="Calibri"/>
              </a:rPr>
              <a:t>Given an array A[] consisting of only 0s, 1s, and 2s. The task is to write a function that sorts the given array. The functions should put all 0s first, then all 1s and all 2s in last.</a:t>
            </a:r>
            <a:endParaRPr/>
          </a:p>
          <a:p>
            <a:pPr marL="0" marR="0" lvl="0" indent="0" algn="r" rtl="1">
              <a:lnSpc>
                <a:spcPct val="107000"/>
              </a:lnSpc>
              <a:spcBef>
                <a:spcPts val="800"/>
              </a:spcBef>
              <a:spcAft>
                <a:spcPts val="0"/>
              </a:spcAft>
              <a:buNone/>
            </a:pPr>
            <a:r>
              <a:rPr lang="iw-IL" sz="2400" b="1" i="0" u="none" strike="noStrike" cap="none">
                <a:solidFill>
                  <a:srgbClr val="000000"/>
                </a:solidFill>
                <a:latin typeface="Calibri"/>
                <a:ea typeface="Calibri"/>
                <a:cs typeface="Calibri"/>
                <a:sym typeface="Calibri"/>
              </a:rPr>
              <a:t>תשובה:</a:t>
            </a:r>
            <a:endParaRPr/>
          </a:p>
          <a:p>
            <a:pPr marL="0" marR="0" lvl="0" indent="0" algn="r" rtl="1">
              <a:lnSpc>
                <a:spcPct val="107000"/>
              </a:lnSpc>
              <a:spcBef>
                <a:spcPts val="800"/>
              </a:spcBef>
              <a:spcAft>
                <a:spcPts val="0"/>
              </a:spcAft>
              <a:buNone/>
            </a:pPr>
            <a:r>
              <a:rPr lang="iw-IL" sz="2400" b="0" i="0" u="none" strike="noStrike" cap="none">
                <a:solidFill>
                  <a:srgbClr val="000000"/>
                </a:solidFill>
                <a:latin typeface="Calibri"/>
                <a:ea typeface="Calibri"/>
                <a:cs typeface="Calibri"/>
                <a:sym typeface="Calibri"/>
              </a:rPr>
              <a:t>https://www.geeksforgeeks.org/sort-an-array-of-0s-1s-and-2s/</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iw-IL"/>
              <a:t>7</a:t>
            </a:fld>
            <a:endParaRPr sz="1600"/>
          </a:p>
        </p:txBody>
      </p:sp>
      <p:sp>
        <p:nvSpPr>
          <p:cNvPr id="114" name="Google Shape;114;p10"/>
          <p:cNvSpPr txBox="1"/>
          <p:nvPr/>
        </p:nvSpPr>
        <p:spPr>
          <a:xfrm>
            <a:off x="3959352" y="676656"/>
            <a:ext cx="13484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w-IL" sz="2800" b="1" i="0" u="none" strike="noStrike" cap="none">
                <a:solidFill>
                  <a:srgbClr val="000000"/>
                </a:solidFill>
                <a:latin typeface="Arial"/>
                <a:ea typeface="Arial"/>
                <a:cs typeface="Arial"/>
                <a:sym typeface="Arial"/>
              </a:rPr>
              <a:t>שאלה 3</a:t>
            </a:r>
            <a:endParaRPr sz="2800" b="1" i="0" u="none" strike="noStrike" cap="none">
              <a:solidFill>
                <a:srgbClr val="000000"/>
              </a:solidFill>
              <a:latin typeface="Arial"/>
              <a:ea typeface="Arial"/>
              <a:cs typeface="Arial"/>
              <a:sym typeface="Arial"/>
            </a:endParaRPr>
          </a:p>
        </p:txBody>
      </p:sp>
      <p:sp>
        <p:nvSpPr>
          <p:cNvPr id="115" name="Google Shape;115;p10"/>
          <p:cNvSpPr txBox="1"/>
          <p:nvPr/>
        </p:nvSpPr>
        <p:spPr>
          <a:xfrm>
            <a:off x="-80799" y="1299462"/>
            <a:ext cx="9116662" cy="2677656"/>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א. בארץ רחוקה ושמה MavoLehishuvLand קיים גן חיות. בגן החיות יש חיות רבות מסוגים שונים ולחיות יש מאפיינים דומים ושונים</a:t>
            </a:r>
            <a:br>
              <a:rPr lang="iw-IL" sz="1400" b="0" i="0" u="none" strike="noStrike" cap="none">
                <a:solidFill>
                  <a:srgbClr val="000000"/>
                </a:solidFill>
                <a:latin typeface="Arial"/>
                <a:ea typeface="Arial"/>
                <a:cs typeface="Arial"/>
                <a:sym typeface="Arial"/>
              </a:rPr>
            </a:br>
            <a:r>
              <a:rPr lang="iw-IL" sz="1400" b="0" i="0" u="none" strike="noStrike" cap="none">
                <a:solidFill>
                  <a:srgbClr val="000000"/>
                </a:solidFill>
                <a:latin typeface="Arial"/>
                <a:ea typeface="Arial"/>
                <a:cs typeface="Arial"/>
                <a:sym typeface="Arial"/>
              </a:rPr>
              <a:t>כל החיות יודעות לנהום אך לכל חיה יש נהמה מיוחדת, סוגי החיות בגן הן: אריה, ארנב,אווז וצב. להלן המאפיינים שלהן:</a:t>
            </a:r>
            <a:endParaRPr/>
          </a:p>
          <a:p>
            <a:pPr marL="285750" marR="0" lvl="0" indent="-285750" algn="r" rtl="1">
              <a:lnSpc>
                <a:spcPct val="100000"/>
              </a:lnSpc>
              <a:spcBef>
                <a:spcPts val="0"/>
              </a:spcBef>
              <a:spcAft>
                <a:spcPts val="0"/>
              </a:spcAft>
              <a:buClr>
                <a:srgbClr val="000000"/>
              </a:buClr>
              <a:buSzPts val="1400"/>
              <a:buFont typeface="Arial"/>
              <a:buChar char="•"/>
            </a:pPr>
            <a:r>
              <a:rPr lang="iw-IL" sz="1400" b="0" i="0" u="none" strike="noStrike" cap="none">
                <a:solidFill>
                  <a:srgbClr val="000000"/>
                </a:solidFill>
                <a:latin typeface="Arial"/>
                <a:ea typeface="Arial"/>
                <a:cs typeface="Arial"/>
                <a:sym typeface="Arial"/>
              </a:rPr>
              <a:t>אריה: שם, משקל (קילו), נפח רעמה (סמ"ק)</a:t>
            </a:r>
            <a:endParaRPr/>
          </a:p>
          <a:p>
            <a:pPr marL="285750" marR="0" lvl="0" indent="-285750" algn="r" rtl="1">
              <a:lnSpc>
                <a:spcPct val="100000"/>
              </a:lnSpc>
              <a:spcBef>
                <a:spcPts val="0"/>
              </a:spcBef>
              <a:spcAft>
                <a:spcPts val="0"/>
              </a:spcAft>
              <a:buClr>
                <a:srgbClr val="000000"/>
              </a:buClr>
              <a:buSzPts val="1400"/>
              <a:buFont typeface="Arial"/>
              <a:buChar char="•"/>
            </a:pPr>
            <a:r>
              <a:rPr lang="iw-IL" sz="1400" b="0" i="0" u="none" strike="noStrike" cap="none">
                <a:solidFill>
                  <a:srgbClr val="000000"/>
                </a:solidFill>
                <a:latin typeface="Arial"/>
                <a:ea typeface="Arial"/>
                <a:cs typeface="Arial"/>
                <a:sym typeface="Arial"/>
              </a:rPr>
              <a:t>ארנב: שם, משקל, אורך אוזן (ס"מ)</a:t>
            </a:r>
            <a:endParaRPr/>
          </a:p>
          <a:p>
            <a:pPr marL="285750" marR="0" lvl="0" indent="-285750" algn="r" rtl="1">
              <a:lnSpc>
                <a:spcPct val="100000"/>
              </a:lnSpc>
              <a:spcBef>
                <a:spcPts val="0"/>
              </a:spcBef>
              <a:spcAft>
                <a:spcPts val="0"/>
              </a:spcAft>
              <a:buClr>
                <a:srgbClr val="000000"/>
              </a:buClr>
              <a:buSzPts val="1400"/>
              <a:buFont typeface="Arial"/>
              <a:buChar char="•"/>
            </a:pPr>
            <a:r>
              <a:rPr lang="iw-IL" sz="1400" b="0" i="0" u="none" strike="noStrike" cap="none">
                <a:solidFill>
                  <a:srgbClr val="000000"/>
                </a:solidFill>
                <a:latin typeface="Arial"/>
                <a:ea typeface="Arial"/>
                <a:cs typeface="Arial"/>
                <a:sym typeface="Arial"/>
              </a:rPr>
              <a:t>אווז: שם, משקל, ארץ מוצא (מחרוזת)</a:t>
            </a:r>
            <a:endParaRPr/>
          </a:p>
          <a:p>
            <a:pPr marL="285750" marR="0" lvl="0" indent="-285750" algn="r" rtl="1">
              <a:lnSpc>
                <a:spcPct val="100000"/>
              </a:lnSpc>
              <a:spcBef>
                <a:spcPts val="0"/>
              </a:spcBef>
              <a:spcAft>
                <a:spcPts val="0"/>
              </a:spcAft>
              <a:buClr>
                <a:srgbClr val="000000"/>
              </a:buClr>
              <a:buSzPts val="1400"/>
              <a:buFont typeface="Arial"/>
              <a:buChar char="•"/>
            </a:pPr>
            <a:r>
              <a:rPr lang="iw-IL" sz="1400" b="0" i="0" u="none" strike="noStrike" cap="none">
                <a:solidFill>
                  <a:srgbClr val="000000"/>
                </a:solidFill>
                <a:latin typeface="Arial"/>
                <a:ea typeface="Arial"/>
                <a:cs typeface="Arial"/>
                <a:sym typeface="Arial"/>
              </a:rPr>
              <a:t>צב: שם, משקל, גודל שיריון (ס"מ) (באנגלית: carapace_size)</a:t>
            </a:r>
            <a:endParaRPr/>
          </a:p>
          <a:p>
            <a:pPr marL="285750" marR="0" lvl="0" indent="-196850" algn="r" rtl="1">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את גן החיות מנהלים אנשי תוכנה (כמובן, זה המקצוע הנחשק בקרב בוגרי מדעי המחשב) ע"י פונקציה main שהם מתחזקים כל יום.</a:t>
            </a:r>
            <a:endParaRPr/>
          </a:p>
          <a:p>
            <a:pPr marL="0" marR="0" lvl="0" indent="0" algn="r" rtl="1">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עליכם לרשום בקובץ בקבצי java  את ההצהרות והמימושים שיגרמו לmain לעבוד</a:t>
            </a:r>
            <a:endParaRPr/>
          </a:p>
          <a:p>
            <a:pPr marL="0" marR="0" lvl="0" indent="0" algn="r" rtl="1">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r" rtl="1">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16" name="Google Shape;116;p10"/>
          <p:cNvPicPr preferRelativeResize="0"/>
          <p:nvPr/>
        </p:nvPicPr>
        <p:blipFill rotWithShape="1">
          <a:blip r:embed="rId3">
            <a:alphaModFix/>
          </a:blip>
          <a:srcRect/>
          <a:stretch/>
        </p:blipFill>
        <p:spPr>
          <a:xfrm>
            <a:off x="1018026" y="3579108"/>
            <a:ext cx="7760214" cy="33666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1"/>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iw-IL"/>
              <a:t>8</a:t>
            </a:fld>
            <a:endParaRPr sz="1600"/>
          </a:p>
        </p:txBody>
      </p:sp>
      <p:sp>
        <p:nvSpPr>
          <p:cNvPr id="122" name="Google Shape;122;p11"/>
          <p:cNvSpPr txBox="1"/>
          <p:nvPr/>
        </p:nvSpPr>
        <p:spPr>
          <a:xfrm>
            <a:off x="3959352" y="676656"/>
            <a:ext cx="13195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w-IL" sz="2800" b="0" i="0" u="none" strike="noStrike" cap="none">
                <a:solidFill>
                  <a:srgbClr val="000000"/>
                </a:solidFill>
                <a:latin typeface="Arial"/>
                <a:ea typeface="Arial"/>
                <a:cs typeface="Arial"/>
                <a:sym typeface="Arial"/>
              </a:rPr>
              <a:t>שאלה 3</a:t>
            </a:r>
            <a:endParaRPr sz="2800" b="0" i="0" u="none" strike="noStrike" cap="none">
              <a:solidFill>
                <a:srgbClr val="000000"/>
              </a:solidFill>
              <a:latin typeface="Arial"/>
              <a:ea typeface="Arial"/>
              <a:cs typeface="Arial"/>
              <a:sym typeface="Arial"/>
            </a:endParaRPr>
          </a:p>
        </p:txBody>
      </p:sp>
      <p:sp>
        <p:nvSpPr>
          <p:cNvPr id="123" name="Google Shape;123;p11"/>
          <p:cNvSpPr txBox="1"/>
          <p:nvPr/>
        </p:nvSpPr>
        <p:spPr>
          <a:xfrm>
            <a:off x="6126480" y="1444752"/>
            <a:ext cx="247535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ב. ביום השני הפונקציה נראת כך:</a:t>
            </a:r>
            <a:endParaRPr sz="1400" b="0" i="0" u="none" strike="noStrike" cap="none">
              <a:solidFill>
                <a:srgbClr val="000000"/>
              </a:solidFill>
              <a:latin typeface="Arial"/>
              <a:ea typeface="Arial"/>
              <a:cs typeface="Arial"/>
              <a:sym typeface="Arial"/>
            </a:endParaRPr>
          </a:p>
        </p:txBody>
      </p:sp>
      <p:pic>
        <p:nvPicPr>
          <p:cNvPr id="124" name="Google Shape;124;p11"/>
          <p:cNvPicPr preferRelativeResize="0"/>
          <p:nvPr/>
        </p:nvPicPr>
        <p:blipFill rotWithShape="1">
          <a:blip r:embed="rId3">
            <a:alphaModFix/>
          </a:blip>
          <a:srcRect/>
          <a:stretch/>
        </p:blipFill>
        <p:spPr>
          <a:xfrm>
            <a:off x="157136" y="1280159"/>
            <a:ext cx="5849612" cy="3730753"/>
          </a:xfrm>
          <a:prstGeom prst="rect">
            <a:avLst/>
          </a:prstGeom>
          <a:noFill/>
          <a:ln>
            <a:noFill/>
          </a:ln>
        </p:spPr>
      </p:pic>
      <p:sp>
        <p:nvSpPr>
          <p:cNvPr id="125" name="Google Shape;125;p11"/>
          <p:cNvSpPr txBox="1"/>
          <p:nvPr/>
        </p:nvSpPr>
        <p:spPr>
          <a:xfrm>
            <a:off x="1137998" y="4890028"/>
            <a:ext cx="4928616" cy="11387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w-IL" sz="1800" b="0" i="0" u="none" strike="noStrike" cap="none">
                <a:solidFill>
                  <a:srgbClr val="000000"/>
                </a:solidFill>
                <a:latin typeface="Courier New"/>
                <a:ea typeface="Courier New"/>
                <a:cs typeface="Courier New"/>
                <a:sym typeface="Courier New"/>
              </a:rPr>
              <a:t>Arrrrrrr</a:t>
            </a:r>
            <a:endParaRPr sz="18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iw-IL" sz="1800" b="0" i="0" u="none" strike="noStrike" cap="none">
                <a:solidFill>
                  <a:srgbClr val="000000"/>
                </a:solidFill>
                <a:latin typeface="Courier New"/>
                <a:ea typeface="Courier New"/>
                <a:cs typeface="Courier New"/>
                <a:sym typeface="Courier New"/>
              </a:rPr>
              <a:t>Quaq</a:t>
            </a:r>
            <a:endParaRPr sz="18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iw-IL" sz="1800" b="0" i="0" u="none" strike="noStrike" cap="none">
                <a:solidFill>
                  <a:srgbClr val="000000"/>
                </a:solidFill>
                <a:latin typeface="Courier New"/>
                <a:ea typeface="Courier New"/>
                <a:cs typeface="Courier New"/>
                <a:sym typeface="Courier New"/>
              </a:rPr>
              <a:t>Squik  // the roar of a Turtle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6" name="Google Shape;126;p11"/>
          <p:cNvSpPr txBox="1"/>
          <p:nvPr/>
        </p:nvSpPr>
        <p:spPr>
          <a:xfrm>
            <a:off x="6546467" y="4890028"/>
            <a:ext cx="2055371"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והפלט כך:</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(שאלה למחשבה)</a:t>
            </a:r>
            <a:endParaRPr/>
          </a:p>
          <a:p>
            <a:pPr marL="0" marR="0" lvl="0" indent="0" algn="l" rtl="0">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What does the fox say?</a:t>
            </a:r>
            <a:endParaRPr sz="1400" b="0" i="0" u="none" strike="noStrike" cap="none">
              <a:solidFill>
                <a:srgbClr val="000000"/>
              </a:solidFill>
              <a:latin typeface="Arial"/>
              <a:ea typeface="Arial"/>
              <a:cs typeface="Arial"/>
              <a:sym typeface="Arial"/>
            </a:endParaRPr>
          </a:p>
        </p:txBody>
      </p:sp>
      <p:sp>
        <p:nvSpPr>
          <p:cNvPr id="127" name="Google Shape;127;p11"/>
          <p:cNvSpPr txBox="1"/>
          <p:nvPr/>
        </p:nvSpPr>
        <p:spPr>
          <a:xfrm>
            <a:off x="2003396" y="6033184"/>
            <a:ext cx="5570756" cy="646331"/>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None/>
            </a:pPr>
            <a:r>
              <a:rPr lang="iw-IL" sz="1800" b="0" i="0" u="none" strike="noStrike" cap="none">
                <a:solidFill>
                  <a:srgbClr val="000000"/>
                </a:solidFill>
                <a:latin typeface="Arial"/>
                <a:ea typeface="Arial"/>
                <a:cs typeface="Arial"/>
                <a:sym typeface="Arial"/>
              </a:rPr>
              <a:t>כתבו את ההצהרה והמימוש של roar עבור המחלקות השונות.</a:t>
            </a:r>
            <a:endParaRPr/>
          </a:p>
          <a:p>
            <a:pPr marL="0" marR="0" lvl="0" indent="0" algn="r" rtl="1">
              <a:lnSpc>
                <a:spcPct val="100000"/>
              </a:lnSpc>
              <a:spcBef>
                <a:spcPts val="0"/>
              </a:spcBef>
              <a:spcAft>
                <a:spcPts val="0"/>
              </a:spcAft>
              <a:buNone/>
            </a:pPr>
            <a:r>
              <a:rPr lang="iw-IL" sz="1800" b="0" i="0" u="none" strike="noStrike" cap="none">
                <a:solidFill>
                  <a:srgbClr val="000000"/>
                </a:solidFill>
                <a:latin typeface="Arial"/>
                <a:ea typeface="Arial"/>
                <a:cs typeface="Arial"/>
                <a:sym typeface="Arial"/>
              </a:rPr>
              <a:t>איך תגרמו ללולאת הfor לעבוד? השלימו את הקוד במחלקות.</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2"/>
          <p:cNvSpPr txBox="1">
            <a:spLocks noGrp="1"/>
          </p:cNvSpPr>
          <p:nvPr>
            <p:ph type="sldNum" idx="12"/>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iw-IL"/>
              <a:t>9</a:t>
            </a:fld>
            <a:endParaRPr sz="1600"/>
          </a:p>
        </p:txBody>
      </p:sp>
      <p:sp>
        <p:nvSpPr>
          <p:cNvPr id="133" name="Google Shape;133;p12"/>
          <p:cNvSpPr txBox="1"/>
          <p:nvPr/>
        </p:nvSpPr>
        <p:spPr>
          <a:xfrm>
            <a:off x="955302" y="1005840"/>
            <a:ext cx="5719899" cy="2462213"/>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ג. בלילה בין שני לשלישי קרה מקרה מצער ובכלוב הצבים נשפך חומר רדיאוקטיבי.</a:t>
            </a:r>
            <a:br>
              <a:rPr lang="iw-IL" sz="1400" b="0" i="0" u="none" strike="noStrike" cap="none">
                <a:solidFill>
                  <a:srgbClr val="000000"/>
                </a:solidFill>
                <a:latin typeface="Arial"/>
                <a:ea typeface="Arial"/>
                <a:cs typeface="Arial"/>
                <a:sym typeface="Arial"/>
              </a:rPr>
            </a:br>
            <a:r>
              <a:rPr lang="iw-IL" sz="1400" b="0" i="0" u="none" strike="noStrike" cap="none">
                <a:solidFill>
                  <a:srgbClr val="000000"/>
                </a:solidFill>
                <a:latin typeface="Arial"/>
                <a:ea typeface="Arial"/>
                <a:cs typeface="Arial"/>
                <a:sym typeface="Arial"/>
              </a:rPr>
              <a:t>בעקבות זאת התפתח זן חדש: </a:t>
            </a:r>
            <a:r>
              <a:rPr lang="iw-IL" sz="1400" b="1" i="0" u="none" strike="noStrike" cap="none">
                <a:solidFill>
                  <a:srgbClr val="000000"/>
                </a:solidFill>
                <a:latin typeface="Arial"/>
                <a:ea typeface="Arial"/>
                <a:cs typeface="Arial"/>
                <a:sym typeface="Arial"/>
              </a:rPr>
              <a:t>צב נינג'ה</a:t>
            </a:r>
            <a:endParaRPr sz="1400" b="0" i="0" u="none" strike="noStrike" cap="none">
              <a:solidFill>
                <a:srgbClr val="000000"/>
              </a:solidFill>
              <a:latin typeface="Arial"/>
              <a:ea typeface="Arial"/>
              <a:cs typeface="Arial"/>
              <a:sym typeface="Arial"/>
            </a:endParaRPr>
          </a:p>
          <a:p>
            <a:pPr marL="0" marR="0" lvl="0" indent="0" algn="r" rtl="1">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צב הנינג'ה מאוד דומה לצב עם כמה הבדלים\תוספות:</a:t>
            </a:r>
            <a:endParaRPr/>
          </a:p>
          <a:p>
            <a:pPr marL="342900" marR="0" lvl="0" indent="-342900" algn="r" rtl="1">
              <a:lnSpc>
                <a:spcPct val="100000"/>
              </a:lnSpc>
              <a:spcBef>
                <a:spcPts val="0"/>
              </a:spcBef>
              <a:spcAft>
                <a:spcPts val="0"/>
              </a:spcAft>
              <a:buClr>
                <a:srgbClr val="000000"/>
              </a:buClr>
              <a:buSzPts val="1400"/>
              <a:buFont typeface="Arial"/>
              <a:buAutoNum type="arabicPeriod"/>
            </a:pPr>
            <a:r>
              <a:rPr lang="iw-IL" sz="1400" b="0" i="0" u="none" strike="noStrike" cap="none">
                <a:solidFill>
                  <a:srgbClr val="000000"/>
                </a:solidFill>
                <a:latin typeface="Arial"/>
                <a:ea typeface="Arial"/>
                <a:cs typeface="Arial"/>
                <a:sym typeface="Arial"/>
              </a:rPr>
              <a:t>הנהמה שלו היא: kababanga</a:t>
            </a:r>
            <a:endParaRPr sz="1400" b="0" i="0" u="none" strike="noStrike" cap="none">
              <a:solidFill>
                <a:srgbClr val="000000"/>
              </a:solidFill>
              <a:latin typeface="Arial"/>
              <a:ea typeface="Arial"/>
              <a:cs typeface="Arial"/>
              <a:sym typeface="Arial"/>
            </a:endParaRPr>
          </a:p>
          <a:p>
            <a:pPr marL="342900" marR="0" lvl="0" indent="-342900" algn="r" rtl="1">
              <a:lnSpc>
                <a:spcPct val="100000"/>
              </a:lnSpc>
              <a:spcBef>
                <a:spcPts val="0"/>
              </a:spcBef>
              <a:spcAft>
                <a:spcPts val="0"/>
              </a:spcAft>
              <a:buClr>
                <a:srgbClr val="000000"/>
              </a:buClr>
              <a:buSzPts val="1400"/>
              <a:buFont typeface="Arial"/>
              <a:buAutoNum type="arabicPeriod"/>
            </a:pPr>
            <a:r>
              <a:rPr lang="iw-IL" sz="1400" b="0" i="0" u="none" strike="noStrike" cap="none">
                <a:solidFill>
                  <a:srgbClr val="000000"/>
                </a:solidFill>
                <a:latin typeface="Arial"/>
                <a:ea typeface="Arial"/>
                <a:cs typeface="Arial"/>
                <a:sym typeface="Arial"/>
              </a:rPr>
              <a:t>יש לו כלי נשק המיוצג ע"י int</a:t>
            </a:r>
            <a:endParaRPr sz="1400" b="0" i="0" u="none" strike="noStrike" cap="none">
              <a:solidFill>
                <a:srgbClr val="000000"/>
              </a:solidFill>
              <a:latin typeface="Arial"/>
              <a:ea typeface="Arial"/>
              <a:cs typeface="Arial"/>
              <a:sym typeface="Arial"/>
            </a:endParaRPr>
          </a:p>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{1:swards  2: Kendu 3: Nunchuks  4: Sai</a:t>
            </a:r>
            <a:endParaRPr sz="1400" b="0" i="0" u="none" strike="noStrike" cap="none">
              <a:solidFill>
                <a:srgbClr val="000000"/>
              </a:solidFill>
              <a:latin typeface="Arial"/>
              <a:ea typeface="Arial"/>
              <a:cs typeface="Arial"/>
              <a:sym typeface="Arial"/>
            </a:endParaRPr>
          </a:p>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ביום השלישי המתכנתים הוסיפו את השורה הבאה לmain</a:t>
            </a:r>
            <a:endParaRPr sz="1400" b="0" i="0" u="none" strike="noStrike" cap="none">
              <a:solidFill>
                <a:srgbClr val="000000"/>
              </a:solidFill>
              <a:latin typeface="Arial"/>
              <a:ea typeface="Arial"/>
              <a:cs typeface="Arial"/>
              <a:sym typeface="Arial"/>
            </a:endParaRPr>
          </a:p>
          <a:p>
            <a:pPr marL="0" marR="0" lvl="0" indent="0" algn="r" rtl="1">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 Day 3</a:t>
            </a:r>
            <a:endParaRPr/>
          </a:p>
          <a:p>
            <a:pPr marL="0" marR="0" lvl="0" indent="0" algn="l" rtl="0">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animals[2] = new NinjaTurtle(“Rafael”,6,5,4)</a:t>
            </a:r>
            <a:endParaRPr sz="1400" b="0" i="0" u="none" strike="noStrike" cap="none">
              <a:solidFill>
                <a:srgbClr val="000000"/>
              </a:solidFill>
              <a:latin typeface="Arial"/>
              <a:ea typeface="Arial"/>
              <a:cs typeface="Arial"/>
              <a:sym typeface="Arial"/>
            </a:endParaRPr>
          </a:p>
        </p:txBody>
      </p:sp>
      <p:sp>
        <p:nvSpPr>
          <p:cNvPr id="134" name="Google Shape;134;p12"/>
          <p:cNvSpPr txBox="1"/>
          <p:nvPr/>
        </p:nvSpPr>
        <p:spPr>
          <a:xfrm>
            <a:off x="331297" y="4361688"/>
            <a:ext cx="6821162" cy="523220"/>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הפקודה יוצרת צב נינג'ה ושמו רפאל משקלו 6 קילו, גודל השיריות שלו הוא 5 והנשק שלו הוא סאי </a:t>
            </a:r>
            <a:br>
              <a:rPr lang="iw-IL" sz="1400" b="0" i="0" u="none" strike="noStrike" cap="none">
                <a:solidFill>
                  <a:srgbClr val="000000"/>
                </a:solidFill>
                <a:latin typeface="Arial"/>
                <a:ea typeface="Arial"/>
                <a:cs typeface="Arial"/>
                <a:sym typeface="Arial"/>
              </a:rPr>
            </a:br>
            <a:r>
              <a:rPr lang="iw-IL" sz="1400" b="0" i="0" u="none" strike="noStrike" cap="none">
                <a:solidFill>
                  <a:srgbClr val="000000"/>
                </a:solidFill>
                <a:latin typeface="Arial"/>
                <a:ea typeface="Arial"/>
                <a:cs typeface="Arial"/>
                <a:sym typeface="Arial"/>
              </a:rPr>
              <a:t>(פגיונות עם 3 שיניים)</a:t>
            </a:r>
            <a:endParaRPr sz="1400" b="0" i="0" u="none" strike="noStrike" cap="none">
              <a:solidFill>
                <a:srgbClr val="000000"/>
              </a:solidFill>
              <a:latin typeface="Arial"/>
              <a:ea typeface="Arial"/>
              <a:cs typeface="Arial"/>
              <a:sym typeface="Arial"/>
            </a:endParaRPr>
          </a:p>
        </p:txBody>
      </p:sp>
      <p:pic>
        <p:nvPicPr>
          <p:cNvPr id="135" name="Google Shape;135;p12"/>
          <p:cNvPicPr preferRelativeResize="0"/>
          <p:nvPr/>
        </p:nvPicPr>
        <p:blipFill rotWithShape="1">
          <a:blip r:embed="rId3">
            <a:alphaModFix/>
          </a:blip>
          <a:srcRect/>
          <a:stretch/>
        </p:blipFill>
        <p:spPr>
          <a:xfrm>
            <a:off x="7818882" y="4106418"/>
            <a:ext cx="876300" cy="876300"/>
          </a:xfrm>
          <a:prstGeom prst="rect">
            <a:avLst/>
          </a:prstGeom>
          <a:noFill/>
          <a:ln>
            <a:noFill/>
          </a:ln>
        </p:spPr>
      </p:pic>
      <p:sp>
        <p:nvSpPr>
          <p:cNvPr id="136" name="Google Shape;136;p12"/>
          <p:cNvSpPr txBox="1"/>
          <p:nvPr/>
        </p:nvSpPr>
        <p:spPr>
          <a:xfrm>
            <a:off x="3122891" y="5312851"/>
            <a:ext cx="3983848" cy="523220"/>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איך תגדיר את המחלקה החדשה כדי למנוע שכפול קוד?</a:t>
            </a:r>
            <a:endParaRPr/>
          </a:p>
          <a:p>
            <a:pPr marL="0" marR="0" lvl="0" indent="0" algn="r" rtl="1">
              <a:lnSpc>
                <a:spcPct val="100000"/>
              </a:lnSpc>
              <a:spcBef>
                <a:spcPts val="0"/>
              </a:spcBef>
              <a:spcAft>
                <a:spcPts val="0"/>
              </a:spcAft>
              <a:buNone/>
            </a:pPr>
            <a:r>
              <a:rPr lang="iw-IL" sz="1400" b="0" i="0" u="none" strike="noStrike" cap="none">
                <a:solidFill>
                  <a:srgbClr val="000000"/>
                </a:solidFill>
                <a:latin typeface="Arial"/>
                <a:ea typeface="Arial"/>
                <a:cs typeface="Arial"/>
                <a:sym typeface="Arial"/>
              </a:rPr>
              <a:t>כתוב את ההגדרה והמימוש של המחלקה החדשה.</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a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854</Words>
  <Application>Microsoft Office PowerPoint</Application>
  <PresentationFormat>‫הצגה על המסך (4:3)</PresentationFormat>
  <Paragraphs>85</Paragraphs>
  <Slides>11</Slides>
  <Notes>11</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11</vt:i4>
      </vt:variant>
    </vt:vector>
  </HeadingPairs>
  <TitlesOfParts>
    <vt:vector size="15" baseType="lpstr">
      <vt:lpstr>Arial</vt:lpstr>
      <vt:lpstr>Calibri</vt:lpstr>
      <vt:lpstr>Courier New</vt:lpstr>
      <vt:lpstr>tamplate</vt:lpstr>
      <vt:lpstr>13</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dc:title>
  <dc:creator>Inon Zukerman</dc:creator>
  <cp:lastModifiedBy>Berger</cp:lastModifiedBy>
  <cp:revision>1</cp:revision>
  <dcterms:created xsi:type="dcterms:W3CDTF">2011-09-19T20:38:14Z</dcterms:created>
  <dcterms:modified xsi:type="dcterms:W3CDTF">2023-01-17T15:26:19Z</dcterms:modified>
</cp:coreProperties>
</file>