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853" r:id="rId5"/>
    <p:sldMasterId id="2147483904" r:id="rId6"/>
    <p:sldMasterId id="2147483905" r:id="rId7"/>
    <p:sldMasterId id="2147483906" r:id="rId8"/>
    <p:sldMasterId id="2147483907" r:id="rId9"/>
  </p:sldMasterIdLst>
  <p:notesMasterIdLst>
    <p:notesMasterId r:id="rId18"/>
  </p:notesMasterIdLst>
  <p:handoutMasterIdLst>
    <p:handoutMasterId r:id="rId19"/>
  </p:handoutMasterIdLst>
  <p:sldIdLst>
    <p:sldId id="256" r:id="rId10"/>
    <p:sldId id="266" r:id="rId11"/>
    <p:sldId id="267" r:id="rId12"/>
    <p:sldId id="268" r:id="rId13"/>
    <p:sldId id="269" r:id="rId14"/>
    <p:sldId id="270" r:id="rId15"/>
    <p:sldId id="26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6A5"/>
    <a:srgbClr val="11AECF"/>
    <a:srgbClr val="6867AF"/>
    <a:srgbClr val="CD2F79"/>
    <a:srgbClr val="1C8181"/>
    <a:srgbClr val="AFD136"/>
    <a:srgbClr val="70BA44"/>
    <a:srgbClr val="AED136"/>
    <a:srgbClr val="80BB17"/>
    <a:srgbClr val="56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36FD5-33EC-4506-AE40-E46CA519DDF2}" v="229" dt="2021-07-23T16:39:08.369"/>
    <p1510:client id="{8C6B3FBC-62AA-4140-9CDA-3522A60135D8}" v="850" dt="2021-07-23T16:15:00.311"/>
    <p1510:client id="{F4AF453C-2B80-4EA8-AA88-F81674BC11BD}" v="1317" dt="2021-07-22T22:29:45.355"/>
    <p1510:client id="{F843F38A-BF19-44DF-9FBA-C0D672740538}" v="67" dt="2021-07-23T18:17:3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, Cole" userId="S::37776@nelnet.net::83d92ce7-e60a-4899-8f48-4c477609f3fc" providerId="AD" clId="Web-{F4AF453C-2B80-4EA8-AA88-F81674BC11BD}"/>
    <pc:docChg chg="addSld delSld modSld sldOrd">
      <pc:chgData name="Nelson, Cole" userId="S::37776@nelnet.net::83d92ce7-e60a-4899-8f48-4c477609f3fc" providerId="AD" clId="Web-{F4AF453C-2B80-4EA8-AA88-F81674BC11BD}" dt="2021-07-22T22:29:45.355" v="814" actId="20577"/>
      <pc:docMkLst>
        <pc:docMk/>
      </pc:docMkLst>
      <pc:sldChg chg="modSp">
        <pc:chgData name="Nelson, Cole" userId="S::37776@nelnet.net::83d92ce7-e60a-4899-8f48-4c477609f3fc" providerId="AD" clId="Web-{F4AF453C-2B80-4EA8-AA88-F81674BC11BD}" dt="2021-07-22T20:51:07.185" v="143" actId="20577"/>
        <pc:sldMkLst>
          <pc:docMk/>
          <pc:sldMk cId="3422441119" sldId="256"/>
        </pc:sldMkLst>
        <pc:spChg chg="mod">
          <ac:chgData name="Nelson, Cole" userId="S::37776@nelnet.net::83d92ce7-e60a-4899-8f48-4c477609f3fc" providerId="AD" clId="Web-{F4AF453C-2B80-4EA8-AA88-F81674BC11BD}" dt="2021-07-22T20:45:23.331" v="46" actId="20577"/>
          <ac:spMkLst>
            <pc:docMk/>
            <pc:sldMk cId="3422441119" sldId="256"/>
            <ac:spMk id="2" creationId="{B083DF36-026D-054B-9BD5-7DE2146BDB94}"/>
          </ac:spMkLst>
        </pc:spChg>
        <pc:spChg chg="mod">
          <ac:chgData name="Nelson, Cole" userId="S::37776@nelnet.net::83d92ce7-e60a-4899-8f48-4c477609f3fc" providerId="AD" clId="Web-{F4AF453C-2B80-4EA8-AA88-F81674BC11BD}" dt="2021-07-22T20:51:07.185" v="143" actId="20577"/>
          <ac:spMkLst>
            <pc:docMk/>
            <pc:sldMk cId="3422441119" sldId="256"/>
            <ac:spMk id="3" creationId="{98FCAFC1-E184-EA48-8408-939B3F515305}"/>
          </ac:spMkLst>
        </pc:spChg>
      </pc:sldChg>
      <pc:sldChg chg="del">
        <pc:chgData name="Nelson, Cole" userId="S::37776@nelnet.net::83d92ce7-e60a-4899-8f48-4c477609f3fc" providerId="AD" clId="Web-{F4AF453C-2B80-4EA8-AA88-F81674BC11BD}" dt="2021-07-22T22:28:39.839" v="745"/>
        <pc:sldMkLst>
          <pc:docMk/>
          <pc:sldMk cId="449022629" sldId="257"/>
        </pc:sldMkLst>
      </pc:sldChg>
      <pc:sldChg chg="addSp delSp modSp del ord">
        <pc:chgData name="Nelson, Cole" userId="S::37776@nelnet.net::83d92ce7-e60a-4899-8f48-4c477609f3fc" providerId="AD" clId="Web-{F4AF453C-2B80-4EA8-AA88-F81674BC11BD}" dt="2021-07-22T22:28:23.324" v="720"/>
        <pc:sldMkLst>
          <pc:docMk/>
          <pc:sldMk cId="333496308" sldId="258"/>
        </pc:sldMkLst>
        <pc:spChg chg="add del mod">
          <ac:chgData name="Nelson, Cole" userId="S::37776@nelnet.net::83d92ce7-e60a-4899-8f48-4c477609f3fc" providerId="AD" clId="Web-{F4AF453C-2B80-4EA8-AA88-F81674BC11BD}" dt="2021-07-22T20:46:44.642" v="62"/>
          <ac:spMkLst>
            <pc:docMk/>
            <pc:sldMk cId="333496308" sldId="258"/>
            <ac:spMk id="3" creationId="{71B0B1DE-AE55-4554-A5D4-173C203341AB}"/>
          </ac:spMkLst>
        </pc:spChg>
        <pc:spChg chg="add del mod">
          <ac:chgData name="Nelson, Cole" userId="S::37776@nelnet.net::83d92ce7-e60a-4899-8f48-4c477609f3fc" providerId="AD" clId="Web-{F4AF453C-2B80-4EA8-AA88-F81674BC11BD}" dt="2021-07-22T22:23:31.605" v="559"/>
          <ac:spMkLst>
            <pc:docMk/>
            <pc:sldMk cId="333496308" sldId="258"/>
            <ac:spMk id="6" creationId="{FF2CA82C-F0F6-4A24-8851-D5166F368C98}"/>
          </ac:spMkLst>
        </pc:spChg>
        <pc:spChg chg="del">
          <ac:chgData name="Nelson, Cole" userId="S::37776@nelnet.net::83d92ce7-e60a-4899-8f48-4c477609f3fc" providerId="AD" clId="Web-{F4AF453C-2B80-4EA8-AA88-F81674BC11BD}" dt="2021-07-22T20:46:12.471" v="61"/>
          <ac:spMkLst>
            <pc:docMk/>
            <pc:sldMk cId="333496308" sldId="258"/>
            <ac:spMk id="7" creationId="{1FA1A3E4-CBA5-2F45-B0A6-EBFB04059E80}"/>
          </ac:spMkLst>
        </pc:spChg>
        <pc:spChg chg="add del mod">
          <ac:chgData name="Nelson, Cole" userId="S::37776@nelnet.net::83d92ce7-e60a-4899-8f48-4c477609f3fc" providerId="AD" clId="Web-{F4AF453C-2B80-4EA8-AA88-F81674BC11BD}" dt="2021-07-22T20:52:39.355" v="149"/>
          <ac:spMkLst>
            <pc:docMk/>
            <pc:sldMk cId="333496308" sldId="258"/>
            <ac:spMk id="8" creationId="{5D033444-98D4-442F-82D5-85C365A2EF62}"/>
          </ac:spMkLst>
        </pc:spChg>
        <pc:spChg chg="add del mod">
          <ac:chgData name="Nelson, Cole" userId="S::37776@nelnet.net::83d92ce7-e60a-4899-8f48-4c477609f3fc" providerId="AD" clId="Web-{F4AF453C-2B80-4EA8-AA88-F81674BC11BD}" dt="2021-07-22T22:23:33.902" v="560"/>
          <ac:spMkLst>
            <pc:docMk/>
            <pc:sldMk cId="333496308" sldId="258"/>
            <ac:spMk id="9" creationId="{53A053EC-B65F-44CF-A13A-AEB80AB426A0}"/>
          </ac:spMkLst>
        </pc:spChg>
        <pc:spChg chg="add del mod">
          <ac:chgData name="Nelson, Cole" userId="S::37776@nelnet.net::83d92ce7-e60a-4899-8f48-4c477609f3fc" providerId="AD" clId="Web-{F4AF453C-2B80-4EA8-AA88-F81674BC11BD}" dt="2021-07-22T20:52:39.355" v="147"/>
          <ac:spMkLst>
            <pc:docMk/>
            <pc:sldMk cId="333496308" sldId="258"/>
            <ac:spMk id="12" creationId="{5ABB1826-0E75-411D-A5CA-3CA3D4939C2D}"/>
          </ac:spMkLst>
        </pc:spChg>
        <pc:spChg chg="add del mod">
          <ac:chgData name="Nelson, Cole" userId="S::37776@nelnet.net::83d92ce7-e60a-4899-8f48-4c477609f3fc" providerId="AD" clId="Web-{F4AF453C-2B80-4EA8-AA88-F81674BC11BD}" dt="2021-07-22T20:52:39.355" v="146"/>
          <ac:spMkLst>
            <pc:docMk/>
            <pc:sldMk cId="333496308" sldId="258"/>
            <ac:spMk id="14" creationId="{DCB756A7-3CC2-46E3-8B55-C72FF91319C0}"/>
          </ac:spMkLst>
        </pc:spChg>
        <pc:spChg chg="add del mod">
          <ac:chgData name="Nelson, Cole" userId="S::37776@nelnet.net::83d92ce7-e60a-4899-8f48-4c477609f3fc" providerId="AD" clId="Web-{F4AF453C-2B80-4EA8-AA88-F81674BC11BD}" dt="2021-07-22T20:52:39.355" v="144"/>
          <ac:spMkLst>
            <pc:docMk/>
            <pc:sldMk cId="333496308" sldId="258"/>
            <ac:spMk id="16" creationId="{1FDFE857-CCE2-4E29-9078-BC1F29FEA983}"/>
          </ac:spMkLst>
        </pc:spChg>
        <pc:spChg chg="add del">
          <ac:chgData name="Nelson, Cole" userId="S::37776@nelnet.net::83d92ce7-e60a-4899-8f48-4c477609f3fc" providerId="AD" clId="Web-{F4AF453C-2B80-4EA8-AA88-F81674BC11BD}" dt="2021-07-22T20:49:43.999" v="124"/>
          <ac:spMkLst>
            <pc:docMk/>
            <pc:sldMk cId="333496308" sldId="258"/>
            <ac:spMk id="18" creationId="{2DEF6D89-C39E-4159-8C68-4D85A4B4B535}"/>
          </ac:spMkLst>
        </pc:spChg>
        <pc:spChg chg="mod">
          <ac:chgData name="Nelson, Cole" userId="S::37776@nelnet.net::83d92ce7-e60a-4899-8f48-4c477609f3fc" providerId="AD" clId="Web-{F4AF453C-2B80-4EA8-AA88-F81674BC11BD}" dt="2021-07-22T20:53:10.558" v="158" actId="20577"/>
          <ac:spMkLst>
            <pc:docMk/>
            <pc:sldMk cId="333496308" sldId="258"/>
            <ac:spMk id="23" creationId="{F255A97E-E6E0-214C-B8C6-1C3060DB26ED}"/>
          </ac:spMkLst>
        </pc:spChg>
        <pc:picChg chg="add del mod">
          <ac:chgData name="Nelson, Cole" userId="S::37776@nelnet.net::83d92ce7-e60a-4899-8f48-4c477609f3fc" providerId="AD" clId="Web-{F4AF453C-2B80-4EA8-AA88-F81674BC11BD}" dt="2021-07-22T20:46:59.408" v="68"/>
          <ac:picMkLst>
            <pc:docMk/>
            <pc:sldMk cId="333496308" sldId="258"/>
            <ac:picMk id="5" creationId="{8591D83E-4CF4-4DA0-8A2C-6EC65AEC2F3D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0:52:39.355" v="150"/>
          <ac:picMkLst>
            <pc:docMk/>
            <pc:sldMk cId="333496308" sldId="258"/>
            <ac:picMk id="6" creationId="{909670FE-490D-496B-8F1D-FE5A408398D8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0:52:39.355" v="148"/>
          <ac:picMkLst>
            <pc:docMk/>
            <pc:sldMk cId="333496308" sldId="258"/>
            <ac:picMk id="11" creationId="{95F0D2DD-2D65-4F72-B3AF-0D07E89BCCF6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0:49:41.265" v="122"/>
          <ac:picMkLst>
            <pc:docMk/>
            <pc:sldMk cId="333496308" sldId="258"/>
            <ac:picMk id="13" creationId="{8250816F-F5A4-4C86-95A1-BA9EBF16FBED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0:52:39.355" v="145"/>
          <ac:picMkLst>
            <pc:docMk/>
            <pc:sldMk cId="333496308" sldId="258"/>
            <ac:picMk id="15" creationId="{A54A5ACD-7BA4-4F15-B086-12EB3993129B}"/>
          </ac:picMkLst>
        </pc:picChg>
        <pc:picChg chg="add del">
          <ac:chgData name="Nelson, Cole" userId="S::37776@nelnet.net::83d92ce7-e60a-4899-8f48-4c477609f3fc" providerId="AD" clId="Web-{F4AF453C-2B80-4EA8-AA88-F81674BC11BD}" dt="2021-07-22T20:49:43.999" v="124"/>
          <ac:picMkLst>
            <pc:docMk/>
            <pc:sldMk cId="333496308" sldId="258"/>
            <ac:picMk id="17" creationId="{2939F1A7-25B0-4AC3-815C-1DA3F4718DBD}"/>
          </ac:picMkLst>
        </pc:picChg>
      </pc:sldChg>
      <pc:sldChg chg="modSp del ord">
        <pc:chgData name="Nelson, Cole" userId="S::37776@nelnet.net::83d92ce7-e60a-4899-8f48-4c477609f3fc" providerId="AD" clId="Web-{F4AF453C-2B80-4EA8-AA88-F81674BC11BD}" dt="2021-07-22T22:28:41.386" v="746"/>
        <pc:sldMkLst>
          <pc:docMk/>
          <pc:sldMk cId="2715352450" sldId="259"/>
        </pc:sldMkLst>
        <pc:spChg chg="mod">
          <ac:chgData name="Nelson, Cole" userId="S::37776@nelnet.net::83d92ce7-e60a-4899-8f48-4c477609f3fc" providerId="AD" clId="Web-{F4AF453C-2B80-4EA8-AA88-F81674BC11BD}" dt="2021-07-22T22:28:15.980" v="719" actId="20577"/>
          <ac:spMkLst>
            <pc:docMk/>
            <pc:sldMk cId="2715352450" sldId="259"/>
            <ac:spMk id="6" creationId="{5B15E53F-35DF-E244-ACAB-9F7D6B9610B1}"/>
          </ac:spMkLst>
        </pc:spChg>
      </pc:sldChg>
      <pc:sldChg chg="delSp modSp ord">
        <pc:chgData name="Nelson, Cole" userId="S::37776@nelnet.net::83d92ce7-e60a-4899-8f48-4c477609f3fc" providerId="AD" clId="Web-{F4AF453C-2B80-4EA8-AA88-F81674BC11BD}" dt="2021-07-22T22:28:54.370" v="753"/>
        <pc:sldMkLst>
          <pc:docMk/>
          <pc:sldMk cId="3463906160" sldId="260"/>
        </pc:sldMkLst>
        <pc:spChg chg="mod">
          <ac:chgData name="Nelson, Cole" userId="S::37776@nelnet.net::83d92ce7-e60a-4899-8f48-4c477609f3fc" providerId="AD" clId="Web-{F4AF453C-2B80-4EA8-AA88-F81674BC11BD}" dt="2021-07-22T22:28:49.058" v="751" actId="20577"/>
          <ac:spMkLst>
            <pc:docMk/>
            <pc:sldMk cId="3463906160" sldId="260"/>
            <ac:spMk id="7" creationId="{611E094F-21C7-FC49-8F24-CD365E596F58}"/>
          </ac:spMkLst>
        </pc:spChg>
        <pc:spChg chg="del">
          <ac:chgData name="Nelson, Cole" userId="S::37776@nelnet.net::83d92ce7-e60a-4899-8f48-4c477609f3fc" providerId="AD" clId="Web-{F4AF453C-2B80-4EA8-AA88-F81674BC11BD}" dt="2021-07-22T22:28:54.370" v="753"/>
          <ac:spMkLst>
            <pc:docMk/>
            <pc:sldMk cId="3463906160" sldId="260"/>
            <ac:spMk id="8" creationId="{38B656C6-2797-9C4C-B9A7-D02093B2EE69}"/>
          </ac:spMkLst>
        </pc:spChg>
        <pc:spChg chg="del">
          <ac:chgData name="Nelson, Cole" userId="S::37776@nelnet.net::83d92ce7-e60a-4899-8f48-4c477609f3fc" providerId="AD" clId="Web-{F4AF453C-2B80-4EA8-AA88-F81674BC11BD}" dt="2021-07-22T22:28:53.480" v="752"/>
          <ac:spMkLst>
            <pc:docMk/>
            <pc:sldMk cId="3463906160" sldId="260"/>
            <ac:spMk id="9" creationId="{0534BDF5-C3F2-9B40-9A3D-50C13F5C6891}"/>
          </ac:spMkLst>
        </pc:spChg>
      </pc:sldChg>
      <pc:sldChg chg="del">
        <pc:chgData name="Nelson, Cole" userId="S::37776@nelnet.net::83d92ce7-e60a-4899-8f48-4c477609f3fc" providerId="AD" clId="Web-{F4AF453C-2B80-4EA8-AA88-F81674BC11BD}" dt="2021-07-22T22:28:59.136" v="754"/>
        <pc:sldMkLst>
          <pc:docMk/>
          <pc:sldMk cId="1304449672" sldId="261"/>
        </pc:sldMkLst>
      </pc:sldChg>
      <pc:sldChg chg="del">
        <pc:chgData name="Nelson, Cole" userId="S::37776@nelnet.net::83d92ce7-e60a-4899-8f48-4c477609f3fc" providerId="AD" clId="Web-{F4AF453C-2B80-4EA8-AA88-F81674BC11BD}" dt="2021-07-22T22:29:00.449" v="755"/>
        <pc:sldMkLst>
          <pc:docMk/>
          <pc:sldMk cId="1434557539" sldId="262"/>
        </pc:sldMkLst>
      </pc:sldChg>
      <pc:sldChg chg="del">
        <pc:chgData name="Nelson, Cole" userId="S::37776@nelnet.net::83d92ce7-e60a-4899-8f48-4c477609f3fc" providerId="AD" clId="Web-{F4AF453C-2B80-4EA8-AA88-F81674BC11BD}" dt="2021-07-22T22:29:01.870" v="756"/>
        <pc:sldMkLst>
          <pc:docMk/>
          <pc:sldMk cId="13655406" sldId="263"/>
        </pc:sldMkLst>
      </pc:sldChg>
      <pc:sldChg chg="del">
        <pc:chgData name="Nelson, Cole" userId="S::37776@nelnet.net::83d92ce7-e60a-4899-8f48-4c477609f3fc" providerId="AD" clId="Web-{F4AF453C-2B80-4EA8-AA88-F81674BC11BD}" dt="2021-07-22T22:28:24.964" v="721"/>
        <pc:sldMkLst>
          <pc:docMk/>
          <pc:sldMk cId="1464683042" sldId="264"/>
        </pc:sldMkLst>
      </pc:sldChg>
      <pc:sldChg chg="modSp">
        <pc:chgData name="Nelson, Cole" userId="S::37776@nelnet.net::83d92ce7-e60a-4899-8f48-4c477609f3fc" providerId="AD" clId="Web-{F4AF453C-2B80-4EA8-AA88-F81674BC11BD}" dt="2021-07-22T22:28:37.214" v="744" actId="20577"/>
        <pc:sldMkLst>
          <pc:docMk/>
          <pc:sldMk cId="1334414250" sldId="265"/>
        </pc:sldMkLst>
        <pc:spChg chg="mod">
          <ac:chgData name="Nelson, Cole" userId="S::37776@nelnet.net::83d92ce7-e60a-4899-8f48-4c477609f3fc" providerId="AD" clId="Web-{F4AF453C-2B80-4EA8-AA88-F81674BC11BD}" dt="2021-07-22T22:28:37.214" v="744" actId="20577"/>
          <ac:spMkLst>
            <pc:docMk/>
            <pc:sldMk cId="1334414250" sldId="265"/>
            <ac:spMk id="3" creationId="{5CB472A2-CB93-9A4F-AE3D-F4ACF0DFA8C8}"/>
          </ac:spMkLst>
        </pc:spChg>
        <pc:spChg chg="mod">
          <ac:chgData name="Nelson, Cole" userId="S::37776@nelnet.net::83d92ce7-e60a-4899-8f48-4c477609f3fc" providerId="AD" clId="Web-{F4AF453C-2B80-4EA8-AA88-F81674BC11BD}" dt="2021-07-22T22:28:28.324" v="726" actId="20577"/>
          <ac:spMkLst>
            <pc:docMk/>
            <pc:sldMk cId="1334414250" sldId="265"/>
            <ac:spMk id="8" creationId="{D3FF6EE2-789A-424A-A115-0C2DCB09919E}"/>
          </ac:spMkLst>
        </pc:spChg>
      </pc:sldChg>
      <pc:sldChg chg="new del">
        <pc:chgData name="Nelson, Cole" userId="S::37776@nelnet.net::83d92ce7-e60a-4899-8f48-4c477609f3fc" providerId="AD" clId="Web-{F4AF453C-2B80-4EA8-AA88-F81674BC11BD}" dt="2021-07-22T20:45:58.065" v="48"/>
        <pc:sldMkLst>
          <pc:docMk/>
          <pc:sldMk cId="1985806395" sldId="266"/>
        </pc:sldMkLst>
      </pc:sldChg>
      <pc:sldChg chg="addSp modSp new">
        <pc:chgData name="Nelson, Cole" userId="S::37776@nelnet.net::83d92ce7-e60a-4899-8f48-4c477609f3fc" providerId="AD" clId="Web-{F4AF453C-2B80-4EA8-AA88-F81674BC11BD}" dt="2021-07-22T22:28:04.808" v="717" actId="20577"/>
        <pc:sldMkLst>
          <pc:docMk/>
          <pc:sldMk cId="2508517161" sldId="266"/>
        </pc:sldMkLst>
        <pc:spChg chg="mod">
          <ac:chgData name="Nelson, Cole" userId="S::37776@nelnet.net::83d92ce7-e60a-4899-8f48-4c477609f3fc" providerId="AD" clId="Web-{F4AF453C-2B80-4EA8-AA88-F81674BC11BD}" dt="2021-07-22T22:28:04.808" v="717" actId="20577"/>
          <ac:spMkLst>
            <pc:docMk/>
            <pc:sldMk cId="2508517161" sldId="266"/>
            <ac:spMk id="2" creationId="{51A5CCAD-723A-4826-997F-90974032E6B9}"/>
          </ac:spMkLst>
        </pc:spChg>
        <pc:picChg chg="add mod">
          <ac:chgData name="Nelson, Cole" userId="S::37776@nelnet.net::83d92ce7-e60a-4899-8f48-4c477609f3fc" providerId="AD" clId="Web-{F4AF453C-2B80-4EA8-AA88-F81674BC11BD}" dt="2021-07-22T22:12:29.917" v="260" actId="1076"/>
          <ac:picMkLst>
            <pc:docMk/>
            <pc:sldMk cId="2508517161" sldId="266"/>
            <ac:picMk id="5" creationId="{C1E335F3-C4F0-4580-B1C9-569EDBF23A81}"/>
          </ac:picMkLst>
        </pc:picChg>
        <pc:picChg chg="add mod">
          <ac:chgData name="Nelson, Cole" userId="S::37776@nelnet.net::83d92ce7-e60a-4899-8f48-4c477609f3fc" providerId="AD" clId="Web-{F4AF453C-2B80-4EA8-AA88-F81674BC11BD}" dt="2021-07-22T22:13:39.011" v="276" actId="1076"/>
          <ac:picMkLst>
            <pc:docMk/>
            <pc:sldMk cId="2508517161" sldId="266"/>
            <ac:picMk id="6" creationId="{C9E432F9-29B5-4E7D-9640-BADC5E3561FE}"/>
          </ac:picMkLst>
        </pc:picChg>
        <pc:picChg chg="add mod">
          <ac:chgData name="Nelson, Cole" userId="S::37776@nelnet.net::83d92ce7-e60a-4899-8f48-4c477609f3fc" providerId="AD" clId="Web-{F4AF453C-2B80-4EA8-AA88-F81674BC11BD}" dt="2021-07-22T22:13:40.589" v="277" actId="1076"/>
          <ac:picMkLst>
            <pc:docMk/>
            <pc:sldMk cId="2508517161" sldId="266"/>
            <ac:picMk id="7" creationId="{0FCEBA6A-4CE8-4213-956B-A427454C9CDF}"/>
          </ac:picMkLst>
        </pc:picChg>
        <pc:picChg chg="add mod">
          <ac:chgData name="Nelson, Cole" userId="S::37776@nelnet.net::83d92ce7-e60a-4899-8f48-4c477609f3fc" providerId="AD" clId="Web-{F4AF453C-2B80-4EA8-AA88-F81674BC11BD}" dt="2021-07-22T22:13:48.605" v="283" actId="1076"/>
          <ac:picMkLst>
            <pc:docMk/>
            <pc:sldMk cId="2508517161" sldId="266"/>
            <ac:picMk id="8" creationId="{D328B9F8-0384-45DA-AC19-0351A177E8C9}"/>
          </ac:picMkLst>
        </pc:picChg>
      </pc:sldChg>
      <pc:sldChg chg="new del">
        <pc:chgData name="Nelson, Cole" userId="S::37776@nelnet.net::83d92ce7-e60a-4899-8f48-4c477609f3fc" providerId="AD" clId="Web-{F4AF453C-2B80-4EA8-AA88-F81674BC11BD}" dt="2021-07-22T22:14:35.636" v="296"/>
        <pc:sldMkLst>
          <pc:docMk/>
          <pc:sldMk cId="1295927563" sldId="267"/>
        </pc:sldMkLst>
      </pc:sldChg>
      <pc:sldChg chg="addSp delSp modSp add replId">
        <pc:chgData name="Nelson, Cole" userId="S::37776@nelnet.net::83d92ce7-e60a-4899-8f48-4c477609f3fc" providerId="AD" clId="Web-{F4AF453C-2B80-4EA8-AA88-F81674BC11BD}" dt="2021-07-22T22:27:55.042" v="713" actId="1076"/>
        <pc:sldMkLst>
          <pc:docMk/>
          <pc:sldMk cId="2361024172" sldId="267"/>
        </pc:sldMkLst>
        <pc:spChg chg="add mod">
          <ac:chgData name="Nelson, Cole" userId="S::37776@nelnet.net::83d92ce7-e60a-4899-8f48-4c477609f3fc" providerId="AD" clId="Web-{F4AF453C-2B80-4EA8-AA88-F81674BC11BD}" dt="2021-07-22T22:21:43.464" v="471" actId="1076"/>
          <ac:spMkLst>
            <pc:docMk/>
            <pc:sldMk cId="2361024172" sldId="267"/>
            <ac:spMk id="2" creationId="{BF0775DD-A30C-48DC-8C53-33329C3EB142}"/>
          </ac:spMkLst>
        </pc:spChg>
        <pc:spChg chg="del mod">
          <ac:chgData name="Nelson, Cole" userId="S::37776@nelnet.net::83d92ce7-e60a-4899-8f48-4c477609f3fc" providerId="AD" clId="Web-{F4AF453C-2B80-4EA8-AA88-F81674BC11BD}" dt="2021-07-22T22:16:32.730" v="334"/>
          <ac:spMkLst>
            <pc:docMk/>
            <pc:sldMk cId="2361024172" sldId="267"/>
            <ac:spMk id="3" creationId="{9AB1FB27-C3D5-844E-AFC0-E21E7F51C89E}"/>
          </ac:spMkLst>
        </pc:spChg>
        <pc:spChg chg="add mod">
          <ac:chgData name="Nelson, Cole" userId="S::37776@nelnet.net::83d92ce7-e60a-4899-8f48-4c477609f3fc" providerId="AD" clId="Web-{F4AF453C-2B80-4EA8-AA88-F81674BC11BD}" dt="2021-07-22T22:22:05.620" v="477" actId="1076"/>
          <ac:spMkLst>
            <pc:docMk/>
            <pc:sldMk cId="2361024172" sldId="267"/>
            <ac:spMk id="6" creationId="{1CEAB1FE-FBAF-40EF-A1BC-C1A9809C2153}"/>
          </ac:spMkLst>
        </pc:spChg>
        <pc:spChg chg="add mod">
          <ac:chgData name="Nelson, Cole" userId="S::37776@nelnet.net::83d92ce7-e60a-4899-8f48-4c477609f3fc" providerId="AD" clId="Web-{F4AF453C-2B80-4EA8-AA88-F81674BC11BD}" dt="2021-07-22T22:22:01.698" v="474" actId="1076"/>
          <ac:spMkLst>
            <pc:docMk/>
            <pc:sldMk cId="2361024172" sldId="267"/>
            <ac:spMk id="7" creationId="{F736C446-2FC1-45DD-96AB-46C1055556AD}"/>
          </ac:spMkLst>
        </pc:spChg>
        <pc:spChg chg="add mod">
          <ac:chgData name="Nelson, Cole" userId="S::37776@nelnet.net::83d92ce7-e60a-4899-8f48-4c477609f3fc" providerId="AD" clId="Web-{F4AF453C-2B80-4EA8-AA88-F81674BC11BD}" dt="2021-07-22T22:27:51.995" v="712" actId="20577"/>
          <ac:spMkLst>
            <pc:docMk/>
            <pc:sldMk cId="2361024172" sldId="267"/>
            <ac:spMk id="11" creationId="{902B8CDB-78FD-42B7-AE24-66929DF7E932}"/>
          </ac:spMkLst>
        </pc:spChg>
        <pc:spChg chg="add mod">
          <ac:chgData name="Nelson, Cole" userId="S::37776@nelnet.net::83d92ce7-e60a-4899-8f48-4c477609f3fc" providerId="AD" clId="Web-{F4AF453C-2B80-4EA8-AA88-F81674BC11BD}" dt="2021-07-22T22:22:01.714" v="476" actId="1076"/>
          <ac:spMkLst>
            <pc:docMk/>
            <pc:sldMk cId="2361024172" sldId="267"/>
            <ac:spMk id="12" creationId="{9F97A87F-6A31-4C0E-A8B6-404548CBC19C}"/>
          </ac:spMkLst>
        </pc:spChg>
        <pc:spChg chg="del">
          <ac:chgData name="Nelson, Cole" userId="S::37776@nelnet.net::83d92ce7-e60a-4899-8f48-4c477609f3fc" providerId="AD" clId="Web-{F4AF453C-2B80-4EA8-AA88-F81674BC11BD}" dt="2021-07-22T22:15:08.089" v="300"/>
          <ac:spMkLst>
            <pc:docMk/>
            <pc:sldMk cId="2361024172" sldId="267"/>
            <ac:spMk id="14" creationId="{94BB9F17-86FD-514E-B108-3B5C430C8856}"/>
          </ac:spMkLst>
        </pc:spChg>
        <pc:spChg chg="add mod">
          <ac:chgData name="Nelson, Cole" userId="S::37776@nelnet.net::83d92ce7-e60a-4899-8f48-4c477609f3fc" providerId="AD" clId="Web-{F4AF453C-2B80-4EA8-AA88-F81674BC11BD}" dt="2021-07-22T22:21:32.558" v="462" actId="20577"/>
          <ac:spMkLst>
            <pc:docMk/>
            <pc:sldMk cId="2361024172" sldId="267"/>
            <ac:spMk id="15" creationId="{5CDA79A1-FBFB-4782-962E-45063B3FD66A}"/>
          </ac:spMkLst>
        </pc:spChg>
        <pc:picChg chg="add del mod">
          <ac:chgData name="Nelson, Cole" userId="S::37776@nelnet.net::83d92ce7-e60a-4899-8f48-4c477609f3fc" providerId="AD" clId="Web-{F4AF453C-2B80-4EA8-AA88-F81674BC11BD}" dt="2021-07-22T22:21:47.027" v="473"/>
          <ac:picMkLst>
            <pc:docMk/>
            <pc:sldMk cId="2361024172" sldId="267"/>
            <ac:picMk id="8" creationId="{714D562F-FA3B-4046-9158-72A99F7F66FF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2:25:32.652" v="669"/>
          <ac:picMkLst>
            <pc:docMk/>
            <pc:sldMk cId="2361024172" sldId="267"/>
            <ac:picMk id="13" creationId="{89A9BAFA-2481-4952-A88C-6926C7C9F655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2:25:45.698" v="671"/>
          <ac:picMkLst>
            <pc:docMk/>
            <pc:sldMk cId="2361024172" sldId="267"/>
            <ac:picMk id="16" creationId="{824FE59E-2C16-40B9-862F-A423016CAF05}"/>
          </ac:picMkLst>
        </pc:picChg>
        <pc:picChg chg="add del mod">
          <ac:chgData name="Nelson, Cole" userId="S::37776@nelnet.net::83d92ce7-e60a-4899-8f48-4c477609f3fc" providerId="AD" clId="Web-{F4AF453C-2B80-4EA8-AA88-F81674BC11BD}" dt="2021-07-22T22:25:52.730" v="673"/>
          <ac:picMkLst>
            <pc:docMk/>
            <pc:sldMk cId="2361024172" sldId="267"/>
            <ac:picMk id="17" creationId="{CBFD933B-B074-4B7C-9871-2C33B929FBC3}"/>
          </ac:picMkLst>
        </pc:picChg>
        <pc:picChg chg="add mod modCrop">
          <ac:chgData name="Nelson, Cole" userId="S::37776@nelnet.net::83d92ce7-e60a-4899-8f48-4c477609f3fc" providerId="AD" clId="Web-{F4AF453C-2B80-4EA8-AA88-F81674BC11BD}" dt="2021-07-22T22:27:26.667" v="697" actId="1076"/>
          <ac:picMkLst>
            <pc:docMk/>
            <pc:sldMk cId="2361024172" sldId="267"/>
            <ac:picMk id="18" creationId="{95EF9A4B-6406-4084-83DA-F9B0252A7967}"/>
          </ac:picMkLst>
        </pc:picChg>
        <pc:picChg chg="add mod">
          <ac:chgData name="Nelson, Cole" userId="S::37776@nelnet.net::83d92ce7-e60a-4899-8f48-4c477609f3fc" providerId="AD" clId="Web-{F4AF453C-2B80-4EA8-AA88-F81674BC11BD}" dt="2021-07-22T22:27:55.042" v="713" actId="1076"/>
          <ac:picMkLst>
            <pc:docMk/>
            <pc:sldMk cId="2361024172" sldId="267"/>
            <ac:picMk id="19" creationId="{4F625391-DD77-4762-A148-1C1FC8AAD467}"/>
          </ac:picMkLst>
        </pc:picChg>
        <pc:picChg chg="add mod">
          <ac:chgData name="Nelson, Cole" userId="S::37776@nelnet.net::83d92ce7-e60a-4899-8f48-4c477609f3fc" providerId="AD" clId="Web-{F4AF453C-2B80-4EA8-AA88-F81674BC11BD}" dt="2021-07-22T22:27:45.292" v="710" actId="1076"/>
          <ac:picMkLst>
            <pc:docMk/>
            <pc:sldMk cId="2361024172" sldId="267"/>
            <ac:picMk id="20" creationId="{B20392E9-5493-4FE4-AFD5-B36F8D5DEE3B}"/>
          </ac:picMkLst>
        </pc:picChg>
      </pc:sldChg>
      <pc:sldChg chg="new del">
        <pc:chgData name="Nelson, Cole" userId="S::37776@nelnet.net::83d92ce7-e60a-4899-8f48-4c477609f3fc" providerId="AD" clId="Web-{F4AF453C-2B80-4EA8-AA88-F81674BC11BD}" dt="2021-07-22T22:14:58.011" v="298"/>
        <pc:sldMkLst>
          <pc:docMk/>
          <pc:sldMk cId="4031513525" sldId="267"/>
        </pc:sldMkLst>
      </pc:sldChg>
      <pc:sldChg chg="modSp add del replId">
        <pc:chgData name="Nelson, Cole" userId="S::37776@nelnet.net::83d92ce7-e60a-4899-8f48-4c477609f3fc" providerId="AD" clId="Web-{F4AF453C-2B80-4EA8-AA88-F81674BC11BD}" dt="2021-07-22T22:14:14.979" v="294"/>
        <pc:sldMkLst>
          <pc:docMk/>
          <pc:sldMk cId="4080196074" sldId="267"/>
        </pc:sldMkLst>
        <pc:spChg chg="mod">
          <ac:chgData name="Nelson, Cole" userId="S::37776@nelnet.net::83d92ce7-e60a-4899-8f48-4c477609f3fc" providerId="AD" clId="Web-{F4AF453C-2B80-4EA8-AA88-F81674BC11BD}" dt="2021-07-22T22:14:11.276" v="293" actId="20577"/>
          <ac:spMkLst>
            <pc:docMk/>
            <pc:sldMk cId="4080196074" sldId="267"/>
            <ac:spMk id="2" creationId="{51A5CCAD-723A-4826-997F-90974032E6B9}"/>
          </ac:spMkLst>
        </pc:spChg>
      </pc:sldChg>
      <pc:sldChg chg="delSp modSp add replId">
        <pc:chgData name="Nelson, Cole" userId="S::37776@nelnet.net::83d92ce7-e60a-4899-8f48-4c477609f3fc" providerId="AD" clId="Web-{F4AF453C-2B80-4EA8-AA88-F81674BC11BD}" dt="2021-07-22T22:23:20.417" v="558" actId="1076"/>
        <pc:sldMkLst>
          <pc:docMk/>
          <pc:sldMk cId="2830227924" sldId="268"/>
        </pc:sldMkLst>
        <pc:spChg chg="mod">
          <ac:chgData name="Nelson, Cole" userId="S::37776@nelnet.net::83d92ce7-e60a-4899-8f48-4c477609f3fc" providerId="AD" clId="Web-{F4AF453C-2B80-4EA8-AA88-F81674BC11BD}" dt="2021-07-22T22:23:20.417" v="558" actId="1076"/>
          <ac:spMkLst>
            <pc:docMk/>
            <pc:sldMk cId="2830227924" sldId="268"/>
            <ac:spMk id="6" creationId="{1CEAB1FE-FBAF-40EF-A1BC-C1A9809C2153}"/>
          </ac:spMkLst>
        </pc:spChg>
        <pc:spChg chg="del">
          <ac:chgData name="Nelson, Cole" userId="S::37776@nelnet.net::83d92ce7-e60a-4899-8f48-4c477609f3fc" providerId="AD" clId="Web-{F4AF453C-2B80-4EA8-AA88-F81674BC11BD}" dt="2021-07-22T22:22:55.417" v="522"/>
          <ac:spMkLst>
            <pc:docMk/>
            <pc:sldMk cId="2830227924" sldId="268"/>
            <ac:spMk id="7" creationId="{F736C446-2FC1-45DD-96AB-46C1055556AD}"/>
          </ac:spMkLst>
        </pc:spChg>
        <pc:spChg chg="del mod">
          <ac:chgData name="Nelson, Cole" userId="S::37776@nelnet.net::83d92ce7-e60a-4899-8f48-4c477609f3fc" providerId="AD" clId="Web-{F4AF453C-2B80-4EA8-AA88-F81674BC11BD}" dt="2021-07-22T22:22:57.417" v="524"/>
          <ac:spMkLst>
            <pc:docMk/>
            <pc:sldMk cId="2830227924" sldId="268"/>
            <ac:spMk id="11" creationId="{902B8CDB-78FD-42B7-AE24-66929DF7E932}"/>
          </ac:spMkLst>
        </pc:spChg>
        <pc:spChg chg="del">
          <ac:chgData name="Nelson, Cole" userId="S::37776@nelnet.net::83d92ce7-e60a-4899-8f48-4c477609f3fc" providerId="AD" clId="Web-{F4AF453C-2B80-4EA8-AA88-F81674BC11BD}" dt="2021-07-22T22:22:58.902" v="525"/>
          <ac:spMkLst>
            <pc:docMk/>
            <pc:sldMk cId="2830227924" sldId="268"/>
            <ac:spMk id="12" creationId="{9F97A87F-6A31-4C0E-A8B6-404548CBC19C}"/>
          </ac:spMkLst>
        </pc:spChg>
      </pc:sldChg>
      <pc:sldChg chg="modSp new ord">
        <pc:chgData name="Nelson, Cole" userId="S::37776@nelnet.net::83d92ce7-e60a-4899-8f48-4c477609f3fc" providerId="AD" clId="Web-{F4AF453C-2B80-4EA8-AA88-F81674BC11BD}" dt="2021-07-22T22:29:45.355" v="814" actId="20577"/>
        <pc:sldMkLst>
          <pc:docMk/>
          <pc:sldMk cId="3817592804" sldId="269"/>
        </pc:sldMkLst>
        <pc:spChg chg="mod">
          <ac:chgData name="Nelson, Cole" userId="S::37776@nelnet.net::83d92ce7-e60a-4899-8f48-4c477609f3fc" providerId="AD" clId="Web-{F4AF453C-2B80-4EA8-AA88-F81674BC11BD}" dt="2021-07-22T22:23:48.214" v="571" actId="20577"/>
          <ac:spMkLst>
            <pc:docMk/>
            <pc:sldMk cId="3817592804" sldId="269"/>
            <ac:spMk id="2" creationId="{9E79247B-1937-428E-8475-D14677D40FF9}"/>
          </ac:spMkLst>
        </pc:spChg>
        <pc:spChg chg="mod">
          <ac:chgData name="Nelson, Cole" userId="S::37776@nelnet.net::83d92ce7-e60a-4899-8f48-4c477609f3fc" providerId="AD" clId="Web-{F4AF453C-2B80-4EA8-AA88-F81674BC11BD}" dt="2021-07-22T22:29:45.355" v="814" actId="20577"/>
          <ac:spMkLst>
            <pc:docMk/>
            <pc:sldMk cId="3817592804" sldId="269"/>
            <ac:spMk id="3" creationId="{7299E539-5B8D-4297-8372-02B3BB7EDC63}"/>
          </ac:spMkLst>
        </pc:spChg>
      </pc:sldChg>
    </pc:docChg>
  </pc:docChgLst>
  <pc:docChgLst>
    <pc:chgData name="Nelson, Cole" userId="S::37776@nelnet.net::83d92ce7-e60a-4899-8f48-4c477609f3fc" providerId="AD" clId="Web-{8C6B3FBC-62AA-4140-9CDA-3522A60135D8}"/>
    <pc:docChg chg="addSld delSld modSld">
      <pc:chgData name="Nelson, Cole" userId="S::37776@nelnet.net::83d92ce7-e60a-4899-8f48-4c477609f3fc" providerId="AD" clId="Web-{8C6B3FBC-62AA-4140-9CDA-3522A60135D8}" dt="2021-07-23T16:15:00.311" v="467"/>
      <pc:docMkLst>
        <pc:docMk/>
      </pc:docMkLst>
      <pc:sldChg chg="modSp">
        <pc:chgData name="Nelson, Cole" userId="S::37776@nelnet.net::83d92ce7-e60a-4899-8f48-4c477609f3fc" providerId="AD" clId="Web-{8C6B3FBC-62AA-4140-9CDA-3522A60135D8}" dt="2021-07-23T16:13:04.917" v="448" actId="20577"/>
        <pc:sldMkLst>
          <pc:docMk/>
          <pc:sldMk cId="3422441119" sldId="256"/>
        </pc:sldMkLst>
        <pc:spChg chg="mod">
          <ac:chgData name="Nelson, Cole" userId="S::37776@nelnet.net::83d92ce7-e60a-4899-8f48-4c477609f3fc" providerId="AD" clId="Web-{8C6B3FBC-62AA-4140-9CDA-3522A60135D8}" dt="2021-07-23T16:13:04.917" v="448" actId="20577"/>
          <ac:spMkLst>
            <pc:docMk/>
            <pc:sldMk cId="3422441119" sldId="256"/>
            <ac:spMk id="3" creationId="{98FCAFC1-E184-EA48-8408-939B3F515305}"/>
          </ac:spMkLst>
        </pc:spChg>
      </pc:sldChg>
      <pc:sldChg chg="modSp">
        <pc:chgData name="Nelson, Cole" userId="S::37776@nelnet.net::83d92ce7-e60a-4899-8f48-4c477609f3fc" providerId="AD" clId="Web-{8C6B3FBC-62AA-4140-9CDA-3522A60135D8}" dt="2021-07-23T16:08:56.817" v="372" actId="20577"/>
        <pc:sldMkLst>
          <pc:docMk/>
          <pc:sldMk cId="3463906160" sldId="260"/>
        </pc:sldMkLst>
        <pc:spChg chg="mod">
          <ac:chgData name="Nelson, Cole" userId="S::37776@nelnet.net::83d92ce7-e60a-4899-8f48-4c477609f3fc" providerId="AD" clId="Web-{8C6B3FBC-62AA-4140-9CDA-3522A60135D8}" dt="2021-07-23T16:08:56.817" v="372" actId="20577"/>
          <ac:spMkLst>
            <pc:docMk/>
            <pc:sldMk cId="3463906160" sldId="260"/>
            <ac:spMk id="7" creationId="{611E094F-21C7-FC49-8F24-CD365E596F58}"/>
          </ac:spMkLst>
        </pc:spChg>
      </pc:sldChg>
      <pc:sldChg chg="modSp">
        <pc:chgData name="Nelson, Cole" userId="S::37776@nelnet.net::83d92ce7-e60a-4899-8f48-4c477609f3fc" providerId="AD" clId="Web-{8C6B3FBC-62AA-4140-9CDA-3522A60135D8}" dt="2021-07-23T16:09:47.599" v="419" actId="20577"/>
        <pc:sldMkLst>
          <pc:docMk/>
          <pc:sldMk cId="1334414250" sldId="265"/>
        </pc:sldMkLst>
        <pc:spChg chg="mod">
          <ac:chgData name="Nelson, Cole" userId="S::37776@nelnet.net::83d92ce7-e60a-4899-8f48-4c477609f3fc" providerId="AD" clId="Web-{8C6B3FBC-62AA-4140-9CDA-3522A60135D8}" dt="2021-07-23T16:09:47.599" v="419" actId="20577"/>
          <ac:spMkLst>
            <pc:docMk/>
            <pc:sldMk cId="1334414250" sldId="265"/>
            <ac:spMk id="3" creationId="{5CB472A2-CB93-9A4F-AE3D-F4ACF0DFA8C8}"/>
          </ac:spMkLst>
        </pc:spChg>
      </pc:sldChg>
      <pc:sldChg chg="modSp addAnim modAnim">
        <pc:chgData name="Nelson, Cole" userId="S::37776@nelnet.net::83d92ce7-e60a-4899-8f48-4c477609f3fc" providerId="AD" clId="Web-{8C6B3FBC-62AA-4140-9CDA-3522A60135D8}" dt="2021-07-23T16:13:24.824" v="456"/>
        <pc:sldMkLst>
          <pc:docMk/>
          <pc:sldMk cId="2508517161" sldId="266"/>
        </pc:sldMkLst>
        <pc:spChg chg="mod">
          <ac:chgData name="Nelson, Cole" userId="S::37776@nelnet.net::83d92ce7-e60a-4899-8f48-4c477609f3fc" providerId="AD" clId="Web-{8C6B3FBC-62AA-4140-9CDA-3522A60135D8}" dt="2021-07-23T16:10:02.725" v="424" actId="20577"/>
          <ac:spMkLst>
            <pc:docMk/>
            <pc:sldMk cId="2508517161" sldId="266"/>
            <ac:spMk id="2" creationId="{51A5CCAD-723A-4826-997F-90974032E6B9}"/>
          </ac:spMkLst>
        </pc:spChg>
      </pc:sldChg>
      <pc:sldChg chg="addSp delSp modSp addAnim modAnim">
        <pc:chgData name="Nelson, Cole" userId="S::37776@nelnet.net::83d92ce7-e60a-4899-8f48-4c477609f3fc" providerId="AD" clId="Web-{8C6B3FBC-62AA-4140-9CDA-3522A60135D8}" dt="2021-07-23T16:15:00.311" v="467"/>
        <pc:sldMkLst>
          <pc:docMk/>
          <pc:sldMk cId="2361024172" sldId="267"/>
        </pc:sldMkLst>
        <pc:spChg chg="add del mod">
          <ac:chgData name="Nelson, Cole" userId="S::37776@nelnet.net::83d92ce7-e60a-4899-8f48-4c477609f3fc" providerId="AD" clId="Web-{8C6B3FBC-62AA-4140-9CDA-3522A60135D8}" dt="2021-07-23T16:15:00.311" v="467"/>
          <ac:spMkLst>
            <pc:docMk/>
            <pc:sldMk cId="2361024172" sldId="267"/>
            <ac:spMk id="3" creationId="{278CC56D-B3B3-44E7-8CD0-7B20419713AF}"/>
          </ac:spMkLst>
        </pc:spChg>
        <pc:spChg chg="mod">
          <ac:chgData name="Nelson, Cole" userId="S::37776@nelnet.net::83d92ce7-e60a-4899-8f48-4c477609f3fc" providerId="AD" clId="Web-{8C6B3FBC-62AA-4140-9CDA-3522A60135D8}" dt="2021-07-23T16:10:15.022" v="432" actId="20577"/>
          <ac:spMkLst>
            <pc:docMk/>
            <pc:sldMk cId="2361024172" sldId="267"/>
            <ac:spMk id="6" creationId="{1CEAB1FE-FBAF-40EF-A1BC-C1A9809C2153}"/>
          </ac:spMkLst>
        </pc:spChg>
        <pc:spChg chg="mod">
          <ac:chgData name="Nelson, Cole" userId="S::37776@nelnet.net::83d92ce7-e60a-4899-8f48-4c477609f3fc" providerId="AD" clId="Web-{8C6B3FBC-62AA-4140-9CDA-3522A60135D8}" dt="2021-07-23T16:11:30.915" v="435" actId="20577"/>
          <ac:spMkLst>
            <pc:docMk/>
            <pc:sldMk cId="2361024172" sldId="267"/>
            <ac:spMk id="7" creationId="{F736C446-2FC1-45DD-96AB-46C1055556AD}"/>
          </ac:spMkLst>
        </pc:spChg>
      </pc:sldChg>
      <pc:sldChg chg="addSp modSp">
        <pc:chgData name="Nelson, Cole" userId="S::37776@nelnet.net::83d92ce7-e60a-4899-8f48-4c477609f3fc" providerId="AD" clId="Web-{8C6B3FBC-62AA-4140-9CDA-3522A60135D8}" dt="2021-07-23T16:10:59.914" v="433" actId="20577"/>
        <pc:sldMkLst>
          <pc:docMk/>
          <pc:sldMk cId="2830227924" sldId="268"/>
        </pc:sldMkLst>
        <pc:spChg chg="add mod">
          <ac:chgData name="Nelson, Cole" userId="S::37776@nelnet.net::83d92ce7-e60a-4899-8f48-4c477609f3fc" providerId="AD" clId="Web-{8C6B3FBC-62AA-4140-9CDA-3522A60135D8}" dt="2021-07-23T16:08:35.910" v="361" actId="1076"/>
          <ac:spMkLst>
            <pc:docMk/>
            <pc:sldMk cId="2830227924" sldId="268"/>
            <ac:spMk id="3" creationId="{066BFCF2-ACCF-433D-B632-1E3E20F1A2F6}"/>
          </ac:spMkLst>
        </pc:spChg>
        <pc:spChg chg="mod">
          <ac:chgData name="Nelson, Cole" userId="S::37776@nelnet.net::83d92ce7-e60a-4899-8f48-4c477609f3fc" providerId="AD" clId="Web-{8C6B3FBC-62AA-4140-9CDA-3522A60135D8}" dt="2021-07-23T16:10:59.914" v="433" actId="20577"/>
          <ac:spMkLst>
            <pc:docMk/>
            <pc:sldMk cId="2830227924" sldId="268"/>
            <ac:spMk id="6" creationId="{1CEAB1FE-FBAF-40EF-A1BC-C1A9809C2153}"/>
          </ac:spMkLst>
        </pc:spChg>
      </pc:sldChg>
      <pc:sldChg chg="delSp modSp add replId">
        <pc:chgData name="Nelson, Cole" userId="S::37776@nelnet.net::83d92ce7-e60a-4899-8f48-4c477609f3fc" providerId="AD" clId="Web-{8C6B3FBC-62AA-4140-9CDA-3522A60135D8}" dt="2021-07-23T16:04:47.435" v="313" actId="20577"/>
        <pc:sldMkLst>
          <pc:docMk/>
          <pc:sldMk cId="3687853467" sldId="269"/>
        </pc:sldMkLst>
        <pc:spChg chg="del">
          <ac:chgData name="Nelson, Cole" userId="S::37776@nelnet.net::83d92ce7-e60a-4899-8f48-4c477609f3fc" providerId="AD" clId="Web-{8C6B3FBC-62AA-4140-9CDA-3522A60135D8}" dt="2021-07-23T16:04:42.607" v="312"/>
          <ac:spMkLst>
            <pc:docMk/>
            <pc:sldMk cId="3687853467" sldId="269"/>
            <ac:spMk id="3" creationId="{066BFCF2-ACCF-433D-B632-1E3E20F1A2F6}"/>
          </ac:spMkLst>
        </pc:spChg>
        <pc:spChg chg="mod">
          <ac:chgData name="Nelson, Cole" userId="S::37776@nelnet.net::83d92ce7-e60a-4899-8f48-4c477609f3fc" providerId="AD" clId="Web-{8C6B3FBC-62AA-4140-9CDA-3522A60135D8}" dt="2021-07-23T16:04:47.435" v="313" actId="20577"/>
          <ac:spMkLst>
            <pc:docMk/>
            <pc:sldMk cId="3687853467" sldId="269"/>
            <ac:spMk id="6" creationId="{1CEAB1FE-FBAF-40EF-A1BC-C1A9809C2153}"/>
          </ac:spMkLst>
        </pc:spChg>
      </pc:sldChg>
      <pc:sldChg chg="del">
        <pc:chgData name="Nelson, Cole" userId="S::37776@nelnet.net::83d92ce7-e60a-4899-8f48-4c477609f3fc" providerId="AD" clId="Web-{8C6B3FBC-62AA-4140-9CDA-3522A60135D8}" dt="2021-07-23T16:01:11.773" v="100"/>
        <pc:sldMkLst>
          <pc:docMk/>
          <pc:sldMk cId="3817592804" sldId="269"/>
        </pc:sldMkLst>
      </pc:sldChg>
      <pc:sldChg chg="modSp add replId">
        <pc:chgData name="Nelson, Cole" userId="S::37776@nelnet.net::83d92ce7-e60a-4899-8f48-4c477609f3fc" providerId="AD" clId="Web-{8C6B3FBC-62AA-4140-9CDA-3522A60135D8}" dt="2021-07-23T16:09:17.911" v="384" actId="20577"/>
        <pc:sldMkLst>
          <pc:docMk/>
          <pc:sldMk cId="3275539925" sldId="270"/>
        </pc:sldMkLst>
        <pc:spChg chg="mod">
          <ac:chgData name="Nelson, Cole" userId="S::37776@nelnet.net::83d92ce7-e60a-4899-8f48-4c477609f3fc" providerId="AD" clId="Web-{8C6B3FBC-62AA-4140-9CDA-3522A60135D8}" dt="2021-07-23T16:09:17.911" v="384" actId="20577"/>
          <ac:spMkLst>
            <pc:docMk/>
            <pc:sldMk cId="3275539925" sldId="270"/>
            <ac:spMk id="7" creationId="{611E094F-21C7-FC49-8F24-CD365E596F58}"/>
          </ac:spMkLst>
        </pc:spChg>
      </pc:sldChg>
      <pc:sldChg chg="add del replId">
        <pc:chgData name="Nelson, Cole" userId="S::37776@nelnet.net::83d92ce7-e60a-4899-8f48-4c477609f3fc" providerId="AD" clId="Web-{8C6B3FBC-62AA-4140-9CDA-3522A60135D8}" dt="2021-07-23T16:02:46.604" v="242"/>
        <pc:sldMkLst>
          <pc:docMk/>
          <pc:sldMk cId="3450410880" sldId="270"/>
        </pc:sldMkLst>
      </pc:sldChg>
    </pc:docChg>
  </pc:docChgLst>
  <pc:docChgLst>
    <pc:chgData name="Nelson, Cole" userId="S::37776@nelnet.net::83d92ce7-e60a-4899-8f48-4c477609f3fc" providerId="AD" clId="Web-{F843F38A-BF19-44DF-9FBA-C0D672740538}"/>
    <pc:docChg chg="modSld sldOrd">
      <pc:chgData name="Nelson, Cole" userId="S::37776@nelnet.net::83d92ce7-e60a-4899-8f48-4c477609f3fc" providerId="AD" clId="Web-{F843F38A-BF19-44DF-9FBA-C0D672740538}" dt="2021-07-23T18:17:30.582" v="59"/>
      <pc:docMkLst>
        <pc:docMk/>
      </pc:docMkLst>
      <pc:sldChg chg="modSp">
        <pc:chgData name="Nelson, Cole" userId="S::37776@nelnet.net::83d92ce7-e60a-4899-8f48-4c477609f3fc" providerId="AD" clId="Web-{F843F38A-BF19-44DF-9FBA-C0D672740538}" dt="2021-07-23T18:12:03.527" v="27" actId="20577"/>
        <pc:sldMkLst>
          <pc:docMk/>
          <pc:sldMk cId="3422441119" sldId="256"/>
        </pc:sldMkLst>
        <pc:spChg chg="mod">
          <ac:chgData name="Nelson, Cole" userId="S::37776@nelnet.net::83d92ce7-e60a-4899-8f48-4c477609f3fc" providerId="AD" clId="Web-{F843F38A-BF19-44DF-9FBA-C0D672740538}" dt="2021-07-23T18:12:03.527" v="27" actId="20577"/>
          <ac:spMkLst>
            <pc:docMk/>
            <pc:sldMk cId="3422441119" sldId="256"/>
            <ac:spMk id="2" creationId="{B083DF36-026D-054B-9BD5-7DE2146BDB94}"/>
          </ac:spMkLst>
        </pc:spChg>
      </pc:sldChg>
      <pc:sldChg chg="addSp delSp modSp mod setBg addAnim delAnim setClrOvrMap">
        <pc:chgData name="Nelson, Cole" userId="S::37776@nelnet.net::83d92ce7-e60a-4899-8f48-4c477609f3fc" providerId="AD" clId="Web-{F843F38A-BF19-44DF-9FBA-C0D672740538}" dt="2021-07-23T18:17:30.582" v="59"/>
        <pc:sldMkLst>
          <pc:docMk/>
          <pc:sldMk cId="3463906160" sldId="260"/>
        </pc:sldMkLst>
        <pc:spChg chg="mod ord">
          <ac:chgData name="Nelson, Cole" userId="S::37776@nelnet.net::83d92ce7-e60a-4899-8f48-4c477609f3fc" providerId="AD" clId="Web-{F843F38A-BF19-44DF-9FBA-C0D672740538}" dt="2021-07-23T18:17:30.582" v="59"/>
          <ac:spMkLst>
            <pc:docMk/>
            <pc:sldMk cId="3463906160" sldId="260"/>
            <ac:spMk id="5" creationId="{0EFCA924-1FC8-BD47-A034-1317CDB6F1E5}"/>
          </ac:spMkLst>
        </pc:spChg>
        <pc:spChg chg="mod ord">
          <ac:chgData name="Nelson, Cole" userId="S::37776@nelnet.net::83d92ce7-e60a-4899-8f48-4c477609f3fc" providerId="AD" clId="Web-{F843F38A-BF19-44DF-9FBA-C0D672740538}" dt="2021-07-23T18:17:30.582" v="59"/>
          <ac:spMkLst>
            <pc:docMk/>
            <pc:sldMk cId="3463906160" sldId="260"/>
            <ac:spMk id="7" creationId="{611E094F-21C7-FC49-8F24-CD365E596F58}"/>
          </ac:spMkLst>
        </pc:spChg>
        <pc:spChg chg="add del">
          <ac:chgData name="Nelson, Cole" userId="S::37776@nelnet.net::83d92ce7-e60a-4899-8f48-4c477609f3fc" providerId="AD" clId="Web-{F843F38A-BF19-44DF-9FBA-C0D672740538}" dt="2021-07-23T18:17:30.582" v="59"/>
          <ac:spMkLst>
            <pc:docMk/>
            <pc:sldMk cId="3463906160" sldId="260"/>
            <ac:spMk id="12" creationId="{F8446B12-7391-4711-8B31-112A0B896C76}"/>
          </ac:spMkLst>
        </pc:spChg>
        <pc:spChg chg="add del">
          <ac:chgData name="Nelson, Cole" userId="S::37776@nelnet.net::83d92ce7-e60a-4899-8f48-4c477609f3fc" providerId="AD" clId="Web-{F843F38A-BF19-44DF-9FBA-C0D672740538}" dt="2021-07-23T18:17:25.582" v="57"/>
          <ac:spMkLst>
            <pc:docMk/>
            <pc:sldMk cId="3463906160" sldId="260"/>
            <ac:spMk id="21" creationId="{D928DD85-BB99-450D-A702-2683E0296282}"/>
          </ac:spMkLst>
        </pc:spChg>
        <pc:spChg chg="add del">
          <ac:chgData name="Nelson, Cole" userId="S::37776@nelnet.net::83d92ce7-e60a-4899-8f48-4c477609f3fc" providerId="AD" clId="Web-{F843F38A-BF19-44DF-9FBA-C0D672740538}" dt="2021-07-23T18:17:25.582" v="57"/>
          <ac:spMkLst>
            <pc:docMk/>
            <pc:sldMk cId="3463906160" sldId="260"/>
            <ac:spMk id="23" creationId="{240E5BD2-4019-4012-A1AA-628900E659E9}"/>
          </ac:spMkLst>
        </pc:spChg>
        <pc:grpChg chg="add del">
          <ac:chgData name="Nelson, Cole" userId="S::37776@nelnet.net::83d92ce7-e60a-4899-8f48-4c477609f3fc" providerId="AD" clId="Web-{F843F38A-BF19-44DF-9FBA-C0D672740538}" dt="2021-07-23T18:17:30.582" v="59"/>
          <ac:grpSpMkLst>
            <pc:docMk/>
            <pc:sldMk cId="3463906160" sldId="260"/>
            <ac:grpSpMk id="14" creationId="{4252769E-B9F0-4068-A645-5BBEF16E9C28}"/>
          </ac:grpSpMkLst>
        </pc:grpChg>
        <pc:picChg chg="add del">
          <ac:chgData name="Nelson, Cole" userId="S::37776@nelnet.net::83d92ce7-e60a-4899-8f48-4c477609f3fc" providerId="AD" clId="Web-{F843F38A-BF19-44DF-9FBA-C0D672740538}" dt="2021-07-23T18:10:09.883" v="4"/>
          <ac:picMkLst>
            <pc:docMk/>
            <pc:sldMk cId="3463906160" sldId="260"/>
            <ac:picMk id="2" creationId="{6C421262-D291-4B31-BF43-48FC5177018B}"/>
          </ac:picMkLst>
        </pc:picChg>
        <pc:picChg chg="add del mod">
          <ac:chgData name="Nelson, Cole" userId="S::37776@nelnet.net::83d92ce7-e60a-4899-8f48-4c477609f3fc" providerId="AD" clId="Web-{F843F38A-BF19-44DF-9FBA-C0D672740538}" dt="2021-07-23T18:10:23.493" v="9"/>
          <ac:picMkLst>
            <pc:docMk/>
            <pc:sldMk cId="3463906160" sldId="260"/>
            <ac:picMk id="3" creationId="{34DAB94D-233F-4742-A8D8-5C922CD1D3AD}"/>
          </ac:picMkLst>
        </pc:picChg>
        <pc:picChg chg="add mod">
          <ac:chgData name="Nelson, Cole" userId="S::37776@nelnet.net::83d92ce7-e60a-4899-8f48-4c477609f3fc" providerId="AD" clId="Web-{F843F38A-BF19-44DF-9FBA-C0D672740538}" dt="2021-07-23T18:17:30.582" v="59"/>
          <ac:picMkLst>
            <pc:docMk/>
            <pc:sldMk cId="3463906160" sldId="260"/>
            <ac:picMk id="6" creationId="{7E3DF9E5-96E1-4681-BEA4-3A205E29B550}"/>
          </ac:picMkLst>
        </pc:picChg>
      </pc:sldChg>
      <pc:sldChg chg="modSp">
        <pc:chgData name="Nelson, Cole" userId="S::37776@nelnet.net::83d92ce7-e60a-4899-8f48-4c477609f3fc" providerId="AD" clId="Web-{F843F38A-BF19-44DF-9FBA-C0D672740538}" dt="2021-07-23T18:14:24.077" v="29" actId="20577"/>
        <pc:sldMkLst>
          <pc:docMk/>
          <pc:sldMk cId="2830227924" sldId="268"/>
        </pc:sldMkLst>
        <pc:spChg chg="mod">
          <ac:chgData name="Nelson, Cole" userId="S::37776@nelnet.net::83d92ce7-e60a-4899-8f48-4c477609f3fc" providerId="AD" clId="Web-{F843F38A-BF19-44DF-9FBA-C0D672740538}" dt="2021-07-23T18:14:24.077" v="29" actId="20577"/>
          <ac:spMkLst>
            <pc:docMk/>
            <pc:sldMk cId="2830227924" sldId="268"/>
            <ac:spMk id="6" creationId="{1CEAB1FE-FBAF-40EF-A1BC-C1A9809C2153}"/>
          </ac:spMkLst>
        </pc:spChg>
      </pc:sldChg>
      <pc:sldChg chg="addSp delSp modSp mod ord setBg addAnim delAnim">
        <pc:chgData name="Nelson, Cole" userId="S::37776@nelnet.net::83d92ce7-e60a-4899-8f48-4c477609f3fc" providerId="AD" clId="Web-{F843F38A-BF19-44DF-9FBA-C0D672740538}" dt="2021-07-23T18:16:14.674" v="47"/>
        <pc:sldMkLst>
          <pc:docMk/>
          <pc:sldMk cId="3275539925" sldId="270"/>
        </pc:sldMkLst>
        <pc:spChg chg="mod ord">
          <ac:chgData name="Nelson, Cole" userId="S::37776@nelnet.net::83d92ce7-e60a-4899-8f48-4c477609f3fc" providerId="AD" clId="Web-{F843F38A-BF19-44DF-9FBA-C0D672740538}" dt="2021-07-23T18:16:14.674" v="47"/>
          <ac:spMkLst>
            <pc:docMk/>
            <pc:sldMk cId="3275539925" sldId="270"/>
            <ac:spMk id="5" creationId="{0EFCA924-1FC8-BD47-A034-1317CDB6F1E5}"/>
          </ac:spMkLst>
        </pc:spChg>
        <pc:spChg chg="mod">
          <ac:chgData name="Nelson, Cole" userId="S::37776@nelnet.net::83d92ce7-e60a-4899-8f48-4c477609f3fc" providerId="AD" clId="Web-{F843F38A-BF19-44DF-9FBA-C0D672740538}" dt="2021-07-23T18:16:14.674" v="47"/>
          <ac:spMkLst>
            <pc:docMk/>
            <pc:sldMk cId="3275539925" sldId="270"/>
            <ac:spMk id="7" creationId="{611E094F-21C7-FC49-8F24-CD365E596F58}"/>
          </ac:spMkLst>
        </pc:spChg>
        <pc:spChg chg="add del">
          <ac:chgData name="Nelson, Cole" userId="S::37776@nelnet.net::83d92ce7-e60a-4899-8f48-4c477609f3fc" providerId="AD" clId="Web-{F843F38A-BF19-44DF-9FBA-C0D672740538}" dt="2021-07-23T18:15:41.611" v="39"/>
          <ac:spMkLst>
            <pc:docMk/>
            <pc:sldMk cId="3275539925" sldId="270"/>
            <ac:spMk id="9" creationId="{74426AB7-D619-4515-962A-BC83909EC015}"/>
          </ac:spMkLst>
        </pc:spChg>
        <pc:spChg chg="add del">
          <ac:chgData name="Nelson, Cole" userId="S::37776@nelnet.net::83d92ce7-e60a-4899-8f48-4c477609f3fc" providerId="AD" clId="Web-{F843F38A-BF19-44DF-9FBA-C0D672740538}" dt="2021-07-23T18:15:41.611" v="39"/>
          <ac:spMkLst>
            <pc:docMk/>
            <pc:sldMk cId="3275539925" sldId="270"/>
            <ac:spMk id="10" creationId="{DE47DF98-723F-4AAC-ABCF-CACBC438F78F}"/>
          </ac:spMkLst>
        </pc:spChg>
        <pc:spChg chg="add del">
          <ac:chgData name="Nelson, Cole" userId="S::37776@nelnet.net::83d92ce7-e60a-4899-8f48-4c477609f3fc" providerId="AD" clId="Web-{F843F38A-BF19-44DF-9FBA-C0D672740538}" dt="2021-07-23T18:16:14.674" v="47"/>
          <ac:spMkLst>
            <pc:docMk/>
            <pc:sldMk cId="3275539925" sldId="270"/>
            <ac:spMk id="11" creationId="{87CC2527-562A-4F69-B487-4371E5B243E7}"/>
          </ac:spMkLst>
        </pc:spChg>
        <pc:spChg chg="add del">
          <ac:chgData name="Nelson, Cole" userId="S::37776@nelnet.net::83d92ce7-e60a-4899-8f48-4c477609f3fc" providerId="AD" clId="Web-{F843F38A-BF19-44DF-9FBA-C0D672740538}" dt="2021-07-23T18:15:34.157" v="35"/>
          <ac:spMkLst>
            <pc:docMk/>
            <pc:sldMk cId="3275539925" sldId="270"/>
            <ac:spMk id="12" creationId="{87CC2527-562A-4F69-B487-4371E5B243E7}"/>
          </ac:spMkLst>
        </pc:spChg>
        <pc:picChg chg="add mod ord">
          <ac:chgData name="Nelson, Cole" userId="S::37776@nelnet.net::83d92ce7-e60a-4899-8f48-4c477609f3fc" providerId="AD" clId="Web-{F843F38A-BF19-44DF-9FBA-C0D672740538}" dt="2021-07-23T18:16:14.674" v="47"/>
          <ac:picMkLst>
            <pc:docMk/>
            <pc:sldMk cId="3275539925" sldId="270"/>
            <ac:picMk id="2" creationId="{4CBBB390-C975-43B8-B3C1-790D33D1CFE1}"/>
          </ac:picMkLst>
        </pc:picChg>
        <pc:cxnChg chg="add del">
          <ac:chgData name="Nelson, Cole" userId="S::37776@nelnet.net::83d92ce7-e60a-4899-8f48-4c477609f3fc" providerId="AD" clId="Web-{F843F38A-BF19-44DF-9FBA-C0D672740538}" dt="2021-07-23T18:16:14.674" v="47"/>
          <ac:cxnSpMkLst>
            <pc:docMk/>
            <pc:sldMk cId="3275539925" sldId="270"/>
            <ac:cxnSpMk id="13" creationId="{BCDAEC91-5BCE-4B55-9CC0-43EF94CB734B}"/>
          </ac:cxnSpMkLst>
        </pc:cxnChg>
        <pc:cxnChg chg="add del">
          <ac:chgData name="Nelson, Cole" userId="S::37776@nelnet.net::83d92ce7-e60a-4899-8f48-4c477609f3fc" providerId="AD" clId="Web-{F843F38A-BF19-44DF-9FBA-C0D672740538}" dt="2021-07-23T18:15:34.157" v="35"/>
          <ac:cxnSpMkLst>
            <pc:docMk/>
            <pc:sldMk cId="3275539925" sldId="270"/>
            <ac:cxnSpMk id="14" creationId="{BCDAEC91-5BCE-4B55-9CC0-43EF94CB734B}"/>
          </ac:cxnSpMkLst>
        </pc:cxnChg>
        <pc:cxnChg chg="add del">
          <ac:chgData name="Nelson, Cole" userId="S::37776@nelnet.net::83d92ce7-e60a-4899-8f48-4c477609f3fc" providerId="AD" clId="Web-{F843F38A-BF19-44DF-9FBA-C0D672740538}" dt="2021-07-23T18:15:41.611" v="39"/>
          <ac:cxnSpMkLst>
            <pc:docMk/>
            <pc:sldMk cId="3275539925" sldId="270"/>
            <ac:cxnSpMk id="16" creationId="{EA29FC7C-9308-4FDE-8DCA-405668055B0F}"/>
          </ac:cxnSpMkLst>
        </pc:cxnChg>
      </pc:sldChg>
    </pc:docChg>
  </pc:docChgLst>
  <pc:docChgLst>
    <pc:chgData name="Nelson, Cole" userId="S::37776@nelnet.net::83d92ce7-e60a-4899-8f48-4c477609f3fc" providerId="AD" clId="Web-{1E636FD5-33EC-4506-AE40-E46CA519DDF2}"/>
    <pc:docChg chg="modSld">
      <pc:chgData name="Nelson, Cole" userId="S::37776@nelnet.net::83d92ce7-e60a-4899-8f48-4c477609f3fc" providerId="AD" clId="Web-{1E636FD5-33EC-4506-AE40-E46CA519DDF2}" dt="2021-07-23T16:39:08.369" v="110" actId="20577"/>
      <pc:docMkLst>
        <pc:docMk/>
      </pc:docMkLst>
      <pc:sldChg chg="modSp">
        <pc:chgData name="Nelson, Cole" userId="S::37776@nelnet.net::83d92ce7-e60a-4899-8f48-4c477609f3fc" providerId="AD" clId="Web-{1E636FD5-33EC-4506-AE40-E46CA519DDF2}" dt="2021-07-23T16:39:08.369" v="110" actId="20577"/>
        <pc:sldMkLst>
          <pc:docMk/>
          <pc:sldMk cId="1334414250" sldId="265"/>
        </pc:sldMkLst>
        <pc:spChg chg="mod">
          <ac:chgData name="Nelson, Cole" userId="S::37776@nelnet.net::83d92ce7-e60a-4899-8f48-4c477609f3fc" providerId="AD" clId="Web-{1E636FD5-33EC-4506-AE40-E46CA519DDF2}" dt="2021-07-23T16:39:08.369" v="110" actId="20577"/>
          <ac:spMkLst>
            <pc:docMk/>
            <pc:sldMk cId="1334414250" sldId="265"/>
            <ac:spMk id="3" creationId="{5CB472A2-CB93-9A4F-AE3D-F4ACF0DFA8C8}"/>
          </ac:spMkLst>
        </pc:spChg>
      </pc:sldChg>
      <pc:sldChg chg="delSp">
        <pc:chgData name="Nelson, Cole" userId="S::37776@nelnet.net::83d92ce7-e60a-4899-8f48-4c477609f3fc" providerId="AD" clId="Web-{1E636FD5-33EC-4506-AE40-E46CA519DDF2}" dt="2021-07-23T16:36:19.959" v="70"/>
        <pc:sldMkLst>
          <pc:docMk/>
          <pc:sldMk cId="2508517161" sldId="266"/>
        </pc:sldMkLst>
        <pc:spChg chg="del">
          <ac:chgData name="Nelson, Cole" userId="S::37776@nelnet.net::83d92ce7-e60a-4899-8f48-4c477609f3fc" providerId="AD" clId="Web-{1E636FD5-33EC-4506-AE40-E46CA519DDF2}" dt="2021-07-23T16:36:19.959" v="70"/>
          <ac:spMkLst>
            <pc:docMk/>
            <pc:sldMk cId="2508517161" sldId="266"/>
            <ac:spMk id="4" creationId="{598849CE-6855-4E32-81E7-89AF30569CBF}"/>
          </ac:spMkLst>
        </pc:spChg>
      </pc:sldChg>
      <pc:sldChg chg="delSp">
        <pc:chgData name="Nelson, Cole" userId="S::37776@nelnet.net::83d92ce7-e60a-4899-8f48-4c477609f3fc" providerId="AD" clId="Web-{1E636FD5-33EC-4506-AE40-E46CA519DDF2}" dt="2021-07-23T16:36:21.490" v="71"/>
        <pc:sldMkLst>
          <pc:docMk/>
          <pc:sldMk cId="2361024172" sldId="267"/>
        </pc:sldMkLst>
        <pc:spChg chg="del">
          <ac:chgData name="Nelson, Cole" userId="S::37776@nelnet.net::83d92ce7-e60a-4899-8f48-4c477609f3fc" providerId="AD" clId="Web-{1E636FD5-33EC-4506-AE40-E46CA519DDF2}" dt="2021-07-23T16:36:21.490" v="71"/>
          <ac:spMkLst>
            <pc:docMk/>
            <pc:sldMk cId="2361024172" sldId="267"/>
            <ac:spMk id="10" creationId="{839E99C0-4056-9148-B1EC-83869C5A3FB0}"/>
          </ac:spMkLst>
        </pc:spChg>
      </pc:sldChg>
      <pc:sldChg chg="addSp delSp modSp">
        <pc:chgData name="Nelson, Cole" userId="S::37776@nelnet.net::83d92ce7-e60a-4899-8f48-4c477609f3fc" providerId="AD" clId="Web-{1E636FD5-33EC-4506-AE40-E46CA519DDF2}" dt="2021-07-23T16:36:23.287" v="72"/>
        <pc:sldMkLst>
          <pc:docMk/>
          <pc:sldMk cId="2830227924" sldId="268"/>
        </pc:sldMkLst>
        <pc:spChg chg="mod">
          <ac:chgData name="Nelson, Cole" userId="S::37776@nelnet.net::83d92ce7-e60a-4899-8f48-4c477609f3fc" providerId="AD" clId="Web-{1E636FD5-33EC-4506-AE40-E46CA519DDF2}" dt="2021-07-23T16:33:54.971" v="69" actId="20577"/>
          <ac:spMkLst>
            <pc:docMk/>
            <pc:sldMk cId="2830227924" sldId="268"/>
            <ac:spMk id="3" creationId="{066BFCF2-ACCF-433D-B632-1E3E20F1A2F6}"/>
          </ac:spMkLst>
        </pc:spChg>
        <pc:spChg chg="add mod">
          <ac:chgData name="Nelson, Cole" userId="S::37776@nelnet.net::83d92ce7-e60a-4899-8f48-4c477609f3fc" providerId="AD" clId="Web-{1E636FD5-33EC-4506-AE40-E46CA519DDF2}" dt="2021-07-23T16:33:36.236" v="59" actId="20577"/>
          <ac:spMkLst>
            <pc:docMk/>
            <pc:sldMk cId="2830227924" sldId="268"/>
            <ac:spMk id="8" creationId="{D03AE33B-4978-4C3D-A95F-2D9DC1ADD0EB}"/>
          </ac:spMkLst>
        </pc:spChg>
        <pc:spChg chg="del">
          <ac:chgData name="Nelson, Cole" userId="S::37776@nelnet.net::83d92ce7-e60a-4899-8f48-4c477609f3fc" providerId="AD" clId="Web-{1E636FD5-33EC-4506-AE40-E46CA519DDF2}" dt="2021-07-23T16:36:23.287" v="72"/>
          <ac:spMkLst>
            <pc:docMk/>
            <pc:sldMk cId="2830227924" sldId="268"/>
            <ac:spMk id="10" creationId="{839E99C0-4056-9148-B1EC-83869C5A3FB0}"/>
          </ac:spMkLst>
        </pc:spChg>
      </pc:sldChg>
      <pc:sldChg chg="delSp">
        <pc:chgData name="Nelson, Cole" userId="S::37776@nelnet.net::83d92ce7-e60a-4899-8f48-4c477609f3fc" providerId="AD" clId="Web-{1E636FD5-33EC-4506-AE40-E46CA519DDF2}" dt="2021-07-23T16:36:24.818" v="73"/>
        <pc:sldMkLst>
          <pc:docMk/>
          <pc:sldMk cId="3687853467" sldId="269"/>
        </pc:sldMkLst>
        <pc:spChg chg="del">
          <ac:chgData name="Nelson, Cole" userId="S::37776@nelnet.net::83d92ce7-e60a-4899-8f48-4c477609f3fc" providerId="AD" clId="Web-{1E636FD5-33EC-4506-AE40-E46CA519DDF2}" dt="2021-07-23T16:36:24.818" v="73"/>
          <ac:spMkLst>
            <pc:docMk/>
            <pc:sldMk cId="3687853467" sldId="269"/>
            <ac:spMk id="10" creationId="{839E99C0-4056-9148-B1EC-83869C5A3F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67C129-A129-2344-9EBB-D0CBD360F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DFA1F-B97B-2F45-831B-CAAD0400EE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426EA-8EF6-3549-9B25-56DF884D61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6B37-2A24-1D48-900C-428BDDCFEA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0ECA81-B04B-8242-8D92-5700D0185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F5F81-2E4F-524E-8DE6-055990DE6C7A}" type="datetimeFigureOut">
              <a:rPr lang="en-US" smtClean="0"/>
              <a:t>7/23/2021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55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D7D-94CD-454D-943F-02DA42F70B6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BB22-A01A-DF4D-A9F3-9B9F576A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support.microsoft.com/en-us/office/crop-a-picture-in-office-14d69647-bc93-4f06-9528-df95103aa1e6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support.microsoft.com/en-us/office/crop-a-picture-in-office-14d69647-bc93-4f06-9528-df95103aa1e6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support.microsoft.com/en-us/office/crop-a-picture-in-office-14d69647-bc93-4f06-9528-df95103aa1e6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support.microsoft.com/en-us/office/crop-a-picture-in-office-14d69647-bc93-4f06-9528-df95103aa1e6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hyperlink" Target="https://support.microsoft.com/en-us/office/crop-a-picture-in-office-14d69647-bc93-4f06-9528-df95103aa1e6" TargetMode="Externa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gradFill>
          <a:gsLst>
            <a:gs pos="39000">
              <a:srgbClr val="70BA44"/>
            </a:gs>
            <a:gs pos="100000">
              <a:srgbClr val="AFD13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>
            <a:extLst>
              <a:ext uri="{FF2B5EF4-FFF2-40B4-BE49-F238E27FC236}">
                <a16:creationId xmlns:a16="http://schemas.microsoft.com/office/drawing/2014/main" id="{17067EBA-76A3-0C43-A52B-0F231AC3F4DF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46000">
                <a:srgbClr val="70BA44"/>
              </a:gs>
              <a:gs pos="0">
                <a:srgbClr val="AFD136">
                  <a:alpha val="50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2ABFE-9A19-A947-8E74-14CE6CC5F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876231"/>
            <a:ext cx="7245896" cy="2306817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B3B0D0F-B5F1-974C-A3CD-FB422BA946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24" y="4707105"/>
            <a:ext cx="7245350" cy="16726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B32BCD-05D6-B648-BD2F-2CC8CC07C63B}"/>
              </a:ext>
            </a:extLst>
          </p:cNvPr>
          <p:cNvCxnSpPr/>
          <p:nvPr userDrawn="1"/>
        </p:nvCxnSpPr>
        <p:spPr>
          <a:xfrm>
            <a:off x="540151" y="4445076"/>
            <a:ext cx="640080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BC5DE06-490F-C14C-8630-5C761F3BF1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830788"/>
            <a:ext cx="2360207" cy="674345"/>
          </a:xfrm>
          <a:prstGeom prst="rect">
            <a:avLst/>
          </a:prstGeom>
        </p:spPr>
      </p:pic>
      <p:pic>
        <p:nvPicPr>
          <p:cNvPr id="10" name="Picture Placeholder 11">
            <a:extLst>
              <a:ext uri="{FF2B5EF4-FFF2-40B4-BE49-F238E27FC236}">
                <a16:creationId xmlns:a16="http://schemas.microsoft.com/office/drawing/2014/main" id="{3758506D-AA0A-DF4E-BD42-1B007FA96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3758" y="554045"/>
            <a:ext cx="2072791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eadsho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F0B20-E6FA-9E49-AE69-0EFB512F3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7295" y="5441322"/>
            <a:ext cx="2360207" cy="674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21C285-2AD9-094C-849E-F2CA84A9E5CF}"/>
              </a:ext>
            </a:extLst>
          </p:cNvPr>
          <p:cNvSpPr txBox="1"/>
          <p:nvPr userDrawn="1"/>
        </p:nvSpPr>
        <p:spPr>
          <a:xfrm>
            <a:off x="12303698" y="1146304"/>
            <a:ext cx="277882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Inserting and Cropping Photo Instructions:</a:t>
            </a:r>
          </a:p>
          <a:p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icon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want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the image and select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Cropping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handles will appear around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Click, hold, and drag a handle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in the menu.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additional assistance watch this 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video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BB26008-9679-E243-A5D8-60F33571BD4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153399" y="1863159"/>
            <a:ext cx="3200401" cy="3200401"/>
          </a:xfrm>
          <a:prstGeom prst="ellipse">
            <a:avLst/>
          </a:prstGeom>
          <a:noFill/>
          <a:ln w="444500">
            <a:gradFill>
              <a:gsLst>
                <a:gs pos="13000">
                  <a:schemeClr val="accent1"/>
                </a:gs>
                <a:gs pos="79000">
                  <a:schemeClr val="accent2"/>
                </a:gs>
              </a:gsLst>
              <a:lin ang="4200000" scaled="0"/>
            </a:gradFill>
          </a:ln>
          <a:effectLst>
            <a:outerShdw blurRad="241300" dist="114300" dir="2700000" algn="ctr" rotWithShape="0">
              <a:schemeClr val="tx1">
                <a:alpha val="35000"/>
              </a:schemeClr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headshot </a:t>
            </a:r>
            <a:br>
              <a:rPr lang="en-US"/>
            </a:br>
            <a:br>
              <a:rPr lang="en-US"/>
            </a:br>
            <a:r>
              <a:rPr lang="en-US"/>
              <a:t>Cropping Instructions 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5E79-8F75-C74F-8793-78EF58F082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689F-A387-3144-B91D-BDDBAEF34773}"/>
              </a:ext>
            </a:extLst>
          </p:cNvPr>
          <p:cNvSpPr/>
          <p:nvPr userDrawn="1"/>
        </p:nvSpPr>
        <p:spPr>
          <a:xfrm>
            <a:off x="-1" y="0"/>
            <a:ext cx="5257800" cy="6858000"/>
          </a:xfrm>
          <a:prstGeom prst="rect">
            <a:avLst/>
          </a:prstGeom>
          <a:gradFill>
            <a:gsLst>
              <a:gs pos="31000">
                <a:schemeClr val="accent2"/>
              </a:gs>
              <a:gs pos="100000">
                <a:schemeClr val="accent1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5257799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F78CE3F-95E4-5545-93DB-45E110E32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165232-482D-3749-87FA-EA172876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89" y="220934"/>
            <a:ext cx="6150110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F04E3-CC0A-EA45-B495-6890D3AD7E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7ECD50-6E89-4442-98B7-4CE457085523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EA259-82FE-8046-8474-74FC832F55DA}"/>
              </a:ext>
            </a:extLst>
          </p:cNvPr>
          <p:cNvCxnSpPr/>
          <p:nvPr userDrawn="1"/>
        </p:nvCxnSpPr>
        <p:spPr>
          <a:xfrm>
            <a:off x="5833745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71D6ED-ECB4-D14C-95C8-833D46BA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4" y="1490472"/>
            <a:ext cx="6172206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46A0C-3037-684D-8464-9EF294784C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689F-A387-3144-B91D-BDDBAEF34773}"/>
              </a:ext>
            </a:extLst>
          </p:cNvPr>
          <p:cNvSpPr/>
          <p:nvPr userDrawn="1"/>
        </p:nvSpPr>
        <p:spPr>
          <a:xfrm>
            <a:off x="6934196" y="-3287"/>
            <a:ext cx="5257800" cy="6861287"/>
          </a:xfrm>
          <a:prstGeom prst="rect">
            <a:avLst/>
          </a:prstGeom>
          <a:gradFill>
            <a:gsLst>
              <a:gs pos="31000">
                <a:schemeClr val="accent2"/>
              </a:gs>
              <a:gs pos="100000">
                <a:schemeClr val="accent1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4197" y="-3287"/>
            <a:ext cx="5257800" cy="676984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165232-482D-3749-87FA-EA172876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6" y="209059"/>
            <a:ext cx="6172206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E83D30-0395-2E41-B136-9D685ACE8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0619" y="5812943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A739B-72C1-754B-B859-304B99FDC1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200138" y="359327"/>
            <a:ext cx="625434" cy="6254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B21DCA-57FF-8041-860D-232835B4A8D8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814A5B-9D37-AD4D-99CE-616ADE523DC6}"/>
              </a:ext>
            </a:extLst>
          </p:cNvPr>
          <p:cNvCxnSpPr/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F2504B-25B7-4346-8213-74B35CF1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6172203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3483-74CC-8C4C-A378-9109E68781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Big Idea">
    <p:bg>
      <p:bgPr>
        <a:gradFill>
          <a:gsLst>
            <a:gs pos="39000">
              <a:srgbClr val="70BA44"/>
            </a:gs>
            <a:gs pos="100000">
              <a:srgbClr val="AFD13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ABFE-9A19-A947-8E74-14CE6CC5F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420476"/>
            <a:ext cx="11290839" cy="4575287"/>
          </a:xfrm>
          <a:prstGeom prst="rect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8BCA8-BFA1-F447-B9C7-505417A19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5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6DCCF5-1F55-3D43-B688-50FD87CC5F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764338"/>
          </a:xfrm>
          <a:prstGeom prst="rect">
            <a:avLst/>
          </a:prstGeom>
        </p:spPr>
        <p:txBody>
          <a:bodyPr anchor="ctr"/>
          <a:lstStyle>
            <a:lvl1pPr marL="5773738" indent="0">
              <a:tabLst/>
              <a:defRPr b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Insert Picture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E03BCA0-C0C8-DB44-9212-3D928DC37F7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flipH="1">
            <a:off x="443961" y="1450428"/>
            <a:ext cx="5305198" cy="3694109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lIns="274320" tIns="274320" rIns="274320" anchor="t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id="{86E614F6-2DA1-F144-A81D-8FC7D987AA8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28677" y="3871971"/>
            <a:ext cx="4720785" cy="1052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2E81AFEA-4609-F54F-98E2-D556FDF40B86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28677" y="3512266"/>
            <a:ext cx="738866" cy="45719"/>
          </a:xfrm>
          <a:prstGeom prst="round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AD49C-79FD-5E4D-8680-F566B1EA6D5F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3FD2F-2987-8644-AB10-F4206A60943A}"/>
              </a:ext>
            </a:extLst>
          </p:cNvPr>
          <p:cNvSpPr/>
          <p:nvPr userDrawn="1"/>
        </p:nvSpPr>
        <p:spPr>
          <a:xfrm>
            <a:off x="5247408" y="6779295"/>
            <a:ext cx="6944594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4EC2E-C426-4A44-A5EB-5918DC2367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6FC6A5"/>
              </a:gs>
              <a:gs pos="0">
                <a:srgbClr val="6FC6A5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5C0B-E9AD-BB4B-9A9E-609A20C9E5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C9D6566-D8BD-9C4E-9CA1-4F44EF347DD2}"/>
              </a:ext>
            </a:extLst>
          </p:cNvPr>
          <p:cNvSpPr/>
          <p:nvPr userDrawn="1"/>
        </p:nvSpPr>
        <p:spPr>
          <a:xfrm>
            <a:off x="1" y="1"/>
            <a:ext cx="524740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04B42F9-A9B5-7D40-8451-08CD15838AF3}"/>
              </a:ext>
            </a:extLst>
          </p:cNvPr>
          <p:cNvSpPr/>
          <p:nvPr userDrawn="1"/>
        </p:nvSpPr>
        <p:spPr>
          <a:xfrm flipH="1">
            <a:off x="0" y="4090488"/>
            <a:ext cx="2734120" cy="2767511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6FC6A5"/>
              </a:gs>
              <a:gs pos="0">
                <a:srgbClr val="6FC6A5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24">
            <a:extLst>
              <a:ext uri="{FF2B5EF4-FFF2-40B4-BE49-F238E27FC236}">
                <a16:creationId xmlns:a16="http://schemas.microsoft.com/office/drawing/2014/main" id="{FA5976D4-28DA-AB41-BE58-CFB433CA3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83" y="3460577"/>
            <a:ext cx="4476455" cy="772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9E5CF6-F138-0C41-8238-5AEF6A07B045}"/>
              </a:ext>
            </a:extLst>
          </p:cNvPr>
          <p:cNvCxnSpPr/>
          <p:nvPr userDrawn="1"/>
        </p:nvCxnSpPr>
        <p:spPr>
          <a:xfrm>
            <a:off x="585871" y="319159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2781BE2B-7AD6-D443-B1C1-3BFCF2591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83" y="1292691"/>
            <a:ext cx="4476455" cy="167636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CCDD7-0C89-3743-9030-8491DA39B526}"/>
              </a:ext>
            </a:extLst>
          </p:cNvPr>
          <p:cNvSpPr/>
          <p:nvPr userDrawn="1"/>
        </p:nvSpPr>
        <p:spPr>
          <a:xfrm>
            <a:off x="5247408" y="6779295"/>
            <a:ext cx="6944594" cy="91440"/>
          </a:xfrm>
          <a:prstGeom prst="rect">
            <a:avLst/>
          </a:prstGeom>
          <a:solidFill>
            <a:srgbClr val="6FC6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BDF91-66A5-2D48-AF4B-03B5D10F3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82E94A-944A-A447-9FCC-EA593ED332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66328-B443-5C40-9E26-0ACA0CBB970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715000" y="1292692"/>
            <a:ext cx="6172200" cy="472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69EC8-7BAD-6A42-BC8F-3E27A128AF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3C2B3-820D-1943-9F7B-DD28BE51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BE51-CFB0-1B45-8DD5-CBEE270F0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68B3-436E-4547-B23C-A7EAF075BC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9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72A6C3-F4D8-604B-93F7-94049585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8A97C-1F78-B747-873A-B638B8711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FE88-7B4C-7045-B8A0-95EA766DC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003276-4D9F-2744-9435-18926C5D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292608" indent="-29260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740664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BA49-DF85-6442-B65C-75AD934CB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B3E3-D7B8-A842-8F83-B194CDD26E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F0B20-E6FA-9E49-AE69-0EFB512F3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7295" y="5441322"/>
            <a:ext cx="2360207" cy="6743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66736-E113-3E4A-B091-C12015CE48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B13AA-8DB3-2847-B304-50975C0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953183-07A6-E74B-8878-267C12CC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5486397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6DFB1E-72FA-0B46-91D4-CB980E908582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8404" y="1490471"/>
            <a:ext cx="5638795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38C1-D529-F543-A146-D31F3982D5B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43D-6E05-8B44-9D2E-16EB42CE611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8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32794-1A84-BB40-8178-3C6C76B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7D8F02-37B6-4D45-92FB-57D126D486D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57200" y="1490472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CB602-505F-3449-A02C-74B517360E29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38992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754106-3243-CE4B-B781-D09077F21B8D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32265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6A132-58F8-6D48-A745-AFFB8472D7F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8891-97B6-DB46-A394-B6CEFC2FE6D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D1F14E-8CD6-4E41-8FC5-2D79B264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2E06C-E583-7D4B-87DD-D899C428D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62EB2-8B67-2249-ABAE-B233E5A07B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41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Headsho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6FC6A5"/>
              </a:gs>
              <a:gs pos="0">
                <a:srgbClr val="6FC6A5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AA46F07-EE0E-7E4C-8C77-D81F9918C0D7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153399" y="1863159"/>
            <a:ext cx="3200401" cy="3200401"/>
          </a:xfrm>
          <a:prstGeom prst="ellipse">
            <a:avLst/>
          </a:prstGeom>
          <a:noFill/>
          <a:ln w="444500">
            <a:gradFill>
              <a:gsLst>
                <a:gs pos="13000">
                  <a:srgbClr val="6FC6A5"/>
                </a:gs>
                <a:gs pos="79000">
                  <a:schemeClr val="accent3"/>
                </a:gs>
              </a:gsLst>
              <a:lin ang="4200000" scaled="0"/>
            </a:gradFill>
          </a:ln>
          <a:effectLst>
            <a:outerShdw blurRad="241300" dist="114300" dir="2700000" algn="ctr" rotWithShape="0">
              <a:schemeClr val="tx1">
                <a:alpha val="35000"/>
              </a:schemeClr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headshot </a:t>
            </a:r>
            <a:br>
              <a:rPr lang="en-US"/>
            </a:br>
            <a:br>
              <a:rPr lang="en-US"/>
            </a:br>
            <a:r>
              <a:rPr lang="en-US"/>
              <a:t>Cropping Instructions 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E957-D4D3-294C-BCB4-EA5BDBD569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D0558-B06B-1247-8DFA-9B4629309A19}"/>
              </a:ext>
            </a:extLst>
          </p:cNvPr>
          <p:cNvSpPr txBox="1"/>
          <p:nvPr userDrawn="1"/>
        </p:nvSpPr>
        <p:spPr>
          <a:xfrm>
            <a:off x="12303698" y="1146304"/>
            <a:ext cx="277882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Inserting and Cropping Photo Instructions:</a:t>
            </a:r>
          </a:p>
          <a:p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icon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want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the image and select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Cropping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handles will appear around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Click, hold, and drag a handle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in the menu.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additional assistance watch this 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video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466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689F-A387-3144-B91D-BDDBAEF34773}"/>
              </a:ext>
            </a:extLst>
          </p:cNvPr>
          <p:cNvSpPr/>
          <p:nvPr userDrawn="1"/>
        </p:nvSpPr>
        <p:spPr>
          <a:xfrm>
            <a:off x="-1" y="0"/>
            <a:ext cx="5257800" cy="6858000"/>
          </a:xfrm>
          <a:prstGeom prst="rect">
            <a:avLst/>
          </a:prstGeom>
          <a:gradFill>
            <a:gsLst>
              <a:gs pos="21000">
                <a:schemeClr val="accent3"/>
              </a:gs>
              <a:gs pos="100000">
                <a:srgbClr val="6FC6A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257798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F78CE3F-95E4-5545-93DB-45E110E32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AA153-9BF2-8846-8345-7734B537D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4C4AE9-92CC-E449-8FCD-95BE3ABD4603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6FC6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1D5746E-DFAB-334F-9458-AB1F1EE5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89" y="220934"/>
            <a:ext cx="6150110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B6FA72-5EBF-7D43-8558-52142D239193}"/>
              </a:ext>
            </a:extLst>
          </p:cNvPr>
          <p:cNvCxnSpPr/>
          <p:nvPr userDrawn="1"/>
        </p:nvCxnSpPr>
        <p:spPr>
          <a:xfrm>
            <a:off x="5833745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24907B-3166-F045-B116-2A4C4731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4" y="1490472"/>
            <a:ext cx="6172206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4321-A821-B341-AEF0-A1C83E1007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3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E4FDC8-FBA5-7E41-80F2-D3C3DA756842}"/>
              </a:ext>
            </a:extLst>
          </p:cNvPr>
          <p:cNvSpPr/>
          <p:nvPr userDrawn="1"/>
        </p:nvSpPr>
        <p:spPr>
          <a:xfrm>
            <a:off x="6934196" y="0"/>
            <a:ext cx="5257800" cy="68580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rgbClr val="6FC6A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4196" y="0"/>
            <a:ext cx="5257800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E83D30-0395-2E41-B136-9D685ACE8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0619" y="5812943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F7E4A-61F5-6F4D-B8D4-3AF0266021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200138" y="359327"/>
            <a:ext cx="625434" cy="6254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216FC1-4BC4-D34C-B4D9-181B0FED7864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6FC6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EF99BF56-5A14-2742-B7D0-EBE3DCFA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6" y="220934"/>
            <a:ext cx="6172206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7E5D3D-38FA-8444-84F6-16CCCC963D06}"/>
              </a:ext>
            </a:extLst>
          </p:cNvPr>
          <p:cNvCxnSpPr/>
          <p:nvPr userDrawn="1"/>
        </p:nvCxnSpPr>
        <p:spPr>
          <a:xfrm>
            <a:off x="575947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3E3D6C-D268-AD42-B64D-DA26B18B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6172203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E51A7-2DE5-3740-9BF3-3FEA836E5D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Big Idea">
    <p:bg>
      <p:bgPr>
        <a:gradFill>
          <a:gsLst>
            <a:gs pos="39000">
              <a:srgbClr val="1C8181"/>
            </a:gs>
            <a:gs pos="100000">
              <a:srgbClr val="6FC6A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ABFE-9A19-A947-8E74-14CE6CC5F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420476"/>
            <a:ext cx="11290839" cy="4575287"/>
          </a:xfrm>
          <a:prstGeom prst="rect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2F0F-D036-D740-AF2F-5154B13E17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2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Secti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6DCCF5-1F55-3D43-B688-50FD87CC5F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764338"/>
          </a:xfrm>
          <a:prstGeom prst="rect">
            <a:avLst/>
          </a:prstGeom>
        </p:spPr>
        <p:txBody>
          <a:bodyPr anchor="ctr"/>
          <a:lstStyle>
            <a:lvl1pPr marL="5773738" indent="0">
              <a:tabLst/>
              <a:defRPr b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Insert Picture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E03BCA0-C0C8-DB44-9212-3D928DC37F7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flipH="1">
            <a:off x="443961" y="1450428"/>
            <a:ext cx="5305198" cy="3694109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lIns="274320" tIns="274320" rIns="274320" anchor="t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id="{86E614F6-2DA1-F144-A81D-8FC7D987AA8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28677" y="3871971"/>
            <a:ext cx="4720785" cy="1052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2E81AFEA-4609-F54F-98E2-D556FDF40B86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28677" y="3512266"/>
            <a:ext cx="738866" cy="45719"/>
          </a:xfrm>
          <a:prstGeom prst="round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454F8-AD82-964D-A757-5B0A2FBD710E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6C6D-AA75-7E4A-99D2-84E2E246AA06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6FC6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6E48B-7AE4-AA4E-AC71-594E33C43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8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11AECF"/>
              </a:gs>
              <a:gs pos="0">
                <a:srgbClr val="11AECF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9379C-4B02-A143-8085-3DA7268B1E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0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C9D6566-D8BD-9C4E-9CA1-4F44EF347DD2}"/>
              </a:ext>
            </a:extLst>
          </p:cNvPr>
          <p:cNvSpPr/>
          <p:nvPr userDrawn="1"/>
        </p:nvSpPr>
        <p:spPr>
          <a:xfrm>
            <a:off x="1" y="1"/>
            <a:ext cx="524740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04B42F9-A9B5-7D40-8451-08CD15838AF3}"/>
              </a:ext>
            </a:extLst>
          </p:cNvPr>
          <p:cNvSpPr/>
          <p:nvPr userDrawn="1"/>
        </p:nvSpPr>
        <p:spPr>
          <a:xfrm flipH="1">
            <a:off x="0" y="4090488"/>
            <a:ext cx="2734120" cy="2767511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11AECF"/>
              </a:gs>
              <a:gs pos="0">
                <a:srgbClr val="11AECF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24">
            <a:extLst>
              <a:ext uri="{FF2B5EF4-FFF2-40B4-BE49-F238E27FC236}">
                <a16:creationId xmlns:a16="http://schemas.microsoft.com/office/drawing/2014/main" id="{FA5976D4-28DA-AB41-BE58-CFB433CA3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83" y="3460577"/>
            <a:ext cx="4476455" cy="772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9E5CF6-F138-0C41-8238-5AEF6A07B045}"/>
              </a:ext>
            </a:extLst>
          </p:cNvPr>
          <p:cNvCxnSpPr/>
          <p:nvPr userDrawn="1"/>
        </p:nvCxnSpPr>
        <p:spPr>
          <a:xfrm>
            <a:off x="585871" y="319159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2781BE2B-7AD6-D443-B1C1-3BFCF2591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83" y="1292691"/>
            <a:ext cx="4476455" cy="167636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CCDD7-0C89-3743-9030-8491DA39B526}"/>
              </a:ext>
            </a:extLst>
          </p:cNvPr>
          <p:cNvSpPr/>
          <p:nvPr userDrawn="1"/>
        </p:nvSpPr>
        <p:spPr>
          <a:xfrm>
            <a:off x="5247408" y="6779295"/>
            <a:ext cx="6944594" cy="91440"/>
          </a:xfrm>
          <a:prstGeom prst="rect">
            <a:avLst/>
          </a:prstGeom>
          <a:solidFill>
            <a:srgbClr val="11AE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BDF91-66A5-2D48-AF4B-03B5D10F3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82E94A-944A-A447-9FCC-EA593ED332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B1F595-BF2C-7A4F-8C47-0DE648878AA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715000" y="1292692"/>
            <a:ext cx="6172200" cy="472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07AF-EFDB-BE4A-98A1-1525CFAA79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C9D6566-D8BD-9C4E-9CA1-4F44EF347DD2}"/>
              </a:ext>
            </a:extLst>
          </p:cNvPr>
          <p:cNvSpPr/>
          <p:nvPr userDrawn="1"/>
        </p:nvSpPr>
        <p:spPr>
          <a:xfrm>
            <a:off x="1" y="1"/>
            <a:ext cx="52474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04B42F9-A9B5-7D40-8451-08CD15838AF3}"/>
              </a:ext>
            </a:extLst>
          </p:cNvPr>
          <p:cNvSpPr/>
          <p:nvPr userDrawn="1"/>
        </p:nvSpPr>
        <p:spPr>
          <a:xfrm flipH="1">
            <a:off x="0" y="4090488"/>
            <a:ext cx="2734120" cy="2767511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24">
            <a:extLst>
              <a:ext uri="{FF2B5EF4-FFF2-40B4-BE49-F238E27FC236}">
                <a16:creationId xmlns:a16="http://schemas.microsoft.com/office/drawing/2014/main" id="{FA5976D4-28DA-AB41-BE58-CFB433CA3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83" y="3460577"/>
            <a:ext cx="4476455" cy="772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9E5CF6-F138-0C41-8238-5AEF6A07B045}"/>
              </a:ext>
            </a:extLst>
          </p:cNvPr>
          <p:cNvCxnSpPr/>
          <p:nvPr userDrawn="1"/>
        </p:nvCxnSpPr>
        <p:spPr>
          <a:xfrm>
            <a:off x="585871" y="3191596"/>
            <a:ext cx="640080" cy="0"/>
          </a:xfrm>
          <a:prstGeom prst="line">
            <a:avLst/>
          </a:prstGeom>
          <a:ln w="38100" cap="rnd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2781BE2B-7AD6-D443-B1C1-3BFCF2591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83" y="1292691"/>
            <a:ext cx="4476455" cy="167636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185E99-8695-1A46-A5CF-388FDFBCF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366" y="5816230"/>
            <a:ext cx="2360207" cy="6743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ACCDD7-0C89-3743-9030-8491DA39B526}"/>
              </a:ext>
            </a:extLst>
          </p:cNvPr>
          <p:cNvSpPr/>
          <p:nvPr userDrawn="1"/>
        </p:nvSpPr>
        <p:spPr>
          <a:xfrm>
            <a:off x="5247408" y="6779295"/>
            <a:ext cx="6944592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BDF91-66A5-2D48-AF4B-03B5D10F32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0EAEEB4-9B4D-C54D-9631-ADF34CE6F32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715000" y="1292692"/>
            <a:ext cx="6172200" cy="472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B954CF-ADD9-E541-A603-77E25772E1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9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DF06A7-1E21-0642-8589-70297F4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A369-AE40-0949-97BA-23AA89D2A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33B3-6D3F-8A45-ACFC-AC475F15E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33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341185-D104-3B41-A558-197C62ED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23D9-967E-B44E-8262-8E5B3F5B0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37A678-C78D-8246-99D1-D1DAC983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37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A1058B-5E4A-B148-AB17-20E46082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292608" indent="-29260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740664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F15-8DE2-FA49-B600-B4EC3C391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8580CB-02DE-6646-95A2-ADCF6256F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72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B13AA-8DB3-2847-B304-50975C0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AE5360-E533-324D-8994-ABB0D4EE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5486397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166FA1-D858-8848-9CB1-BC768DC39EB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8404" y="1490471"/>
            <a:ext cx="5638795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D844A-3F2A-2149-952B-C38A3662610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C1BC4F-0EAD-BD46-A914-83AB2B043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5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32794-1A84-BB40-8178-3C6C76B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99BA33-6C84-8546-A5A9-84071577DB77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57200" y="1490472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CC5DDC-43FF-DB4F-8EBB-91CF361C8B5F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38992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9C9E6F-56CE-7946-B588-6E816DB620C5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32265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C28E-D467-9340-BF16-5CB426FCA4C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A83224-184D-AD4D-8F77-B7A698DB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76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D1F14E-8CD6-4E41-8FC5-2D79B264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4C055-CCE1-2D4B-BDE4-6596E2DE1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1DB4-100E-7D4E-B835-688401EA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11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Headsho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11AECF"/>
              </a:gs>
              <a:gs pos="0">
                <a:srgbClr val="11AECF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ED4B7F3-B317-3044-A288-0CFF83C11B4B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153399" y="1863159"/>
            <a:ext cx="3200401" cy="3200401"/>
          </a:xfrm>
          <a:prstGeom prst="ellipse">
            <a:avLst/>
          </a:prstGeom>
          <a:noFill/>
          <a:ln w="444500">
            <a:gradFill>
              <a:gsLst>
                <a:gs pos="13000">
                  <a:srgbClr val="11AECF"/>
                </a:gs>
                <a:gs pos="79000">
                  <a:schemeClr val="accent4"/>
                </a:gs>
              </a:gsLst>
              <a:lin ang="4200000" scaled="0"/>
            </a:gradFill>
          </a:ln>
          <a:effectLst>
            <a:outerShdw blurRad="241300" dist="114300" dir="2700000" algn="ctr" rotWithShape="0">
              <a:schemeClr val="tx1">
                <a:alpha val="35000"/>
              </a:schemeClr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headshot </a:t>
            </a:r>
            <a:br>
              <a:rPr lang="en-US"/>
            </a:br>
            <a:br>
              <a:rPr lang="en-US"/>
            </a:br>
            <a:r>
              <a:rPr lang="en-US"/>
              <a:t>Cropping Instructions 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A1F4A-4432-3D45-B567-3D9A600327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49F78-7018-154E-9ABE-E64EBD697AC1}"/>
              </a:ext>
            </a:extLst>
          </p:cNvPr>
          <p:cNvSpPr txBox="1"/>
          <p:nvPr userDrawn="1"/>
        </p:nvSpPr>
        <p:spPr>
          <a:xfrm>
            <a:off x="12303698" y="1146304"/>
            <a:ext cx="277882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Inserting and Cropping Photo Instructions:</a:t>
            </a:r>
          </a:p>
          <a:p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icon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want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the image and select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Cropping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handles will appear around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Click, hold, and drag a handle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in the menu.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additional assistance watch this 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video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96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689F-A387-3144-B91D-BDDBAEF34773}"/>
              </a:ext>
            </a:extLst>
          </p:cNvPr>
          <p:cNvSpPr/>
          <p:nvPr userDrawn="1"/>
        </p:nvSpPr>
        <p:spPr>
          <a:xfrm>
            <a:off x="-1" y="0"/>
            <a:ext cx="5257800" cy="6858000"/>
          </a:xfrm>
          <a:prstGeom prst="rect">
            <a:avLst/>
          </a:prstGeom>
          <a:gradFill>
            <a:gsLst>
              <a:gs pos="21000">
                <a:schemeClr val="accent4"/>
              </a:gs>
              <a:gs pos="100000">
                <a:srgbClr val="11AECF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257798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F78CE3F-95E4-5545-93DB-45E110E32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AA153-9BF2-8846-8345-7734B537D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192AF2-3020-5644-A1E1-2C110D108CBE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11AE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CAB1B85-A8A6-5E4F-9887-C360ADA9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89" y="220934"/>
            <a:ext cx="6150110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4E4F1D-79E4-924F-9E0D-C560DC5E08A6}"/>
              </a:ext>
            </a:extLst>
          </p:cNvPr>
          <p:cNvCxnSpPr/>
          <p:nvPr userDrawn="1"/>
        </p:nvCxnSpPr>
        <p:spPr>
          <a:xfrm>
            <a:off x="5833745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75B944-7624-8840-BDAD-189584C7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4" y="1490472"/>
            <a:ext cx="6172206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3FCF-01F7-CC40-8F8C-AA8152AB93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7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E4FDC8-FBA5-7E41-80F2-D3C3DA756842}"/>
              </a:ext>
            </a:extLst>
          </p:cNvPr>
          <p:cNvSpPr/>
          <p:nvPr userDrawn="1"/>
        </p:nvSpPr>
        <p:spPr>
          <a:xfrm>
            <a:off x="6934196" y="0"/>
            <a:ext cx="5257800" cy="6858000"/>
          </a:xfrm>
          <a:prstGeom prst="rect">
            <a:avLst/>
          </a:prstGeom>
          <a:gradFill>
            <a:gsLst>
              <a:gs pos="20000">
                <a:schemeClr val="accent4"/>
              </a:gs>
              <a:gs pos="100000">
                <a:srgbClr val="11AECF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4196" y="0"/>
            <a:ext cx="5257800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E83D30-0395-2E41-B136-9D685ACE8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0619" y="5812943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F7E4A-61F5-6F4D-B8D4-3AF0266021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200138" y="359327"/>
            <a:ext cx="625434" cy="6254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D9081B-8871-3449-A87B-3008F8314595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11AE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F3B76541-A732-5D49-92F6-ACEDDB26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6" y="220934"/>
            <a:ext cx="6172206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C9804-DA18-9E45-AAA7-8193A8454081}"/>
              </a:ext>
            </a:extLst>
          </p:cNvPr>
          <p:cNvCxnSpPr/>
          <p:nvPr userDrawn="1"/>
        </p:nvCxnSpPr>
        <p:spPr>
          <a:xfrm>
            <a:off x="575947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2AF6CF-A3EE-4042-8CF5-0B53AADD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6172203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84B2-62EA-0547-BDE7-0F34CD12BA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7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ig Idea">
    <p:bg>
      <p:bgPr>
        <a:gradFill>
          <a:gsLst>
            <a:gs pos="39000">
              <a:schemeClr val="accent4"/>
            </a:gs>
            <a:gs pos="100000">
              <a:srgbClr val="11AEC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ABFE-9A19-A947-8E74-14CE6CC5F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420476"/>
            <a:ext cx="11290839" cy="4575287"/>
          </a:xfrm>
          <a:prstGeom prst="rect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2F0F-D036-D740-AF2F-5154B13E17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34A571-FA9C-5E45-B8B8-1141A943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F6E97-E30E-0040-8017-B9F7B70A2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861D0-F6E0-9B49-A174-A21B864CE6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15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6DCCF5-1F55-3D43-B688-50FD87CC5F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764338"/>
          </a:xfrm>
          <a:prstGeom prst="rect">
            <a:avLst/>
          </a:prstGeom>
        </p:spPr>
        <p:txBody>
          <a:bodyPr anchor="ctr"/>
          <a:lstStyle>
            <a:lvl1pPr marL="5773738" indent="0">
              <a:tabLst/>
              <a:defRPr b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Insert Picture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E03BCA0-C0C8-DB44-9212-3D928DC37F7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flipH="1">
            <a:off x="443961" y="1450428"/>
            <a:ext cx="5305198" cy="3694109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lIns="274320" tIns="274320" rIns="274320" anchor="t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id="{86E614F6-2DA1-F144-A81D-8FC7D987AA8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28677" y="3871971"/>
            <a:ext cx="4720785" cy="1052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2E81AFEA-4609-F54F-98E2-D556FDF40B86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28677" y="3512266"/>
            <a:ext cx="738866" cy="45719"/>
          </a:xfrm>
          <a:prstGeom prst="round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18787-DF15-0946-A0E4-9F391CE0CB06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92DA-6BF1-E745-A71D-B2DACEE0C894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11AE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8E227-B4D1-9C47-8A3F-585DC8111E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3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6867AF"/>
              </a:gs>
              <a:gs pos="0">
                <a:srgbClr val="6867AF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7257F-CB02-3A46-B4B4-9DD97CD09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03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C9D6566-D8BD-9C4E-9CA1-4F44EF347DD2}"/>
              </a:ext>
            </a:extLst>
          </p:cNvPr>
          <p:cNvSpPr/>
          <p:nvPr userDrawn="1"/>
        </p:nvSpPr>
        <p:spPr>
          <a:xfrm>
            <a:off x="1" y="1"/>
            <a:ext cx="524740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04B42F9-A9B5-7D40-8451-08CD15838AF3}"/>
              </a:ext>
            </a:extLst>
          </p:cNvPr>
          <p:cNvSpPr/>
          <p:nvPr userDrawn="1"/>
        </p:nvSpPr>
        <p:spPr>
          <a:xfrm flipH="1">
            <a:off x="0" y="4090488"/>
            <a:ext cx="2734120" cy="2767511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6867AF"/>
              </a:gs>
              <a:gs pos="0">
                <a:srgbClr val="6867AF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24">
            <a:extLst>
              <a:ext uri="{FF2B5EF4-FFF2-40B4-BE49-F238E27FC236}">
                <a16:creationId xmlns:a16="http://schemas.microsoft.com/office/drawing/2014/main" id="{FA5976D4-28DA-AB41-BE58-CFB433CA3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83" y="3460577"/>
            <a:ext cx="4476455" cy="772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9E5CF6-F138-0C41-8238-5AEF6A07B045}"/>
              </a:ext>
            </a:extLst>
          </p:cNvPr>
          <p:cNvCxnSpPr/>
          <p:nvPr userDrawn="1"/>
        </p:nvCxnSpPr>
        <p:spPr>
          <a:xfrm>
            <a:off x="585871" y="319159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2781BE2B-7AD6-D443-B1C1-3BFCF2591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83" y="1292691"/>
            <a:ext cx="4476455" cy="167636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CCDD7-0C89-3743-9030-8491DA39B526}"/>
              </a:ext>
            </a:extLst>
          </p:cNvPr>
          <p:cNvSpPr/>
          <p:nvPr userDrawn="1"/>
        </p:nvSpPr>
        <p:spPr>
          <a:xfrm>
            <a:off x="5247408" y="6779295"/>
            <a:ext cx="6944594" cy="91440"/>
          </a:xfrm>
          <a:prstGeom prst="rect">
            <a:avLst/>
          </a:prstGeom>
          <a:solidFill>
            <a:srgbClr val="6867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BDF91-66A5-2D48-AF4B-03B5D10F3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4BB52E-852E-DF4A-9A9B-76EA3D1881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715000" y="1292692"/>
            <a:ext cx="6172200" cy="472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82E94A-944A-A447-9FCC-EA593ED332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34C3C-303E-EC48-946D-30AF479253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1875F5-5321-FB48-BBB0-BCAB5BDD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F3C4-EFD0-BD41-AE91-878E9D2A1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7B39-BCCF-F44F-B31E-AAB848385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01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513E40-3B39-C642-BD40-F5268CE2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FFB5C-70CB-E14B-8921-7EA8C4291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EA93-29FE-A54F-8393-694812446A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063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7A1B66-F45B-B54E-90AC-4638BD48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292608" indent="-29260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740664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B240-8049-D441-88AA-91FCCC9C4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87CE-5F8F-674F-A47F-FC74884049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7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B13AA-8DB3-2847-B304-50975C0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F5333C-818F-A24E-AF11-8FC427FB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5486397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14A3EB-6EA7-EF45-B708-A190689031C5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8404" y="1490471"/>
            <a:ext cx="5638795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B199-ABD6-F044-909C-B04A35D6ED2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C9BC-49DB-CC4F-92D5-D638EC406A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4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32794-1A84-BB40-8178-3C6C76B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D9856C-655A-1B4D-8A81-A2CEC318A95C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57200" y="1490472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117FE6-1FEE-0742-9D55-E319F22A83CF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38992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D5E2AD-CE93-5D42-AFC2-6AE829D5F8FB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32265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EF2EE-695F-BA45-9B2B-26DA40264A4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FE16-E0FB-B24E-B05B-E0FBD4F89C2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34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D1F14E-8CD6-4E41-8FC5-2D79B264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1457F-F6D4-FA43-98A1-0B78EA16A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63C78-1DD9-0547-8054-73A23122B8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0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Headsho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6867AF"/>
              </a:gs>
              <a:gs pos="0">
                <a:srgbClr val="6867AF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6450F479-57A6-4540-8ECB-59DB8A7E4E01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153399" y="1863159"/>
            <a:ext cx="3200401" cy="3200401"/>
          </a:xfrm>
          <a:prstGeom prst="ellipse">
            <a:avLst/>
          </a:prstGeom>
          <a:noFill/>
          <a:ln w="444500">
            <a:gradFill>
              <a:gsLst>
                <a:gs pos="13000">
                  <a:srgbClr val="6867AF"/>
                </a:gs>
                <a:gs pos="79000">
                  <a:schemeClr val="accent5"/>
                </a:gs>
              </a:gsLst>
              <a:lin ang="4200000" scaled="0"/>
            </a:gradFill>
          </a:ln>
          <a:effectLst>
            <a:outerShdw blurRad="241300" dist="114300" dir="2700000" algn="ctr" rotWithShape="0">
              <a:schemeClr val="tx1">
                <a:alpha val="35000"/>
              </a:schemeClr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headshot </a:t>
            </a:r>
            <a:br>
              <a:rPr lang="en-US"/>
            </a:br>
            <a:br>
              <a:rPr lang="en-US"/>
            </a:br>
            <a:r>
              <a:rPr lang="en-US"/>
              <a:t>Cropping Instructions 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3363-3D63-6F4B-96AA-787F5C41E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70B2B-9909-1E42-9859-8C358AD0828E}"/>
              </a:ext>
            </a:extLst>
          </p:cNvPr>
          <p:cNvSpPr txBox="1"/>
          <p:nvPr userDrawn="1"/>
        </p:nvSpPr>
        <p:spPr>
          <a:xfrm>
            <a:off x="12303698" y="1146304"/>
            <a:ext cx="277882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Inserting and Cropping Photo Instructions:</a:t>
            </a:r>
          </a:p>
          <a:p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icon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want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the image and select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Cropping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handles will appear around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Click, hold, and drag a handle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in the menu.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additional assistance watch this 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video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7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F98A4-2BBA-9342-AE52-38663909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4035E2-30C8-9948-B324-E92B21775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A5782C-4F80-5E4F-82FB-A1972DB31A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936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689F-A387-3144-B91D-BDDBAEF34773}"/>
              </a:ext>
            </a:extLst>
          </p:cNvPr>
          <p:cNvSpPr/>
          <p:nvPr userDrawn="1"/>
        </p:nvSpPr>
        <p:spPr>
          <a:xfrm>
            <a:off x="-1" y="0"/>
            <a:ext cx="5257800" cy="6858000"/>
          </a:xfrm>
          <a:prstGeom prst="rect">
            <a:avLst/>
          </a:prstGeom>
          <a:gradFill>
            <a:gsLst>
              <a:gs pos="21000">
                <a:schemeClr val="accent5"/>
              </a:gs>
              <a:gs pos="100000">
                <a:srgbClr val="6867AF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257798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F78CE3F-95E4-5545-93DB-45E110E32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AA153-9BF2-8846-8345-7734B537D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61692A-4038-5A47-830F-DED0B74E6FA3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6867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FBD74758-4FB6-2644-9EC1-A181069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89" y="220934"/>
            <a:ext cx="6150110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25D6E2-D1F0-BB4B-9DCE-DD514D59208C}"/>
              </a:ext>
            </a:extLst>
          </p:cNvPr>
          <p:cNvCxnSpPr/>
          <p:nvPr userDrawn="1"/>
        </p:nvCxnSpPr>
        <p:spPr>
          <a:xfrm>
            <a:off x="5833745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1C124E-D844-3549-A7B7-7EB966D4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4" y="1490472"/>
            <a:ext cx="6172206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BAFC3-0496-E748-9BB1-4CCEAB6E54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02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E4FDC8-FBA5-7E41-80F2-D3C3DA756842}"/>
              </a:ext>
            </a:extLst>
          </p:cNvPr>
          <p:cNvSpPr/>
          <p:nvPr userDrawn="1"/>
        </p:nvSpPr>
        <p:spPr>
          <a:xfrm>
            <a:off x="6934196" y="0"/>
            <a:ext cx="5257800" cy="6858000"/>
          </a:xfrm>
          <a:prstGeom prst="rect">
            <a:avLst/>
          </a:prstGeom>
          <a:gradFill>
            <a:gsLst>
              <a:gs pos="20000">
                <a:schemeClr val="accent5"/>
              </a:gs>
              <a:gs pos="100000">
                <a:srgbClr val="6867AF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4196" y="0"/>
            <a:ext cx="5257800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E83D30-0395-2E41-B136-9D685ACE8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0619" y="5812943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F7E4A-61F5-6F4D-B8D4-3AF0266021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200138" y="359327"/>
            <a:ext cx="625434" cy="6254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ED5F36-6EE3-094C-9D9E-BDE826888206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6867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2B26B42B-0F22-584E-AC75-A77EE594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6" y="220934"/>
            <a:ext cx="6172206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FE35E2-0F47-EB45-AE20-C3B8594CCF6C}"/>
              </a:ext>
            </a:extLst>
          </p:cNvPr>
          <p:cNvCxnSpPr/>
          <p:nvPr userDrawn="1"/>
        </p:nvCxnSpPr>
        <p:spPr>
          <a:xfrm>
            <a:off x="575947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8B99CE-DC66-D446-B0C6-A7AF18B7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6172203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71CF-D957-6248-A8B4-ADA31E0AE9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58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Big Idea">
    <p:bg>
      <p:bgPr>
        <a:gradFill>
          <a:gsLst>
            <a:gs pos="39000">
              <a:schemeClr val="accent5"/>
            </a:gs>
            <a:gs pos="100000">
              <a:srgbClr val="6867A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ABFE-9A19-A947-8E74-14CE6CC5F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420476"/>
            <a:ext cx="11290839" cy="4575287"/>
          </a:xfrm>
          <a:prstGeom prst="rect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2F0F-D036-D740-AF2F-5154B13E17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102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Secti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6DCCF5-1F55-3D43-B688-50FD87CC5F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764338"/>
          </a:xfrm>
          <a:prstGeom prst="rect">
            <a:avLst/>
          </a:prstGeom>
        </p:spPr>
        <p:txBody>
          <a:bodyPr anchor="ctr"/>
          <a:lstStyle>
            <a:lvl1pPr marL="5773738" indent="0">
              <a:tabLst/>
              <a:defRPr b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Insert Picture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E03BCA0-C0C8-DB44-9212-3D928DC37F7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flipH="1">
            <a:off x="443961" y="1450428"/>
            <a:ext cx="5305198" cy="3694109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lIns="274320" tIns="274320" rIns="274320" anchor="t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id="{86E614F6-2DA1-F144-A81D-8FC7D987AA8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28677" y="3871971"/>
            <a:ext cx="4720785" cy="1052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2E81AFEA-4609-F54F-98E2-D556FDF40B86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28677" y="3512266"/>
            <a:ext cx="738866" cy="45719"/>
          </a:xfrm>
          <a:prstGeom prst="round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176D-CD64-B54E-A898-3911C43953F6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3FE89-3481-2E41-96C5-7A51C529A070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6867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A7507-1F95-A348-A1F5-091FF8B4D7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65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99000">
                <a:srgbClr val="CD2F79"/>
              </a:gs>
              <a:gs pos="0">
                <a:srgbClr val="CD2F79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585B3-9E70-EF4F-A01F-44EABC44D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22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C9D6566-D8BD-9C4E-9CA1-4F44EF347DD2}"/>
              </a:ext>
            </a:extLst>
          </p:cNvPr>
          <p:cNvSpPr/>
          <p:nvPr userDrawn="1"/>
        </p:nvSpPr>
        <p:spPr>
          <a:xfrm>
            <a:off x="1" y="1"/>
            <a:ext cx="524740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04B42F9-A9B5-7D40-8451-08CD15838AF3}"/>
              </a:ext>
            </a:extLst>
          </p:cNvPr>
          <p:cNvSpPr/>
          <p:nvPr userDrawn="1"/>
        </p:nvSpPr>
        <p:spPr>
          <a:xfrm flipH="1">
            <a:off x="0" y="4090488"/>
            <a:ext cx="2734120" cy="2767511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100000">
                <a:srgbClr val="CD2F79"/>
              </a:gs>
              <a:gs pos="0">
                <a:srgbClr val="CD2F79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Placeholder 24">
            <a:extLst>
              <a:ext uri="{FF2B5EF4-FFF2-40B4-BE49-F238E27FC236}">
                <a16:creationId xmlns:a16="http://schemas.microsoft.com/office/drawing/2014/main" id="{FA5976D4-28DA-AB41-BE58-CFB433CA3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83" y="3460577"/>
            <a:ext cx="4476455" cy="772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9E5CF6-F138-0C41-8238-5AEF6A07B045}"/>
              </a:ext>
            </a:extLst>
          </p:cNvPr>
          <p:cNvCxnSpPr/>
          <p:nvPr userDrawn="1"/>
        </p:nvCxnSpPr>
        <p:spPr>
          <a:xfrm>
            <a:off x="585871" y="319159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2781BE2B-7AD6-D443-B1C1-3BFCF2591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683" y="1292691"/>
            <a:ext cx="4476455" cy="167636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ACCDD7-0C89-3743-9030-8491DA39B526}"/>
              </a:ext>
            </a:extLst>
          </p:cNvPr>
          <p:cNvSpPr/>
          <p:nvPr userDrawn="1"/>
        </p:nvSpPr>
        <p:spPr>
          <a:xfrm>
            <a:off x="5247408" y="6779295"/>
            <a:ext cx="6944594" cy="91440"/>
          </a:xfrm>
          <a:prstGeom prst="rect">
            <a:avLst/>
          </a:prstGeom>
          <a:solidFill>
            <a:srgbClr val="CD2F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BDF91-66A5-2D48-AF4B-03B5D10F3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82E94A-944A-A447-9FCC-EA593ED332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2F0DD1-F9D0-7A40-B15F-FAFD4B47EED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715000" y="1292692"/>
            <a:ext cx="6172200" cy="472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C0766-D648-5D4E-9E87-FC56C14747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6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2B53A5-A813-9348-8E5B-AD72ED36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0B07-4A5E-124B-95D5-B14EA4BEF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4461-0F1D-CC45-97A4-104A540908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871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7B022B-76DB-A345-8789-35C11E98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C683E-3283-E44A-9139-E7A6A0F32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717A-6B0C-3543-9179-72BE60D33D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302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850D2D-B6EC-4A4C-BFAD-9972E08C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292608" indent="-29260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740664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8797-36DC-E54D-9BDD-73508ACF1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C218-CBCD-B44A-A0CC-FC462BC733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875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B13AA-8DB3-2847-B304-50975C0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4673E0-1406-BC45-B2F6-E90A37A4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5486397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CD74C0-F438-2346-9FD1-0C96ABD6BA97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8404" y="1490471"/>
            <a:ext cx="5638795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717AB-C195-9B4A-B315-9BDF9A03DF0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C706-B2E3-8644-B42E-1B654340D4D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718F72-B0C3-AC4F-B663-63DBDED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382C92-4794-654F-8715-D67895EB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  <a:prstGeom prst="rect">
            <a:avLst/>
          </a:prstGeom>
        </p:spPr>
        <p:txBody>
          <a:bodyPr/>
          <a:lstStyle>
            <a:lvl1pPr marL="292608" indent="-29260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740664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F37C-29E7-D940-9792-7A18FB551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2400A-7823-2B4B-9D84-025AB29757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6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32794-1A84-BB40-8178-3C6C76B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57E273-1F57-E249-956C-7B7E6BBECC0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57200" y="1490472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F7B568-0253-884E-B32E-FA20671D43B1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38992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B9835-FE84-6640-8D06-C1799E87F95F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32265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0B162-ADD6-8240-8481-BEDF2BBA476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C815-D5A0-0340-9987-94100937147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8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D1F14E-8CD6-4E41-8FC5-2D79B264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E24E-EC21-6F43-8C90-BC94AE04B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6CE9F-BC99-AC4C-9F49-82D38C7133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0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Headsho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2E7CD1E2-6FE6-FB4E-98E3-06139D773E63}"/>
              </a:ext>
            </a:extLst>
          </p:cNvPr>
          <p:cNvSpPr/>
          <p:nvPr userDrawn="1"/>
        </p:nvSpPr>
        <p:spPr>
          <a:xfrm>
            <a:off x="5416757" y="12"/>
            <a:ext cx="6775243" cy="6857988"/>
          </a:xfrm>
          <a:custGeom>
            <a:avLst/>
            <a:gdLst>
              <a:gd name="connsiteX0" fmla="*/ 6775243 w 6775243"/>
              <a:gd name="connsiteY0" fmla="*/ 0 h 6903770"/>
              <a:gd name="connsiteX1" fmla="*/ 6775243 w 6775243"/>
              <a:gd name="connsiteY1" fmla="*/ 3552366 h 6903770"/>
              <a:gd name="connsiteX2" fmla="*/ 6609831 w 6775243"/>
              <a:gd name="connsiteY2" fmla="*/ 3556548 h 6903770"/>
              <a:gd name="connsiteX3" fmla="*/ 3552366 w 6775243"/>
              <a:gd name="connsiteY3" fmla="*/ 6775692 h 6903770"/>
              <a:gd name="connsiteX4" fmla="*/ 3555604 w 6775243"/>
              <a:gd name="connsiteY4" fmla="*/ 6903770 h 6903770"/>
              <a:gd name="connsiteX5" fmla="*/ 3239 w 6775243"/>
              <a:gd name="connsiteY5" fmla="*/ 6903770 h 6903770"/>
              <a:gd name="connsiteX6" fmla="*/ 0 w 6775243"/>
              <a:gd name="connsiteY6" fmla="*/ 6775692 h 6903770"/>
              <a:gd name="connsiteX7" fmla="*/ 6427027 w 6775243"/>
              <a:gd name="connsiteY7" fmla="*/ 8805 h 6903770"/>
              <a:gd name="connsiteX8" fmla="*/ 6775243 w 6775243"/>
              <a:gd name="connsiteY8" fmla="*/ 0 h 690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75243" h="6903770">
                <a:moveTo>
                  <a:pt x="6775243" y="0"/>
                </a:moveTo>
                <a:lnTo>
                  <a:pt x="6775243" y="3552366"/>
                </a:lnTo>
                <a:lnTo>
                  <a:pt x="6609831" y="3556548"/>
                </a:lnTo>
                <a:cubicBezTo>
                  <a:pt x="4906717" y="3642879"/>
                  <a:pt x="3552366" y="5051123"/>
                  <a:pt x="3552366" y="6775692"/>
                </a:cubicBezTo>
                <a:lnTo>
                  <a:pt x="3555604" y="6903770"/>
                </a:lnTo>
                <a:lnTo>
                  <a:pt x="3239" y="6903770"/>
                </a:lnTo>
                <a:lnTo>
                  <a:pt x="0" y="6775692"/>
                </a:lnTo>
                <a:cubicBezTo>
                  <a:pt x="0" y="3150515"/>
                  <a:pt x="2846949" y="190279"/>
                  <a:pt x="6427027" y="8805"/>
                </a:cubicBezTo>
                <a:lnTo>
                  <a:pt x="6775243" y="0"/>
                </a:lnTo>
                <a:close/>
              </a:path>
            </a:pathLst>
          </a:custGeom>
          <a:gradFill>
            <a:gsLst>
              <a:gs pos="99000">
                <a:srgbClr val="CD2F79"/>
              </a:gs>
              <a:gs pos="0">
                <a:srgbClr val="CD2F79">
                  <a:alpha val="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CB59CD3-7685-8944-AB90-5D99C4941F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63" y="4188557"/>
            <a:ext cx="5092700" cy="99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A14A2C-AB04-F443-B739-BF18ABAD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519641"/>
            <a:ext cx="5092700" cy="21773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E9AC45-5A49-984C-887F-BC86458B0496}"/>
              </a:ext>
            </a:extLst>
          </p:cNvPr>
          <p:cNvCxnSpPr/>
          <p:nvPr userDrawn="1"/>
        </p:nvCxnSpPr>
        <p:spPr>
          <a:xfrm>
            <a:off x="540151" y="3919576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94D97-CA8A-884E-99F1-8EB3B08C8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7295" y="5441322"/>
            <a:ext cx="2360208" cy="674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8F1-7861-574C-A940-9EAFA5173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A75EA12-25FA-3945-9CAD-D038AC266ADB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153399" y="1863159"/>
            <a:ext cx="3200401" cy="3200401"/>
          </a:xfrm>
          <a:prstGeom prst="ellipse">
            <a:avLst/>
          </a:prstGeom>
          <a:noFill/>
          <a:ln w="444500">
            <a:gradFill>
              <a:gsLst>
                <a:gs pos="13000">
                  <a:srgbClr val="CD2F79"/>
                </a:gs>
                <a:gs pos="79000">
                  <a:schemeClr val="accent6"/>
                </a:gs>
              </a:gsLst>
              <a:lin ang="4200000" scaled="0"/>
            </a:gradFill>
          </a:ln>
          <a:effectLst>
            <a:outerShdw blurRad="241300" dist="114300" dir="2700000" algn="ctr" rotWithShape="0">
              <a:schemeClr val="tx1">
                <a:alpha val="35000"/>
              </a:schemeClr>
            </a:outerShdw>
          </a:effectLst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headshot </a:t>
            </a:r>
            <a:br>
              <a:rPr lang="en-US"/>
            </a:br>
            <a:br>
              <a:rPr lang="en-US"/>
            </a:br>
            <a:r>
              <a:rPr lang="en-US"/>
              <a:t>Cropping Instructions 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585B3-9E70-EF4F-A01F-44EABC44D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47C08-DB56-D449-AD66-DDF260E8BF92}"/>
              </a:ext>
            </a:extLst>
          </p:cNvPr>
          <p:cNvSpPr txBox="1"/>
          <p:nvPr userDrawn="1"/>
        </p:nvSpPr>
        <p:spPr>
          <a:xfrm>
            <a:off x="12303698" y="1146304"/>
            <a:ext cx="277882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Inserting and Cropping Photo Instructions:</a:t>
            </a:r>
          </a:p>
          <a:p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icon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want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the image and select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Cropping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handles will appear around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Click, hold, and drag a handle to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in the menu. The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 </a:t>
            </a:r>
            <a:r>
              <a:rPr lang="en-US" sz="1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additional assistance watch this 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video</a:t>
            </a:r>
            <a:r>
              <a:rPr lang="en-US" sz="14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3480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5689F-A387-3144-B91D-BDDBAEF34773}"/>
              </a:ext>
            </a:extLst>
          </p:cNvPr>
          <p:cNvSpPr/>
          <p:nvPr userDrawn="1"/>
        </p:nvSpPr>
        <p:spPr>
          <a:xfrm>
            <a:off x="-1" y="0"/>
            <a:ext cx="5257800" cy="6858000"/>
          </a:xfrm>
          <a:prstGeom prst="rect">
            <a:avLst/>
          </a:prstGeom>
          <a:gradFill>
            <a:gsLst>
              <a:gs pos="21000">
                <a:schemeClr val="accent6"/>
              </a:gs>
              <a:gs pos="100000">
                <a:srgbClr val="CD2F79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257798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F78CE3F-95E4-5545-93DB-45E110E32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6366" y="5816230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AA153-9BF2-8846-8345-7734B537D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2585D9-DB0D-BF40-9D53-34208185371E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CD2F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ADB45FE-FA86-1949-8644-D32CCBFC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89" y="220934"/>
            <a:ext cx="6150110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78D013-13F2-7B44-B0E7-478885FD79FF}"/>
              </a:ext>
            </a:extLst>
          </p:cNvPr>
          <p:cNvCxnSpPr/>
          <p:nvPr userDrawn="1"/>
        </p:nvCxnSpPr>
        <p:spPr>
          <a:xfrm>
            <a:off x="5833745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2EE0EC-1397-FB4B-83C6-DA574A6C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4" y="1490472"/>
            <a:ext cx="6172206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FCE5-57D4-CE40-8104-DF33D20FFB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8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E4FDC8-FBA5-7E41-80F2-D3C3DA756842}"/>
              </a:ext>
            </a:extLst>
          </p:cNvPr>
          <p:cNvSpPr/>
          <p:nvPr userDrawn="1"/>
        </p:nvSpPr>
        <p:spPr>
          <a:xfrm>
            <a:off x="6934196" y="0"/>
            <a:ext cx="5257800" cy="6858000"/>
          </a:xfrm>
          <a:prstGeom prst="rect">
            <a:avLst/>
          </a:prstGeom>
          <a:gradFill>
            <a:gsLst>
              <a:gs pos="20000">
                <a:schemeClr val="accent6"/>
              </a:gs>
              <a:gs pos="100000">
                <a:srgbClr val="CD2F79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C5C9-D559-634E-B88F-ED386B8FC6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34196" y="0"/>
            <a:ext cx="5257800" cy="676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E83D30-0395-2E41-B136-9D685ACE8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0619" y="5812943"/>
            <a:ext cx="2360208" cy="674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F7E4A-61F5-6F4D-B8D4-3AF0266021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200138" y="359327"/>
            <a:ext cx="625434" cy="6254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6A0C-4B2B-1D45-ABBD-E5460C870CFD}"/>
              </a:ext>
            </a:extLst>
          </p:cNvPr>
          <p:cNvSpPr/>
          <p:nvPr userDrawn="1"/>
        </p:nvSpPr>
        <p:spPr>
          <a:xfrm>
            <a:off x="0" y="6779295"/>
            <a:ext cx="12198096" cy="91440"/>
          </a:xfrm>
          <a:prstGeom prst="rect">
            <a:avLst/>
          </a:prstGeom>
          <a:solidFill>
            <a:srgbClr val="CD2F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CD7AC90-878E-8747-95E7-065F202C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6" y="220934"/>
            <a:ext cx="6172206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843CA9-C52E-5844-86A5-11813E551F8A}"/>
              </a:ext>
            </a:extLst>
          </p:cNvPr>
          <p:cNvCxnSpPr/>
          <p:nvPr userDrawn="1"/>
        </p:nvCxnSpPr>
        <p:spPr>
          <a:xfrm>
            <a:off x="575947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8856D1-3E5E-B54E-91EB-7FAF34D6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6172203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8F93-4954-7342-A2EE-9328F139D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63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Big Idea">
    <p:bg>
      <p:bgPr>
        <a:gradFill>
          <a:gsLst>
            <a:gs pos="39000">
              <a:schemeClr val="accent6"/>
            </a:gs>
            <a:gs pos="100000">
              <a:srgbClr val="CD2F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ABFE-9A19-A947-8E74-14CE6CC5F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963" y="1420476"/>
            <a:ext cx="11290839" cy="4575287"/>
          </a:xfrm>
          <a:prstGeom prst="rect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2F0F-D036-D740-AF2F-5154B13E17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43963" y="359327"/>
            <a:ext cx="625434" cy="6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712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 Sectio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6DCCF5-1F55-3D43-B688-50FD87CC5F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764338"/>
          </a:xfrm>
          <a:prstGeom prst="rect">
            <a:avLst/>
          </a:prstGeom>
        </p:spPr>
        <p:txBody>
          <a:bodyPr anchor="ctr"/>
          <a:lstStyle>
            <a:lvl1pPr marL="5773738" indent="0">
              <a:tabLst/>
              <a:defRPr b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Insert Picture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E03BCA0-C0C8-DB44-9212-3D928DC37F7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flipH="1">
            <a:off x="443961" y="1450428"/>
            <a:ext cx="5305198" cy="3694109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lIns="274320" tIns="274320" rIns="274320" anchor="t">
            <a:no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id="{86E614F6-2DA1-F144-A81D-8FC7D987AA8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28677" y="3871971"/>
            <a:ext cx="4720785" cy="1052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2E81AFEA-4609-F54F-98E2-D556FDF40B86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28677" y="3512266"/>
            <a:ext cx="738866" cy="45719"/>
          </a:xfrm>
          <a:prstGeom prst="round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FA642-73C0-9846-A9AE-A27C230B060E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499D91-00C2-7148-94D1-6F9377A6B5F0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CD2F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9AFA5-81CA-4C49-B6FF-572D2DE351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B13AA-8DB3-2847-B304-50975C0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4673E0-1406-BC45-B2F6-E90A37A4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5486397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CD74C0-F438-2346-9FD1-0C96ABD6BA97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8404" y="1490471"/>
            <a:ext cx="5638795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67B01-E7C1-564D-AB99-7C0C5A963A7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685D-73A6-6F45-B505-11D1F989004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32794-1A84-BB40-8178-3C6C76B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F9ADC6-C591-A64D-AB8B-F9FAA9605E44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57200" y="1490472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C5763A-4247-1D40-9CBC-523EE02503A0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38992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555F52-2E6C-4544-92DB-EA041593BC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322658" y="1490471"/>
            <a:ext cx="3564542" cy="4525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400" b="0">
                <a:solidFill>
                  <a:schemeClr val="tx1"/>
                </a:solidFill>
                <a:latin typeface="+mn-lt"/>
                <a:cs typeface="Arial"/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Arial"/>
              </a:defRPr>
            </a:lvl2pPr>
            <a:lvl3pPr marL="914400" indent="-2286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defRPr sz="2000">
                <a:solidFill>
                  <a:schemeClr val="tx1"/>
                </a:solidFill>
                <a:latin typeface="+mn-lt"/>
                <a:cs typeface="Arial"/>
              </a:defRPr>
            </a:lvl3pPr>
            <a:lvl4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Arial"/>
              </a:defRPr>
            </a:lvl4pPr>
            <a:lvl5pPr marL="1828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67CC-2535-CF48-BAB5-ED14EE49252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3D9D-B79E-1F4D-8DEE-96A5E15F97B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D1F14E-8CD6-4E41-8FC5-2D79B264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242"/>
            <a:ext cx="10327342" cy="895466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4ECDA-EDB8-AA42-B87A-A21939B08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/>
          <a:lstStyle/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C4E47-B010-BE47-966A-6573532452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E5ADE-5D42-DE49-9A34-1E77916D9A8D}"/>
              </a:ext>
            </a:extLst>
          </p:cNvPr>
          <p:cNvCxnSpPr/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2B02F-7B3E-1A45-A02D-120603880303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AC803-2915-334D-A7D0-F2E6958DE239}"/>
              </a:ext>
            </a:extLst>
          </p:cNvPr>
          <p:cNvSpPr/>
          <p:nvPr userDrawn="1"/>
        </p:nvSpPr>
        <p:spPr>
          <a:xfrm>
            <a:off x="5247408" y="6779295"/>
            <a:ext cx="6944594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A8ABF-B8AB-DD4E-B01D-FCB038423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1166011" y="362969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600"/>
        </a:spcBef>
        <a:spcAft>
          <a:spcPts val="0"/>
        </a:spcAft>
        <a:buClr>
          <a:srgbClr val="AED136"/>
        </a:buClr>
        <a:buFont typeface="Arial"/>
        <a:buNone/>
        <a:defRPr sz="2000" b="1" kern="1200">
          <a:solidFill>
            <a:srgbClr val="565B6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/>
        <a:buNone/>
        <a:tabLst/>
        <a:defRPr sz="1800" kern="1200">
          <a:solidFill>
            <a:srgbClr val="565B64"/>
          </a:solidFill>
          <a:latin typeface="+mn-lt"/>
          <a:ea typeface="+mn-ea"/>
          <a:cs typeface="+mn-cs"/>
        </a:defRPr>
      </a:lvl2pPr>
      <a:lvl3pPr marL="434340" indent="-342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+mj-lt"/>
        <a:buAutoNum type="arabicPeriod"/>
        <a:tabLst/>
        <a:defRPr sz="1400" kern="1200">
          <a:solidFill>
            <a:srgbClr val="565B64"/>
          </a:solidFill>
          <a:latin typeface="+mn-lt"/>
          <a:ea typeface="+mn-ea"/>
          <a:cs typeface="+mn-cs"/>
        </a:defRPr>
      </a:lvl3pPr>
      <a:lvl4pPr marL="77724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100" kern="1200">
          <a:solidFill>
            <a:srgbClr val="565B64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100" kern="1200">
          <a:solidFill>
            <a:srgbClr val="565B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E5ADE-5D42-DE49-9A34-1E77916D9A8D}"/>
              </a:ext>
            </a:extLst>
          </p:cNvPr>
          <p:cNvCxnSpPr>
            <a:cxnSpLocks/>
          </p:cNvCxnSpPr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2B02F-7B3E-1A45-A02D-120603880303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AC803-2915-334D-A7D0-F2E6958DE239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A8ABF-B8AB-DD4E-B01D-FCB0384231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10000"/>
          </a:blip>
          <a:stretch>
            <a:fillRect/>
          </a:stretch>
        </p:blipFill>
        <p:spPr>
          <a:xfrm>
            <a:off x="11166011" y="362969"/>
            <a:ext cx="621792" cy="621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1E44F-4101-E546-B41C-20FF2C28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605421-50A5-A141-99DC-C7DBE1432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490472"/>
            <a:ext cx="1143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143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9144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tabLst/>
            </a:pPr>
            <a:r>
              <a:rPr lang="en-US"/>
              <a:t>Third level</a:t>
            </a:r>
          </a:p>
          <a:p>
            <a:pPr marL="13716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8288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1F91-D920-CA4D-827F-B1D1DFC18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3" r:id="rId9"/>
    <p:sldLayoutId id="2147483864" r:id="rId10"/>
    <p:sldLayoutId id="2147483865" r:id="rId11"/>
    <p:sldLayoutId id="2147483866" r:id="rId12"/>
    <p:sldLayoutId id="21474838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None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1pPr>
      <a:lvl2pPr marL="571500" indent="-342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tabLst/>
        <a:defRPr lang="en-US" sz="2400" b="0" kern="1200" dirty="0" smtClean="0">
          <a:solidFill>
            <a:schemeClr val="tx1"/>
          </a:solidFill>
          <a:latin typeface="+mn-lt"/>
          <a:ea typeface="+mn-ea"/>
          <a:cs typeface="Arial"/>
        </a:defRPr>
      </a:lvl2pPr>
      <a:lvl3pPr marL="971550" indent="-28575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tabLst/>
        <a:defRPr lang="en-US" sz="2000" b="0" kern="1200" dirty="0" smtClean="0">
          <a:solidFill>
            <a:schemeClr val="tx1"/>
          </a:solidFill>
          <a:latin typeface="+mn-lt"/>
          <a:ea typeface="+mn-ea"/>
          <a:cs typeface="Arial"/>
        </a:defRPr>
      </a:lvl3pPr>
      <a:lvl4pPr marL="77724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lang="en-US" sz="1800" b="0" kern="1200" dirty="0" smtClean="0">
          <a:solidFill>
            <a:schemeClr val="tx1"/>
          </a:solidFill>
          <a:latin typeface="+mn-lt"/>
          <a:ea typeface="+mn-ea"/>
          <a:cs typeface="Arial"/>
        </a:defRPr>
      </a:lvl4pPr>
      <a:lvl5pPr marL="114300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lang="en-US" sz="1600" b="0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E5ADE-5D42-DE49-9A34-1E77916D9A8D}"/>
              </a:ext>
            </a:extLst>
          </p:cNvPr>
          <p:cNvCxnSpPr>
            <a:cxnSpLocks/>
          </p:cNvCxnSpPr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8A8ABF-B8AB-DD4E-B01D-FCB0384231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10000"/>
          </a:blip>
          <a:stretch>
            <a:fillRect/>
          </a:stretch>
        </p:blipFill>
        <p:spPr>
          <a:xfrm>
            <a:off x="11166011" y="362969"/>
            <a:ext cx="621792" cy="621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1E44F-4101-E546-B41C-20FF2C28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529E7-6E12-E349-8475-4C163E3C057B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BE682-B6F9-9543-BFAA-DE712568AD9B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6FC6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898415A-A958-A044-9797-3E43F0FA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490472"/>
            <a:ext cx="1143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143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9144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tabLst/>
            </a:pPr>
            <a:r>
              <a:rPr lang="en-US"/>
              <a:t>Third level</a:t>
            </a:r>
          </a:p>
          <a:p>
            <a:pPr marL="13716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8288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</a:pPr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7788C9D-84D9-E941-BB31-A7B72F248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901" r:id="rId9"/>
    <p:sldLayoutId id="2147483787" r:id="rId10"/>
    <p:sldLayoutId id="2147483788" r:id="rId11"/>
    <p:sldLayoutId id="2147483789" r:id="rId12"/>
    <p:sldLayoutId id="214748387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None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/>
        <a:buNone/>
        <a:tabLst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2pPr>
      <a:lvl3pPr marL="434340" indent="-342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+mj-lt"/>
        <a:buAutoNum type="arabicPeriod"/>
        <a:tabLst/>
        <a:defRPr sz="2000" b="0" kern="1200">
          <a:solidFill>
            <a:srgbClr val="565B64"/>
          </a:solidFill>
          <a:latin typeface="+mn-lt"/>
          <a:ea typeface="+mn-ea"/>
          <a:cs typeface="+mn-cs"/>
        </a:defRPr>
      </a:lvl3pPr>
      <a:lvl4pPr marL="77724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800" b="0" kern="1200">
          <a:solidFill>
            <a:srgbClr val="565B64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400" b="0" kern="1200">
          <a:solidFill>
            <a:srgbClr val="565B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E5ADE-5D42-DE49-9A34-1E77916D9A8D}"/>
              </a:ext>
            </a:extLst>
          </p:cNvPr>
          <p:cNvCxnSpPr>
            <a:cxnSpLocks/>
          </p:cNvCxnSpPr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8A8ABF-B8AB-DD4E-B01D-FCB0384231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10000"/>
          </a:blip>
          <a:stretch>
            <a:fillRect/>
          </a:stretch>
        </p:blipFill>
        <p:spPr>
          <a:xfrm>
            <a:off x="11166011" y="362969"/>
            <a:ext cx="621792" cy="621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1E44F-4101-E546-B41C-20FF2C28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FF58E-B745-2949-9F3E-A6094A51770B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9C976-9705-7648-8C74-602226F03916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11AE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72F5368-1811-444B-BCEC-409D7B08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490472"/>
            <a:ext cx="1143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143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9144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tabLst/>
            </a:pPr>
            <a:r>
              <a:rPr lang="en-US"/>
              <a:t>Third level</a:t>
            </a:r>
          </a:p>
          <a:p>
            <a:pPr marL="13716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8288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</a:pPr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DDB319-6687-884B-B967-75D06161D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902" r:id="rId9"/>
    <p:sldLayoutId id="2147483810" r:id="rId10"/>
    <p:sldLayoutId id="2147483811" r:id="rId11"/>
    <p:sldLayoutId id="2147483812" r:id="rId12"/>
    <p:sldLayoutId id="214748387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None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/>
        <a:buNone/>
        <a:tabLst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2pPr>
      <a:lvl3pPr marL="434340" indent="-342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+mj-lt"/>
        <a:buAutoNum type="arabicPeriod"/>
        <a:tabLst/>
        <a:defRPr sz="2000" b="0" kern="1200">
          <a:solidFill>
            <a:srgbClr val="565B64"/>
          </a:solidFill>
          <a:latin typeface="+mn-lt"/>
          <a:ea typeface="+mn-ea"/>
          <a:cs typeface="+mn-cs"/>
        </a:defRPr>
      </a:lvl3pPr>
      <a:lvl4pPr marL="77724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800" b="0" kern="1200">
          <a:solidFill>
            <a:srgbClr val="565B64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600" b="0" kern="1200">
          <a:solidFill>
            <a:srgbClr val="565B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E5ADE-5D42-DE49-9A34-1E77916D9A8D}"/>
              </a:ext>
            </a:extLst>
          </p:cNvPr>
          <p:cNvCxnSpPr>
            <a:cxnSpLocks/>
          </p:cNvCxnSpPr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8A8ABF-B8AB-DD4E-B01D-FCB0384231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10000"/>
          </a:blip>
          <a:stretch>
            <a:fillRect/>
          </a:stretch>
        </p:blipFill>
        <p:spPr>
          <a:xfrm>
            <a:off x="11166011" y="362969"/>
            <a:ext cx="621792" cy="621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1E44F-4101-E546-B41C-20FF2C28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60316-4E45-694F-BE4A-4966CC30018C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895F3-4E29-844C-B153-F4D5B234C921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6867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48A7E1E-40C2-3641-A045-ACE5180F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490472"/>
            <a:ext cx="1143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143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9144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tabLst/>
            </a:pPr>
            <a:r>
              <a:rPr lang="en-US"/>
              <a:t>Third level</a:t>
            </a:r>
          </a:p>
          <a:p>
            <a:pPr marL="13716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8288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</a:pPr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2EC57C-1688-794A-A337-978668E9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903" r:id="rId9"/>
    <p:sldLayoutId id="2147483850" r:id="rId10"/>
    <p:sldLayoutId id="2147483851" r:id="rId11"/>
    <p:sldLayoutId id="2147483852" r:id="rId12"/>
    <p:sldLayoutId id="214748387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None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/>
        <a:buNone/>
        <a:tabLst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2pPr>
      <a:lvl3pPr marL="434340" indent="-342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+mj-lt"/>
        <a:buAutoNum type="arabicPeriod"/>
        <a:tabLst/>
        <a:defRPr sz="2000" b="0" kern="1200">
          <a:solidFill>
            <a:srgbClr val="565B64"/>
          </a:solidFill>
          <a:latin typeface="+mn-lt"/>
          <a:ea typeface="+mn-ea"/>
          <a:cs typeface="+mn-cs"/>
        </a:defRPr>
      </a:lvl3pPr>
      <a:lvl4pPr marL="77724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800" b="0" kern="1200">
          <a:solidFill>
            <a:srgbClr val="565B64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600" b="0" kern="1200">
          <a:solidFill>
            <a:srgbClr val="565B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E5ADE-5D42-DE49-9A34-1E77916D9A8D}"/>
              </a:ext>
            </a:extLst>
          </p:cNvPr>
          <p:cNvCxnSpPr>
            <a:cxnSpLocks/>
          </p:cNvCxnSpPr>
          <p:nvPr userDrawn="1"/>
        </p:nvCxnSpPr>
        <p:spPr>
          <a:xfrm>
            <a:off x="540151" y="1275255"/>
            <a:ext cx="640080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8A8ABF-B8AB-DD4E-B01D-FCB0384231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10000"/>
          </a:blip>
          <a:stretch>
            <a:fillRect/>
          </a:stretch>
        </p:blipFill>
        <p:spPr>
          <a:xfrm>
            <a:off x="11166011" y="362969"/>
            <a:ext cx="621792" cy="621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1E44F-4101-E546-B41C-20FF2C28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068" y="6271942"/>
            <a:ext cx="103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DA0BE047-48E7-5D44-8768-19A8D4A8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556AA-A5CB-B041-9EED-41C01D04CAFC}"/>
              </a:ext>
            </a:extLst>
          </p:cNvPr>
          <p:cNvSpPr/>
          <p:nvPr userDrawn="1"/>
        </p:nvSpPr>
        <p:spPr>
          <a:xfrm>
            <a:off x="0" y="6779295"/>
            <a:ext cx="525780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5A6598-C97D-944A-BB75-7E8D02634A0C}"/>
              </a:ext>
            </a:extLst>
          </p:cNvPr>
          <p:cNvSpPr/>
          <p:nvPr userDrawn="1"/>
        </p:nvSpPr>
        <p:spPr>
          <a:xfrm>
            <a:off x="5259283" y="6779295"/>
            <a:ext cx="6949440" cy="91440"/>
          </a:xfrm>
          <a:prstGeom prst="rect">
            <a:avLst/>
          </a:prstGeom>
          <a:solidFill>
            <a:srgbClr val="CD2F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9FB90F8-A108-E04F-B6AF-D6EEF0EF0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490472"/>
            <a:ext cx="1143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143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9144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-"/>
              <a:tabLst/>
            </a:pPr>
            <a:r>
              <a:rPr lang="en-US"/>
              <a:t>Third level</a:t>
            </a:r>
          </a:p>
          <a:p>
            <a:pPr marL="13716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8288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Courier New" panose="02070309020205020404" pitchFamily="49" charset="0"/>
              <a:buChar char="-"/>
            </a:pPr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33588E9-FC2E-4F4F-97FE-ED5ED3FA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7" y="6271941"/>
            <a:ext cx="769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7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8" r:id="rId9"/>
    <p:sldLayoutId id="2147483837" r:id="rId10"/>
    <p:sldLayoutId id="2147483838" r:id="rId11"/>
    <p:sldLayoutId id="2147483839" r:id="rId12"/>
    <p:sldLayoutId id="214748387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None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Arial"/>
        <a:buNone/>
        <a:tabLst/>
        <a:defRPr sz="2400" b="0" kern="1200">
          <a:solidFill>
            <a:srgbClr val="565B64"/>
          </a:solidFill>
          <a:latin typeface="+mn-lt"/>
          <a:ea typeface="+mn-ea"/>
          <a:cs typeface="+mn-cs"/>
        </a:defRPr>
      </a:lvl2pPr>
      <a:lvl3pPr marL="434340" indent="-34290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Clr>
          <a:schemeClr val="accent2"/>
        </a:buClr>
        <a:buFont typeface="+mj-lt"/>
        <a:buAutoNum type="arabicPeriod"/>
        <a:tabLst/>
        <a:defRPr sz="2000" b="0" kern="1200">
          <a:solidFill>
            <a:srgbClr val="565B64"/>
          </a:solidFill>
          <a:latin typeface="+mn-lt"/>
          <a:ea typeface="+mn-ea"/>
          <a:cs typeface="+mn-cs"/>
        </a:defRPr>
      </a:lvl3pPr>
      <a:lvl4pPr marL="77724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800" b="0" kern="1200">
          <a:solidFill>
            <a:srgbClr val="565B64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3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arenR"/>
        <a:defRPr sz="1600" b="0" kern="1200">
          <a:solidFill>
            <a:srgbClr val="565B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DF36-026D-054B-9BD5-7DE2146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4800">
                <a:cs typeface="Arial"/>
              </a:rPr>
              <a:t>$</a:t>
            </a:r>
            <a:r>
              <a:rPr lang="en-US" sz="4800" err="1">
                <a:cs typeface="Arial"/>
              </a:rPr>
              <a:t>nelnerds</a:t>
            </a:r>
            <a:br>
              <a:rPr lang="en-US">
                <a:cs typeface="Arial"/>
              </a:rPr>
            </a:br>
            <a:r>
              <a:rPr lang="en-US" sz="1400">
                <a:ea typeface="+mj-lt"/>
                <a:cs typeface="+mj-lt"/>
              </a:rPr>
              <a:t>Nelnet Hackathon Team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AFC1-E184-EA48-8408-939B3F515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 fontScale="92500" lnSpcReduction="20000"/>
          </a:bodyPr>
          <a:lstStyle/>
          <a:p>
            <a:pPr>
              <a:lnSpc>
                <a:spcPct val="112999"/>
              </a:lnSpc>
            </a:pPr>
            <a:r>
              <a:rPr lang="en-US">
                <a:ea typeface="+mn-lt"/>
                <a:cs typeface="+mn-lt"/>
              </a:rPr>
              <a:t>Matanya Loewenthal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Leah Lai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Eric Zhou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Cole Nelson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4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CCAD-723A-4826-997F-90974032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What's wrong with these campus maps?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3A2A9-C822-4895-A4D5-1E3DC42E1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BE047-48E7-5D44-8768-19A8D4A858B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C1E335F3-C4F0-4580-B1C9-569EDBF2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9" y="1480570"/>
            <a:ext cx="4316046" cy="267326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9E432F9-29B5-4E7D-9640-BADC5E35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62" y="3293156"/>
            <a:ext cx="4208584" cy="2665150"/>
          </a:xfrm>
          <a:prstGeom prst="rect">
            <a:avLst/>
          </a:prstGeom>
        </p:spPr>
      </p:pic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0FCEBA6A-4CE8-4213-956B-A427454C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15" y="1479845"/>
            <a:ext cx="4794738" cy="2247313"/>
          </a:xfrm>
          <a:prstGeom prst="rect">
            <a:avLst/>
          </a:prstGeom>
        </p:spPr>
      </p:pic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D328B9F8-0384-45DA-AC19-0351A177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093" y="3356718"/>
            <a:ext cx="4550507" cy="25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EED1-CFA6-4045-96FD-E6BEC484A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</p:spPr>
        <p:txBody>
          <a:bodyPr/>
          <a:lstStyle/>
          <a:p>
            <a:fld id="{DA0BE047-48E7-5D44-8768-19A8D4A858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775DD-A30C-48DC-8C53-33329C3EB142}"/>
              </a:ext>
            </a:extLst>
          </p:cNvPr>
          <p:cNvSpPr/>
          <p:nvPr/>
        </p:nvSpPr>
        <p:spPr>
          <a:xfrm>
            <a:off x="461107" y="1174260"/>
            <a:ext cx="762000" cy="234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AB1FE-FBAF-40EF-A1BC-C1A9809C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02" y="2342861"/>
            <a:ext cx="3505324" cy="62010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4400">
                <a:solidFill>
                  <a:srgbClr val="92D050"/>
                </a:solidFill>
              </a:rPr>
              <a:t>campus map =</a:t>
            </a:r>
            <a:endParaRPr lang="en-US" sz="36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736C446-2FC1-45DD-96AB-46C1055556AD}"/>
              </a:ext>
            </a:extLst>
          </p:cNvPr>
          <p:cNvSpPr txBox="1">
            <a:spLocks/>
          </p:cNvSpPr>
          <p:nvPr/>
        </p:nvSpPr>
        <p:spPr>
          <a:xfrm>
            <a:off x="1025767" y="2779228"/>
            <a:ext cx="4777155" cy="13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14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lang="en-US"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tabLst/>
              <a:defRPr lang="en-US"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>
                <a:solidFill>
                  <a:schemeClr val="tx2">
                    <a:lumMod val="75000"/>
                  </a:schemeClr>
                </a:solidFill>
              </a:rPr>
              <a:t>geography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02B8CDB-78FD-42B7-AE24-66929DF7E932}"/>
              </a:ext>
            </a:extLst>
          </p:cNvPr>
          <p:cNvSpPr txBox="1">
            <a:spLocks/>
          </p:cNvSpPr>
          <p:nvPr/>
        </p:nvSpPr>
        <p:spPr>
          <a:xfrm>
            <a:off x="6789613" y="2779228"/>
            <a:ext cx="4777155" cy="13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14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lang="en-US"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tabLst/>
              <a:defRPr lang="en-US"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>
                <a:solidFill>
                  <a:srgbClr val="92D050"/>
                </a:solidFill>
              </a:rPr>
              <a:t>people</a:t>
            </a:r>
            <a:endParaRPr lang="en-US" b="1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F97A87F-6A31-4C0E-A8B6-404548CBC19C}"/>
              </a:ext>
            </a:extLst>
          </p:cNvPr>
          <p:cNvSpPr txBox="1">
            <a:spLocks/>
          </p:cNvSpPr>
          <p:nvPr/>
        </p:nvSpPr>
        <p:spPr>
          <a:xfrm>
            <a:off x="5851766" y="2818304"/>
            <a:ext cx="742463" cy="13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14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lang="en-US"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tabLst/>
              <a:defRPr lang="en-US"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CDA79A1-FBFB-4782-962E-45063B3FD66A}"/>
              </a:ext>
            </a:extLst>
          </p:cNvPr>
          <p:cNvSpPr txBox="1">
            <a:spLocks/>
          </p:cNvSpPr>
          <p:nvPr/>
        </p:nvSpPr>
        <p:spPr>
          <a:xfrm>
            <a:off x="9864965" y="3996864"/>
            <a:ext cx="742463" cy="13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14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lang="en-US"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tabLst/>
              <a:defRPr lang="en-US"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95EF9A4B-6406-4084-83DA-F9B0252A7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4" t="9524" r="28261" b="11688"/>
          <a:stretch/>
        </p:blipFill>
        <p:spPr>
          <a:xfrm rot="13320000" flipH="1">
            <a:off x="7952094" y="4086096"/>
            <a:ext cx="1128970" cy="2206924"/>
          </a:xfrm>
          <a:prstGeom prst="rect">
            <a:avLst/>
          </a:prstGeom>
        </p:spPr>
      </p:pic>
      <p:pic>
        <p:nvPicPr>
          <p:cNvPr id="19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4F625391-DD77-4762-A148-1C1FC8AAD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4" t="9524" r="28261" b="11688"/>
          <a:stretch/>
        </p:blipFill>
        <p:spPr>
          <a:xfrm rot="5220000" flipH="1">
            <a:off x="10319374" y="1373375"/>
            <a:ext cx="1128970" cy="2206924"/>
          </a:xfrm>
          <a:prstGeom prst="rect">
            <a:avLst/>
          </a:prstGeom>
        </p:spPr>
      </p:pic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B20392E9-5493-4FE4-AFD5-B36F8D5D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4" t="9524" r="28261" b="11688"/>
          <a:stretch/>
        </p:blipFill>
        <p:spPr>
          <a:xfrm rot="5040000" flipH="1" flipV="1">
            <a:off x="5976811" y="1151971"/>
            <a:ext cx="1128970" cy="23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EED1-CFA6-4045-96FD-E6BEC484A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</p:spPr>
        <p:txBody>
          <a:bodyPr/>
          <a:lstStyle/>
          <a:p>
            <a:fld id="{DA0BE047-48E7-5D44-8768-19A8D4A858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775DD-A30C-48DC-8C53-33329C3EB142}"/>
              </a:ext>
            </a:extLst>
          </p:cNvPr>
          <p:cNvSpPr/>
          <p:nvPr/>
        </p:nvSpPr>
        <p:spPr>
          <a:xfrm>
            <a:off x="461107" y="1174260"/>
            <a:ext cx="762000" cy="234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AB1FE-FBAF-40EF-A1BC-C1A9809C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42" y="1583084"/>
            <a:ext cx="9540292" cy="3188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Students that </a:t>
            </a:r>
            <a:r>
              <a:rPr lang="en-US" sz="4400" b="1">
                <a:solidFill>
                  <a:schemeClr val="tx2">
                    <a:lumMod val="75000"/>
                  </a:schemeClr>
                </a:solidFill>
              </a:rPr>
              <a:t>participate</a:t>
            </a:r>
            <a:r>
              <a:rPr lang="en-US" sz="4400">
                <a:solidFill>
                  <a:srgbClr val="92D050"/>
                </a:solidFill>
              </a:rPr>
              <a:t> in campus events are more likely to graduate &amp; have </a:t>
            </a:r>
            <a:r>
              <a:rPr lang="en-US" sz="4400" b="1">
                <a:solidFill>
                  <a:schemeClr val="tx2">
                    <a:lumMod val="75000"/>
                  </a:schemeClr>
                </a:solidFill>
              </a:rPr>
              <a:t>a positive</a:t>
            </a:r>
            <a:r>
              <a:rPr lang="en-US" sz="4400">
                <a:solidFill>
                  <a:srgbClr val="92D050"/>
                </a:solidFill>
              </a:rPr>
              <a:t> college experience than their peers.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CDA79A1-FBFB-4782-962E-45063B3FD66A}"/>
              </a:ext>
            </a:extLst>
          </p:cNvPr>
          <p:cNvSpPr txBox="1">
            <a:spLocks/>
          </p:cNvSpPr>
          <p:nvPr/>
        </p:nvSpPr>
        <p:spPr>
          <a:xfrm>
            <a:off x="9864965" y="3996864"/>
            <a:ext cx="742463" cy="13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14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lang="en-US"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tabLst/>
              <a:defRPr lang="en-US"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BFCF2-ACCF-433D-B632-1E3E20F1A2F6}"/>
              </a:ext>
            </a:extLst>
          </p:cNvPr>
          <p:cNvSpPr txBox="1"/>
          <p:nvPr/>
        </p:nvSpPr>
        <p:spPr>
          <a:xfrm>
            <a:off x="843732" y="4316770"/>
            <a:ext cx="85380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"</a:t>
            </a:r>
            <a:r>
              <a:rPr lang="en-US" sz="1200">
                <a:ea typeface="+mn-lt"/>
                <a:cs typeface="+mn-lt"/>
              </a:rPr>
              <a:t>The Relation between College Student Involvement and Satisfaction</a:t>
            </a:r>
            <a:r>
              <a:rPr lang="en-US" sz="1200"/>
              <a:t>" Anderson University, 2007.</a:t>
            </a:r>
            <a:endParaRPr lang="en-US" sz="120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AE33B-4978-4C3D-A95F-2D9DC1ADD0EB}"/>
              </a:ext>
            </a:extLst>
          </p:cNvPr>
          <p:cNvSpPr txBox="1"/>
          <p:nvPr/>
        </p:nvSpPr>
        <p:spPr>
          <a:xfrm>
            <a:off x="843731" y="4531083"/>
            <a:ext cx="7553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"</a:t>
            </a:r>
            <a:r>
              <a:rPr lang="en-US" sz="1200">
                <a:ea typeface="+mn-lt"/>
                <a:cs typeface="+mn-lt"/>
              </a:rPr>
              <a:t>Strategies for Improving Student Retention</a:t>
            </a:r>
            <a:r>
              <a:rPr lang="en-US" sz="1200"/>
              <a:t>" Hanover Research, 2014.</a:t>
            </a: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22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EED1-CFA6-4045-96FD-E6BEC484A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</p:spPr>
        <p:txBody>
          <a:bodyPr/>
          <a:lstStyle/>
          <a:p>
            <a:fld id="{DA0BE047-48E7-5D44-8768-19A8D4A858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775DD-A30C-48DC-8C53-33329C3EB142}"/>
              </a:ext>
            </a:extLst>
          </p:cNvPr>
          <p:cNvSpPr/>
          <p:nvPr/>
        </p:nvSpPr>
        <p:spPr>
          <a:xfrm>
            <a:off x="461107" y="1174260"/>
            <a:ext cx="762000" cy="234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AB1FE-FBAF-40EF-A1BC-C1A9809C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42" y="1583084"/>
            <a:ext cx="9704163" cy="3188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92D050"/>
                </a:solidFill>
              </a:rPr>
              <a:t>Recommend events through </a:t>
            </a:r>
            <a:r>
              <a:rPr lang="en-US" sz="4400" b="1">
                <a:solidFill>
                  <a:schemeClr val="tx2">
                    <a:lumMod val="75000"/>
                  </a:schemeClr>
                </a:solidFill>
              </a:rPr>
              <a:t>artificial intelligence</a:t>
            </a:r>
            <a:r>
              <a:rPr lang="en-US" sz="4400">
                <a:solidFill>
                  <a:srgbClr val="92D050"/>
                </a:solidFill>
              </a:rPr>
              <a:t> &amp; </a:t>
            </a:r>
            <a:r>
              <a:rPr lang="en-US" sz="4400" b="1">
                <a:solidFill>
                  <a:schemeClr val="tx2">
                    <a:lumMod val="75000"/>
                  </a:schemeClr>
                </a:solidFill>
              </a:rPr>
              <a:t>machine learning</a:t>
            </a:r>
            <a:r>
              <a:rPr lang="en-US" sz="4400">
                <a:solidFill>
                  <a:srgbClr val="92D050"/>
                </a:solidFill>
              </a:rPr>
              <a:t>.</a:t>
            </a:r>
            <a:endParaRPr lang="en-US">
              <a:solidFill>
                <a:srgbClr val="92D050"/>
              </a:solidFill>
            </a:endParaRPr>
          </a:p>
          <a:p>
            <a:endParaRPr lang="en-US" sz="4400">
              <a:solidFill>
                <a:srgbClr val="92D050"/>
              </a:solidFill>
            </a:endParaRPr>
          </a:p>
          <a:p>
            <a:r>
              <a:rPr lang="en-US" sz="4400" b="1">
                <a:solidFill>
                  <a:schemeClr val="tx2">
                    <a:lumMod val="75000"/>
                  </a:schemeClr>
                </a:solidFill>
              </a:rPr>
              <a:t>Gamify </a:t>
            </a:r>
            <a:r>
              <a:rPr lang="en-US" sz="4400">
                <a:solidFill>
                  <a:srgbClr val="92D050"/>
                </a:solidFill>
              </a:rPr>
              <a:t>participation.</a:t>
            </a:r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CDA79A1-FBFB-4782-962E-45063B3FD66A}"/>
              </a:ext>
            </a:extLst>
          </p:cNvPr>
          <p:cNvSpPr txBox="1">
            <a:spLocks/>
          </p:cNvSpPr>
          <p:nvPr/>
        </p:nvSpPr>
        <p:spPr>
          <a:xfrm>
            <a:off x="9864965" y="3996864"/>
            <a:ext cx="742463" cy="13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14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  <a:tabLst/>
              <a:defRPr lang="en-US" sz="24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tabLst/>
              <a:defRPr lang="en-US"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5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1E094F-21C7-FC49-8F24-CD365E59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Autofit/>
          </a:bodyPr>
          <a:lstStyle/>
          <a:p>
            <a:r>
              <a:rPr lang="en-US">
                <a:cs typeface="Arial"/>
              </a:rPr>
              <a:t>Prototype Demo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A924-1FC8-BD47-A034-1317CDB6F1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6068" y="6271942"/>
            <a:ext cx="1031132" cy="365125"/>
          </a:xfrm>
        </p:spPr>
        <p:txBody>
          <a:bodyPr/>
          <a:lstStyle/>
          <a:p>
            <a:fld id="{DA0BE047-48E7-5D44-8768-19A8D4A858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CBBB390-C975-43B8-B3C1-790D33D1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196750"/>
            <a:ext cx="7569200" cy="4075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55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1E094F-21C7-FC49-8F24-CD365E59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Autofit/>
          </a:bodyPr>
          <a:lstStyle/>
          <a:p>
            <a:r>
              <a:rPr lang="en-US">
                <a:cs typeface="Arial"/>
              </a:rPr>
              <a:t>Functional Demo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A924-1FC8-BD47-A034-1317CDB6F1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56068" y="6271942"/>
            <a:ext cx="1031132" cy="365125"/>
          </a:xfrm>
        </p:spPr>
        <p:txBody>
          <a:bodyPr/>
          <a:lstStyle/>
          <a:p>
            <a:fld id="{DA0BE047-48E7-5D44-8768-19A8D4A858B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7E3DF9E5-96E1-4681-BEA4-3A205E29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53" y="1519444"/>
            <a:ext cx="7539891" cy="3516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390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F6EE2-789A-424A-A115-0C2DCB09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72A2-CB93-9A4F-AE3D-F4ACF0DF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0472"/>
            <a:ext cx="114300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100" indent="-292100"/>
            <a:r>
              <a:rPr lang="en-US"/>
              <a:t>Images provided through </a:t>
            </a:r>
            <a:r>
              <a:rPr lang="en-US" err="1"/>
              <a:t>Flaticon</a:t>
            </a:r>
            <a:r>
              <a:rPr lang="en-US"/>
              <a:t> via..</a:t>
            </a:r>
          </a:p>
          <a:p>
            <a:pPr marL="740410" lvl="1"/>
            <a:r>
              <a:rPr lang="en-US"/>
              <a:t>Freepik</a:t>
            </a:r>
          </a:p>
          <a:p>
            <a:pPr marL="740410" lvl="1"/>
            <a:r>
              <a:rPr lang="en-US"/>
              <a:t>Pixel Perfect</a:t>
            </a:r>
          </a:p>
          <a:p>
            <a:pPr marL="740410" lvl="1"/>
            <a:r>
              <a:rPr lang="en-US" err="1">
                <a:ea typeface="+mn-lt"/>
                <a:cs typeface="+mn-lt"/>
              </a:rPr>
              <a:t>Smashicons</a:t>
            </a:r>
          </a:p>
          <a:p>
            <a:pPr marL="740410" lvl="1"/>
            <a:r>
              <a:rPr lang="en-US">
                <a:ea typeface="+mn-lt"/>
                <a:cs typeface="+mn-lt"/>
              </a:rPr>
              <a:t>Good Ware</a:t>
            </a:r>
          </a:p>
          <a:p>
            <a:pPr marL="740410" lvl="1"/>
            <a:r>
              <a:rPr lang="en-US">
                <a:ea typeface="+mn-lt"/>
                <a:cs typeface="+mn-lt"/>
              </a:rPr>
              <a:t>Becris</a:t>
            </a:r>
          </a:p>
          <a:p>
            <a:pPr marL="740410" lvl="1"/>
            <a:r>
              <a:rPr lang="en-US"/>
              <a:t>dmitri13</a:t>
            </a:r>
          </a:p>
          <a:p>
            <a:pPr marL="740410"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C1DD0-2C3D-7E41-9DCF-E5AA79DDA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56068" y="6271942"/>
            <a:ext cx="1031132" cy="365125"/>
          </a:xfrm>
        </p:spPr>
        <p:txBody>
          <a:bodyPr/>
          <a:lstStyle/>
          <a:p>
            <a:fld id="{DA0BE047-48E7-5D44-8768-19A8D4A858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105BD-18A3-DE41-873C-2AFA9CD550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197" y="6271941"/>
            <a:ext cx="7694025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425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New Nelnet 1">
      <a:dk1>
        <a:srgbClr val="565B64"/>
      </a:dk1>
      <a:lt1>
        <a:srgbClr val="FFFFFF"/>
      </a:lt1>
      <a:dk2>
        <a:srgbClr val="11891C"/>
      </a:dk2>
      <a:lt2>
        <a:srgbClr val="A3AAAD"/>
      </a:lt2>
      <a:accent1>
        <a:srgbClr val="AED136"/>
      </a:accent1>
      <a:accent2>
        <a:srgbClr val="70BA44"/>
      </a:accent2>
      <a:accent3>
        <a:srgbClr val="018181"/>
      </a:accent3>
      <a:accent4>
        <a:srgbClr val="0E719A"/>
      </a:accent4>
      <a:accent5>
        <a:srgbClr val="572C88"/>
      </a:accent5>
      <a:accent6>
        <a:srgbClr val="A80C59"/>
      </a:accent6>
      <a:hlink>
        <a:srgbClr val="11AECF"/>
      </a:hlink>
      <a:folHlink>
        <a:srgbClr val="0E71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Section">
  <a:themeElements>
    <a:clrScheme name="New Nelnet 1">
      <a:dk1>
        <a:srgbClr val="565B64"/>
      </a:dk1>
      <a:lt1>
        <a:srgbClr val="FFFFFF"/>
      </a:lt1>
      <a:dk2>
        <a:srgbClr val="11891C"/>
      </a:dk2>
      <a:lt2>
        <a:srgbClr val="A3AAAD"/>
      </a:lt2>
      <a:accent1>
        <a:srgbClr val="AED136"/>
      </a:accent1>
      <a:accent2>
        <a:srgbClr val="70BA44"/>
      </a:accent2>
      <a:accent3>
        <a:srgbClr val="018181"/>
      </a:accent3>
      <a:accent4>
        <a:srgbClr val="0E719A"/>
      </a:accent4>
      <a:accent5>
        <a:srgbClr val="572C88"/>
      </a:accent5>
      <a:accent6>
        <a:srgbClr val="A80C59"/>
      </a:accent6>
      <a:hlink>
        <a:srgbClr val="11AECF"/>
      </a:hlink>
      <a:folHlink>
        <a:srgbClr val="0E71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al Section">
  <a:themeElements>
    <a:clrScheme name="New Nelnet 1">
      <a:dk1>
        <a:srgbClr val="565B64"/>
      </a:dk1>
      <a:lt1>
        <a:srgbClr val="FFFFFF"/>
      </a:lt1>
      <a:dk2>
        <a:srgbClr val="11891C"/>
      </a:dk2>
      <a:lt2>
        <a:srgbClr val="A3AAAD"/>
      </a:lt2>
      <a:accent1>
        <a:srgbClr val="AED136"/>
      </a:accent1>
      <a:accent2>
        <a:srgbClr val="70BA44"/>
      </a:accent2>
      <a:accent3>
        <a:srgbClr val="018181"/>
      </a:accent3>
      <a:accent4>
        <a:srgbClr val="0E719A"/>
      </a:accent4>
      <a:accent5>
        <a:srgbClr val="572C88"/>
      </a:accent5>
      <a:accent6>
        <a:srgbClr val="A80C59"/>
      </a:accent6>
      <a:hlink>
        <a:srgbClr val="11AECF"/>
      </a:hlink>
      <a:folHlink>
        <a:srgbClr val="0E71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ue Section">
  <a:themeElements>
    <a:clrScheme name="New Nelnet 1">
      <a:dk1>
        <a:srgbClr val="565B64"/>
      </a:dk1>
      <a:lt1>
        <a:srgbClr val="FFFFFF"/>
      </a:lt1>
      <a:dk2>
        <a:srgbClr val="11891C"/>
      </a:dk2>
      <a:lt2>
        <a:srgbClr val="A3AAAD"/>
      </a:lt2>
      <a:accent1>
        <a:srgbClr val="AED136"/>
      </a:accent1>
      <a:accent2>
        <a:srgbClr val="70BA44"/>
      </a:accent2>
      <a:accent3>
        <a:srgbClr val="018181"/>
      </a:accent3>
      <a:accent4>
        <a:srgbClr val="0E719A"/>
      </a:accent4>
      <a:accent5>
        <a:srgbClr val="572C88"/>
      </a:accent5>
      <a:accent6>
        <a:srgbClr val="A80C59"/>
      </a:accent6>
      <a:hlink>
        <a:srgbClr val="11AECF"/>
      </a:hlink>
      <a:folHlink>
        <a:srgbClr val="0E71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urple Section">
  <a:themeElements>
    <a:clrScheme name="New Nelnet 1">
      <a:dk1>
        <a:srgbClr val="565B64"/>
      </a:dk1>
      <a:lt1>
        <a:srgbClr val="FFFFFF"/>
      </a:lt1>
      <a:dk2>
        <a:srgbClr val="11891C"/>
      </a:dk2>
      <a:lt2>
        <a:srgbClr val="A3AAAD"/>
      </a:lt2>
      <a:accent1>
        <a:srgbClr val="AED136"/>
      </a:accent1>
      <a:accent2>
        <a:srgbClr val="70BA44"/>
      </a:accent2>
      <a:accent3>
        <a:srgbClr val="018181"/>
      </a:accent3>
      <a:accent4>
        <a:srgbClr val="0E719A"/>
      </a:accent4>
      <a:accent5>
        <a:srgbClr val="572C88"/>
      </a:accent5>
      <a:accent6>
        <a:srgbClr val="A80C59"/>
      </a:accent6>
      <a:hlink>
        <a:srgbClr val="11AECF"/>
      </a:hlink>
      <a:folHlink>
        <a:srgbClr val="0E71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agenta Section">
  <a:themeElements>
    <a:clrScheme name="New Nelnet 1">
      <a:dk1>
        <a:srgbClr val="565B64"/>
      </a:dk1>
      <a:lt1>
        <a:srgbClr val="FFFFFF"/>
      </a:lt1>
      <a:dk2>
        <a:srgbClr val="11891C"/>
      </a:dk2>
      <a:lt2>
        <a:srgbClr val="A3AAAD"/>
      </a:lt2>
      <a:accent1>
        <a:srgbClr val="AED136"/>
      </a:accent1>
      <a:accent2>
        <a:srgbClr val="70BA44"/>
      </a:accent2>
      <a:accent3>
        <a:srgbClr val="018181"/>
      </a:accent3>
      <a:accent4>
        <a:srgbClr val="0E719A"/>
      </a:accent4>
      <a:accent5>
        <a:srgbClr val="572C88"/>
      </a:accent5>
      <a:accent6>
        <a:srgbClr val="A80C59"/>
      </a:accent6>
      <a:hlink>
        <a:srgbClr val="11AECF"/>
      </a:hlink>
      <a:folHlink>
        <a:srgbClr val="0E71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00E01DA61CD4CB4FA5769D5DD0AD2" ma:contentTypeVersion="6" ma:contentTypeDescription="Create a new document." ma:contentTypeScope="" ma:versionID="2b76d98bc08544bdcec0787405f1e1af">
  <xsd:schema xmlns:xsd="http://www.w3.org/2001/XMLSchema" xmlns:xs="http://www.w3.org/2001/XMLSchema" xmlns:p="http://schemas.microsoft.com/office/2006/metadata/properties" xmlns:ns2="c572e79f-792d-4bac-aab8-c06bc53c5abd" targetNamespace="http://schemas.microsoft.com/office/2006/metadata/properties" ma:root="true" ma:fieldsID="11ed7a488ce1578d5ecb39c6a4641952" ns2:_="">
    <xsd:import namespace="c572e79f-792d-4bac-aab8-c06bc53c5a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2e79f-792d-4bac-aab8-c06bc53c5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515D2-F804-4863-91E3-631B3CE19EAB}">
  <ds:schemaRefs>
    <ds:schemaRef ds:uri="c572e79f-792d-4bac-aab8-c06bc53c5a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E36D30-C533-4A0B-A511-107EAD156345}">
  <ds:schemaRefs>
    <ds:schemaRef ds:uri="c572e79f-792d-4bac-aab8-c06bc53c5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FC0644-04DB-433A-8A34-9CA241F5F0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Title</vt:lpstr>
      <vt:lpstr>Green Section</vt:lpstr>
      <vt:lpstr>Teal Section</vt:lpstr>
      <vt:lpstr>Blue Section</vt:lpstr>
      <vt:lpstr>Purple Section</vt:lpstr>
      <vt:lpstr>Magenta Section</vt:lpstr>
      <vt:lpstr>$nelnerds Nelnet Hackathon Team #1</vt:lpstr>
      <vt:lpstr>What's wrong with these campus maps?</vt:lpstr>
      <vt:lpstr>PowerPoint Presentation</vt:lpstr>
      <vt:lpstr>PowerPoint Presentation</vt:lpstr>
      <vt:lpstr>PowerPoint Presentation</vt:lpstr>
      <vt:lpstr>Prototype Demo</vt:lpstr>
      <vt:lpstr>Functional 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2017-05-22T13:55:49Z</dcterms:created>
  <dcterms:modified xsi:type="dcterms:W3CDTF">2021-07-23T18:18:17Z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0x010100D0800E01DA61CD4CB4FA5769D5DD0AD2</vt:lpwstr>
  </property>
</Properties>
</file>