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6" r:id="rId4"/>
  </p:sldMasterIdLst>
  <p:notesMasterIdLst>
    <p:notesMasterId r:id="rId26"/>
  </p:notesMasterIdLst>
  <p:sldIdLst>
    <p:sldId id="256" r:id="rId5"/>
    <p:sldId id="257" r:id="rId6"/>
    <p:sldId id="258" r:id="rId7"/>
    <p:sldId id="259" r:id="rId8"/>
    <p:sldId id="260" r:id="rId9"/>
    <p:sldId id="261" r:id="rId10"/>
    <p:sldId id="262" r:id="rId11"/>
    <p:sldId id="278" r:id="rId12"/>
    <p:sldId id="264" r:id="rId13"/>
    <p:sldId id="265" r:id="rId14"/>
    <p:sldId id="266" r:id="rId15"/>
    <p:sldId id="267" r:id="rId16"/>
    <p:sldId id="268" r:id="rId17"/>
    <p:sldId id="269" r:id="rId18"/>
    <p:sldId id="282" r:id="rId19"/>
    <p:sldId id="279" r:id="rId20"/>
    <p:sldId id="272" r:id="rId21"/>
    <p:sldId id="273" r:id="rId22"/>
    <p:sldId id="280" r:id="rId23"/>
    <p:sldId id="281" r:id="rId24"/>
    <p:sldId id="277" r:id="rId25"/>
  </p:sldIdLst>
  <p:sldSz cx="12192000" cy="6858000"/>
  <p:notesSz cx="6858000" cy="9144000"/>
  <p:embeddedFontLst>
    <p:embeddedFont>
      <p:font typeface="Calibri" panose="020F0502020204030204" pitchFamily="34" charset="0"/>
      <p:regular r:id="rId27"/>
      <p:bold r:id="rId28"/>
      <p:italic r:id="rId29"/>
      <p:boldItalic r:id="rId30"/>
    </p:embeddedFont>
    <p:embeddedFont>
      <p:font typeface="Montserrat" panose="00000500000000000000" pitchFamily="2" charset="0"/>
      <p:regular r:id="rId31"/>
      <p:bold r:id="rId32"/>
      <p:italic r:id="rId33"/>
      <p:boldItalic r:id="rId34"/>
    </p:embeddedFont>
  </p:embeddedFontLst>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5" roundtripDataSignature="AMtx7mhrfd6lMz0dmm03fT94zlU6KzHwA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560BE2-D8BF-F5E7-221E-CCE06901D51D}" v="3" dt="2021-10-05T12:21:43.054"/>
    <p1510:client id="{8F11BDB3-9BF1-EF7A-3E16-6A72366200A9}" v="3" dt="2021-10-06T17:15:33.549"/>
  </p1510:revLst>
</p1510:revInfo>
</file>

<file path=ppt/tableStyles.xml><?xml version="1.0" encoding="utf-8"?>
<a:tblStyleLst xmlns:a="http://schemas.openxmlformats.org/drawingml/2006/main" def="{D315D243-36E9-4869-91D4-7B103FB34917}">
  <a:tblStyle styleId="{D315D243-36E9-4869-91D4-7B103FB3491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8" d="100"/>
          <a:sy n="118" d="100"/>
        </p:scale>
        <p:origin x="610"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font" Target="fonts/font8.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7.fntdata"/><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3.fntdata"/><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6.fntdata"/><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2.fntdata"/><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5.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1.fntdata"/><Relationship Id="rId30" Type="http://schemas.openxmlformats.org/officeDocument/2006/relationships/font" Target="fonts/font4.fntdata"/><Relationship Id="rId35" Type="http://customschemas.google.com/relationships/presentationmetadata" Target="meta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istė Župerkaitė" userId="S::aiste.zuperkaite@codeacademylt.onmicrosoft.com::cbda233b-6598-49a0-a7bc-42a7fc6cf429" providerId="AD" clId="Web-{8F11BDB3-9BF1-EF7A-3E16-6A72366200A9}"/>
    <pc:docChg chg="modSld">
      <pc:chgData name="Aistė Župerkaitė" userId="S::aiste.zuperkaite@codeacademylt.onmicrosoft.com::cbda233b-6598-49a0-a7bc-42a7fc6cf429" providerId="AD" clId="Web-{8F11BDB3-9BF1-EF7A-3E16-6A72366200A9}" dt="2021-10-06T17:15:33.549" v="2"/>
      <pc:docMkLst>
        <pc:docMk/>
      </pc:docMkLst>
      <pc:sldChg chg="modSp">
        <pc:chgData name="Aistė Župerkaitė" userId="S::aiste.zuperkaite@codeacademylt.onmicrosoft.com::cbda233b-6598-49a0-a7bc-42a7fc6cf429" providerId="AD" clId="Web-{8F11BDB3-9BF1-EF7A-3E16-6A72366200A9}" dt="2021-10-06T17:15:33.549" v="2"/>
        <pc:sldMkLst>
          <pc:docMk/>
          <pc:sldMk cId="0" sldId="268"/>
        </pc:sldMkLst>
        <pc:spChg chg="mod">
          <ac:chgData name="Aistė Župerkaitė" userId="S::aiste.zuperkaite@codeacademylt.onmicrosoft.com::cbda233b-6598-49a0-a7bc-42a7fc6cf429" providerId="AD" clId="Web-{8F11BDB3-9BF1-EF7A-3E16-6A72366200A9}" dt="2021-10-06T17:15:28.814" v="1" actId="14100"/>
          <ac:spMkLst>
            <pc:docMk/>
            <pc:sldMk cId="0" sldId="268"/>
            <ac:spMk id="191" creationId="{00000000-0000-0000-0000-000000000000}"/>
          </ac:spMkLst>
        </pc:spChg>
        <pc:graphicFrameChg chg="mod modGraphic">
          <ac:chgData name="Aistė Župerkaitė" userId="S::aiste.zuperkaite@codeacademylt.onmicrosoft.com::cbda233b-6598-49a0-a7bc-42a7fc6cf429" providerId="AD" clId="Web-{8F11BDB3-9BF1-EF7A-3E16-6A72366200A9}" dt="2021-10-06T17:15:33.549" v="2"/>
          <ac:graphicFrameMkLst>
            <pc:docMk/>
            <pc:sldMk cId="0" sldId="268"/>
            <ac:graphicFrameMk id="192" creationId="{00000000-0000-0000-0000-000000000000}"/>
          </ac:graphicFrameMkLst>
        </pc:graphicFrameChg>
      </pc:sldChg>
    </pc:docChg>
  </pc:docChgLst>
  <pc:docChgLst>
    <pc:chgData name="Aistė Župerkaitė" userId="S::aiste.zuperkaite@codeacademylt.onmicrosoft.com::cbda233b-6598-49a0-a7bc-42a7fc6cf429" providerId="AD" clId="Web-{60560BE2-D8BF-F5E7-221E-CCE06901D51D}"/>
    <pc:docChg chg="modSld">
      <pc:chgData name="Aistė Župerkaitė" userId="S::aiste.zuperkaite@codeacademylt.onmicrosoft.com::cbda233b-6598-49a0-a7bc-42a7fc6cf429" providerId="AD" clId="Web-{60560BE2-D8BF-F5E7-221E-CCE06901D51D}" dt="2021-10-05T12:21:43.054" v="2" actId="20577"/>
      <pc:docMkLst>
        <pc:docMk/>
      </pc:docMkLst>
      <pc:sldChg chg="modSp">
        <pc:chgData name="Aistė Župerkaitė" userId="S::aiste.zuperkaite@codeacademylt.onmicrosoft.com::cbda233b-6598-49a0-a7bc-42a7fc6cf429" providerId="AD" clId="Web-{60560BE2-D8BF-F5E7-221E-CCE06901D51D}" dt="2021-10-05T12:21:43.054" v="2" actId="20577"/>
        <pc:sldMkLst>
          <pc:docMk/>
          <pc:sldMk cId="0" sldId="259"/>
        </pc:sldMkLst>
        <pc:spChg chg="mod">
          <ac:chgData name="Aistė Župerkaitė" userId="S::aiste.zuperkaite@codeacademylt.onmicrosoft.com::cbda233b-6598-49a0-a7bc-42a7fc6cf429" providerId="AD" clId="Web-{60560BE2-D8BF-F5E7-221E-CCE06901D51D}" dt="2021-10-05T12:21:43.054" v="2" actId="20577"/>
          <ac:spMkLst>
            <pc:docMk/>
            <pc:sldMk cId="0" sldId="259"/>
            <ac:spMk id="12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lt-LT"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d60658169b_1_4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3" name="Google Shape;173;gd60658169b_1_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d60658169b_1_4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0" name="Google Shape;180;gd60658169b_1_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d60658169b_1_5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7" name="Google Shape;187;gd60658169b_1_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d60658169b_1_6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5" name="Google Shape;195;gd60658169b_1_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d60658169b_1_7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7" name="Google Shape;217;gd60658169b_1_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d60658169b_1_8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4" name="Google Shape;224;gd60658169b_1_8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c8177118b2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gc8177118b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ad0fffb7c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7ad0fffb7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d60658169b_1_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 name="Google Shape;124;gd60658169b_1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d60658169b_1_1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1" name="Google Shape;131;gd60658169b_1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d60658169b_1_1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8" name="Google Shape;138;gd60658169b_1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d60658169b_1_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5" name="Google Shape;145;gd60658169b_1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d60658169b_1_3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9" name="Google Shape;159;gd60658169b_1_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d60658169b_1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6" name="Google Shape;166;gd60658169b_1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6" name="Title Text"/>
          <p:cNvSpPr txBox="1">
            <a:spLocks noGrp="1"/>
          </p:cNvSpPr>
          <p:nvPr>
            <p:ph type="title"/>
          </p:nvPr>
        </p:nvSpPr>
        <p:spPr>
          <a:xfrm>
            <a:off x="3273287" y="2618264"/>
            <a:ext cx="7050156" cy="2387601"/>
          </a:xfrm>
          <a:prstGeom prst="rect">
            <a:avLst/>
          </a:prstGeom>
        </p:spPr>
        <p:txBody>
          <a:bodyPr anchor="t"/>
          <a:lstStyle>
            <a:lvl1pPr>
              <a:defRPr sz="6000"/>
            </a:lvl1pPr>
          </a:lstStyle>
          <a:p>
            <a:r>
              <a:rPr lang="en-US"/>
              <a:t>Click to edit Master title style</a:t>
            </a:r>
            <a:endParaRPr/>
          </a:p>
        </p:txBody>
      </p:sp>
      <p:sp>
        <p:nvSpPr>
          <p:cNvPr id="17" name="Body Level One…"/>
          <p:cNvSpPr txBox="1">
            <a:spLocks noGrp="1"/>
          </p:cNvSpPr>
          <p:nvPr>
            <p:ph type="body" sz="quarter" idx="1" hasCustomPrompt="1"/>
          </p:nvPr>
        </p:nvSpPr>
        <p:spPr>
          <a:xfrm>
            <a:off x="3273287" y="5930348"/>
            <a:ext cx="7050155" cy="927653"/>
          </a:xfrm>
          <a:prstGeom prst="rect">
            <a:avLst/>
          </a:prstGeom>
        </p:spPr>
        <p:txBody>
          <a:bodyPr/>
          <a:lstStyle>
            <a:lvl1pPr>
              <a:defRPr sz="1600" b="1"/>
            </a:lvl1pPr>
            <a:lvl2pPr>
              <a:defRPr sz="1600" b="1"/>
            </a:lvl2pPr>
            <a:lvl3pPr>
              <a:defRPr sz="1600" b="1"/>
            </a:lvl3pPr>
            <a:lvl4pPr>
              <a:defRPr sz="1600" b="1"/>
            </a:lvl4pPr>
            <a:lvl5pPr>
              <a:defRPr sz="1600" b="1"/>
            </a:lvl5pPr>
          </a:lstStyle>
          <a:p>
            <a:r>
              <a:t>CLICK TO EDIT MASTER SUBTITLE STYLE</a:t>
            </a:r>
          </a:p>
          <a:p>
            <a:pPr lvl="1"/>
            <a:endParaRPr/>
          </a:p>
          <a:p>
            <a:pPr lvl="2"/>
            <a:endParaRPr/>
          </a:p>
          <a:p>
            <a:pPr lvl="3"/>
            <a:endParaRPr/>
          </a:p>
          <a:p>
            <a:pPr lvl="4"/>
            <a:endParaRPr/>
          </a:p>
        </p:txBody>
      </p:sp>
      <p:pic>
        <p:nvPicPr>
          <p:cNvPr id="18" name="Graphic 7" descr="Graphic 7"/>
          <p:cNvPicPr>
            <a:picLocks noChangeAspect="1"/>
          </p:cNvPicPr>
          <p:nvPr/>
        </p:nvPicPr>
        <p:blipFill>
          <a:blip r:embed="rId2"/>
          <a:stretch>
            <a:fillRect/>
          </a:stretch>
        </p:blipFill>
        <p:spPr>
          <a:xfrm>
            <a:off x="475294" y="458787"/>
            <a:ext cx="2334168" cy="683027"/>
          </a:xfrm>
          <a:prstGeom prst="rect">
            <a:avLst/>
          </a:prstGeom>
          <a:ln w="12700">
            <a:miter lim="400000"/>
          </a:ln>
        </p:spPr>
      </p:pic>
      <p:sp>
        <p:nvSpPr>
          <p:cNvPr id="19" name="Text Placeholder 10"/>
          <p:cNvSpPr>
            <a:spLocks noGrp="1"/>
          </p:cNvSpPr>
          <p:nvPr>
            <p:ph type="body" sz="quarter" idx="21" hasCustomPrompt="1"/>
          </p:nvPr>
        </p:nvSpPr>
        <p:spPr>
          <a:xfrm>
            <a:off x="474662" y="2619023"/>
            <a:ext cx="2334168" cy="2387601"/>
          </a:xfrm>
          <a:prstGeom prst="rect">
            <a:avLst/>
          </a:prstGeom>
        </p:spPr>
        <p:txBody>
          <a:bodyPr/>
          <a:lstStyle>
            <a:lvl1pPr>
              <a:defRPr sz="1600" b="1"/>
            </a:lvl1pPr>
          </a:lstStyle>
          <a:p>
            <a:r>
              <a:t>Mokytojo
Vardas Pavardė</a:t>
            </a:r>
          </a:p>
        </p:txBody>
      </p:sp>
      <p:sp>
        <p:nvSpPr>
          <p:cNvPr id="20" name="Picture Placeholder 12"/>
          <p:cNvSpPr>
            <a:spLocks noGrp="1"/>
          </p:cNvSpPr>
          <p:nvPr>
            <p:ph type="pic" sz="quarter" idx="22"/>
          </p:nvPr>
        </p:nvSpPr>
        <p:spPr>
          <a:xfrm>
            <a:off x="10323513" y="458787"/>
            <a:ext cx="1377951" cy="1377951"/>
          </a:xfrm>
          <a:prstGeom prst="rect">
            <a:avLst/>
          </a:prstGeom>
        </p:spPr>
        <p:txBody>
          <a:bodyPr lIns="91439" rIns="91439">
            <a:noAutofit/>
          </a:bodyPr>
          <a:lstStyle/>
          <a:p>
            <a:r>
              <a:rPr lang="en-US"/>
              <a:t>Click icon to add picture</a:t>
            </a:r>
            <a:endParaRPr/>
          </a:p>
        </p:txBody>
      </p:sp>
      <p:sp>
        <p:nvSpPr>
          <p:cNvPr id="21"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1144445969"/>
      </p:ext>
    </p:extLst>
  </p:cSld>
  <p:clrMapOvr>
    <a:masterClrMapping/>
  </p:clrMapOvr>
  <p:transition spd="med"/>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8" name="CodeAcademy sed ut  um  perspiciatis unde omnis sed ut perspiciatis?"/>
          <p:cNvSpPr txBox="1">
            <a:spLocks noGrp="1"/>
          </p:cNvSpPr>
          <p:nvPr>
            <p:ph type="title" hasCustomPrompt="1"/>
          </p:nvPr>
        </p:nvSpPr>
        <p:spPr>
          <a:xfrm>
            <a:off x="480390" y="1371706"/>
            <a:ext cx="5615611" cy="4101247"/>
          </a:xfrm>
          <a:prstGeom prst="rect">
            <a:avLst/>
          </a:prstGeom>
        </p:spPr>
        <p:txBody>
          <a:bodyPr anchor="t"/>
          <a:lstStyle>
            <a:lvl1pPr>
              <a:defRPr sz="3000"/>
            </a:lvl1pPr>
          </a:lstStyle>
          <a:p>
            <a:r>
              <a:t>CodeAcademy sed ut  um  perspiciatis unde omnis sed ut perspiciatis?</a:t>
            </a:r>
          </a:p>
        </p:txBody>
      </p:sp>
      <p:sp>
        <p:nvSpPr>
          <p:cNvPr id="29"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30" name="Text Placeholder 27"/>
          <p:cNvSpPr>
            <a:spLocks noGrp="1"/>
          </p:cNvSpPr>
          <p:nvPr>
            <p:ph type="body" sz="half" idx="21" hasCustomPrompt="1"/>
          </p:nvPr>
        </p:nvSpPr>
        <p:spPr>
          <a:xfrm>
            <a:off x="6561501" y="1371706"/>
            <a:ext cx="5149486" cy="5067299"/>
          </a:xfrm>
          <a:prstGeom prst="rect">
            <a:avLst/>
          </a:prstGeom>
        </p:spPr>
        <p:txBody>
          <a:bodyPr/>
          <a:lstStyle>
            <a:lvl1pPr>
              <a:lnSpc>
                <a:spcPct val="100000"/>
              </a:lnSpc>
              <a:defRPr sz="1600"/>
            </a:lvl1pPr>
          </a:lstStyle>
          <a:p>
            <a: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sp>
        <p:nvSpPr>
          <p:cNvPr id="31" name="Text Placeholder 29"/>
          <p:cNvSpPr>
            <a:spLocks noGrp="1"/>
          </p:cNvSpPr>
          <p:nvPr>
            <p:ph type="body" sz="quarter" idx="22" hasCustomPrompt="1"/>
          </p:nvPr>
        </p:nvSpPr>
        <p:spPr>
          <a:xfrm>
            <a:off x="481012" y="5916612"/>
            <a:ext cx="5614989" cy="482601"/>
          </a:xfrm>
          <a:prstGeom prst="rect">
            <a:avLst/>
          </a:prstGeom>
        </p:spPr>
        <p:txBody>
          <a:bodyPr anchor="b"/>
          <a:lstStyle>
            <a:lvl1pPr>
              <a:defRPr sz="1600" b="1"/>
            </a:lvl1pPr>
          </a:lstStyle>
          <a:p>
            <a:r>
              <a:t>Short lorem ipsum or link?</a:t>
            </a:r>
          </a:p>
        </p:txBody>
      </p:sp>
      <p:sp>
        <p:nvSpPr>
          <p:cNvPr id="32"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147471370"/>
      </p:ext>
    </p:extLst>
  </p:cSld>
  <p:clrMapOvr>
    <a:masterClrMapping/>
  </p:clrMapOvr>
  <p:transition spd="med"/>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wo Content">
    <p:bg>
      <p:bgPr>
        <a:solidFill>
          <a:srgbClr val="191919"/>
        </a:solidFill>
        <a:effectLst/>
      </p:bgPr>
    </p:bg>
    <p:spTree>
      <p:nvGrpSpPr>
        <p:cNvPr id="1" name=""/>
        <p:cNvGrpSpPr/>
        <p:nvPr/>
      </p:nvGrpSpPr>
      <p:grpSpPr>
        <a:xfrm>
          <a:off x="0" y="0"/>
          <a:ext cx="0" cy="0"/>
          <a:chOff x="0" y="0"/>
          <a:chExt cx="0" cy="0"/>
        </a:xfrm>
      </p:grpSpPr>
      <p:sp>
        <p:nvSpPr>
          <p:cNvPr id="47" name="Body Level One…"/>
          <p:cNvSpPr txBox="1">
            <a:spLocks noGrp="1"/>
          </p:cNvSpPr>
          <p:nvPr>
            <p:ph type="body" sz="quarter" idx="1" hasCustomPrompt="1"/>
          </p:nvPr>
        </p:nvSpPr>
        <p:spPr>
          <a:prstGeom prst="rect">
            <a:avLst/>
          </a:prstGeom>
        </p:spPr>
        <p:txBody>
          <a:bodyPr/>
          <a:lstStyle>
            <a:lvl1pPr>
              <a:defRPr>
                <a:solidFill>
                  <a:srgbClr val="FEFFFF"/>
                </a:solidFill>
              </a:defRPr>
            </a:lvl1pPr>
            <a:lvl2pPr>
              <a:defRPr>
                <a:solidFill>
                  <a:srgbClr val="FEFFFF"/>
                </a:solidFill>
              </a:defRPr>
            </a:lvl2pPr>
            <a:lvl3pPr>
              <a:defRPr>
                <a:solidFill>
                  <a:srgbClr val="FEFFFF"/>
                </a:solidFill>
              </a:defRPr>
            </a:lvl3pPr>
            <a:lvl4pPr>
              <a:defRPr>
                <a:solidFill>
                  <a:srgbClr val="FEFFFF"/>
                </a:solidFill>
              </a:defRPr>
            </a:lvl4pPr>
            <a:lvl5pPr>
              <a:defRPr>
                <a:solidFill>
                  <a:srgbClr val="FEFFFF"/>
                </a:solidFill>
              </a:defRPr>
            </a:lvl5pPr>
          </a:lstStyle>
          <a:p>
            <a:r>
              <a:t>Prezentacijos pavadinimas</a:t>
            </a:r>
          </a:p>
          <a:p>
            <a:pPr lvl="1"/>
            <a:endParaRPr/>
          </a:p>
          <a:p>
            <a:pPr lvl="2"/>
            <a:endParaRPr/>
          </a:p>
          <a:p>
            <a:pPr lvl="3"/>
            <a:endParaRPr/>
          </a:p>
          <a:p>
            <a:pPr lvl="4"/>
            <a:endParaRPr/>
          </a:p>
        </p:txBody>
      </p:sp>
      <p:grpSp>
        <p:nvGrpSpPr>
          <p:cNvPr id="52" name="Graphic 4"/>
          <p:cNvGrpSpPr/>
          <p:nvPr/>
        </p:nvGrpSpPr>
        <p:grpSpPr>
          <a:xfrm>
            <a:off x="11078620" y="458787"/>
            <a:ext cx="632989" cy="680885"/>
            <a:chOff x="0" y="0"/>
            <a:chExt cx="632987" cy="680883"/>
          </a:xfrm>
        </p:grpSpPr>
        <p:sp>
          <p:nvSpPr>
            <p:cNvPr id="48" name="Freeform 9"/>
            <p:cNvSpPr/>
            <p:nvPr/>
          </p:nvSpPr>
          <p:spPr>
            <a:xfrm>
              <a:off x="141653" y="388083"/>
              <a:ext cx="132745" cy="106890"/>
            </a:xfrm>
            <a:custGeom>
              <a:avLst/>
              <a:gdLst/>
              <a:ahLst/>
              <a:cxnLst>
                <a:cxn ang="0">
                  <a:pos x="wd2" y="hd2"/>
                </a:cxn>
                <a:cxn ang="5400000">
                  <a:pos x="wd2" y="hd2"/>
                </a:cxn>
                <a:cxn ang="10800000">
                  <a:pos x="wd2" y="hd2"/>
                </a:cxn>
                <a:cxn ang="16200000">
                  <a:pos x="wd2" y="hd2"/>
                </a:cxn>
              </a:cxnLst>
              <a:rect l="0" t="0" r="r" b="b"/>
              <a:pathLst>
                <a:path w="21600" h="21600"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49" name="Freeform 10"/>
            <p:cNvSpPr/>
            <p:nvPr/>
          </p:nvSpPr>
          <p:spPr>
            <a:xfrm>
              <a:off x="138090" y="251334"/>
              <a:ext cx="357253" cy="123444"/>
            </a:xfrm>
            <a:custGeom>
              <a:avLst/>
              <a:gdLst/>
              <a:ahLst/>
              <a:cxnLst>
                <a:cxn ang="0">
                  <a:pos x="wd2" y="hd2"/>
                </a:cxn>
                <a:cxn ang="5400000">
                  <a:pos x="wd2" y="hd2"/>
                </a:cxn>
                <a:cxn ang="10800000">
                  <a:pos x="wd2" y="hd2"/>
                </a:cxn>
                <a:cxn ang="16200000">
                  <a:pos x="wd2" y="hd2"/>
                </a:cxn>
              </a:cxnLst>
              <a:rect l="0" t="0" r="r" b="b"/>
              <a:pathLst>
                <a:path w="21600" h="20730"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50" name="Freeform 11"/>
            <p:cNvSpPr/>
            <p:nvPr/>
          </p:nvSpPr>
          <p:spPr>
            <a:xfrm>
              <a:off x="359033" y="388083"/>
              <a:ext cx="132746" cy="106890"/>
            </a:xfrm>
            <a:custGeom>
              <a:avLst/>
              <a:gdLst/>
              <a:ahLst/>
              <a:cxnLst>
                <a:cxn ang="0">
                  <a:pos x="wd2" y="hd2"/>
                </a:cxn>
                <a:cxn ang="5400000">
                  <a:pos x="wd2" y="hd2"/>
                </a:cxn>
                <a:cxn ang="10800000">
                  <a:pos x="wd2" y="hd2"/>
                </a:cxn>
                <a:cxn ang="16200000">
                  <a:pos x="wd2" y="hd2"/>
                </a:cxn>
              </a:cxnLst>
              <a:rect l="0" t="0" r="r" b="b"/>
              <a:pathLst>
                <a:path w="21600" h="21600"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51" name="Freeform 12"/>
            <p:cNvSpPr/>
            <p:nvPr/>
          </p:nvSpPr>
          <p:spPr>
            <a:xfrm>
              <a:off x="0" y="0"/>
              <a:ext cx="632988" cy="680884"/>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grpSp>
      <p:sp>
        <p:nvSpPr>
          <p:cNvPr id="53" name="Picture Placeholder 2"/>
          <p:cNvSpPr>
            <a:spLocks noGrp="1"/>
          </p:cNvSpPr>
          <p:nvPr>
            <p:ph type="pic" idx="21"/>
          </p:nvPr>
        </p:nvSpPr>
        <p:spPr>
          <a:xfrm>
            <a:off x="479612" y="1854200"/>
            <a:ext cx="11231996" cy="5003800"/>
          </a:xfrm>
          <a:prstGeom prst="rect">
            <a:avLst/>
          </a:prstGeom>
        </p:spPr>
        <p:txBody>
          <a:bodyPr lIns="91439" rIns="91439">
            <a:noAutofit/>
          </a:bodyPr>
          <a:lstStyle/>
          <a:p>
            <a:r>
              <a:rPr lang="en-US"/>
              <a:t>Click icon to add picture</a:t>
            </a:r>
            <a:endParaRPr/>
          </a:p>
        </p:txBody>
      </p:sp>
      <p:sp>
        <p:nvSpPr>
          <p:cNvPr id="54"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3942323564"/>
      </p:ext>
    </p:extLst>
  </p:cSld>
  <p:clrMapOvr>
    <a:masterClrMapping/>
  </p:clrMapOvr>
  <p:transition spd="med"/>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1_Two Content">
    <p:spTree>
      <p:nvGrpSpPr>
        <p:cNvPr id="1" name=""/>
        <p:cNvGrpSpPr/>
        <p:nvPr/>
      </p:nvGrpSpPr>
      <p:grpSpPr>
        <a:xfrm>
          <a:off x="0" y="0"/>
          <a:ext cx="0" cy="0"/>
          <a:chOff x="0" y="0"/>
          <a:chExt cx="0" cy="0"/>
        </a:xfrm>
      </p:grpSpPr>
      <p:sp>
        <p:nvSpPr>
          <p:cNvPr id="61" name="Freeform 1"/>
          <p:cNvSpPr/>
          <p:nvPr/>
        </p:nvSpPr>
        <p:spPr>
          <a:xfrm>
            <a:off x="-159026" y="-119271"/>
            <a:ext cx="6255027" cy="7381463"/>
          </a:xfrm>
          <a:custGeom>
            <a:avLst/>
            <a:gdLst/>
            <a:ahLst/>
            <a:cxnLst>
              <a:cxn ang="0">
                <a:pos x="wd2" y="hd2"/>
              </a:cxn>
              <a:cxn ang="5400000">
                <a:pos x="wd2" y="hd2"/>
              </a:cxn>
              <a:cxn ang="10800000">
                <a:pos x="wd2" y="hd2"/>
              </a:cxn>
              <a:cxn ang="16200000">
                <a:pos x="wd2" y="hd2"/>
              </a:cxn>
            </a:cxnLst>
            <a:rect l="0" t="0" r="r" b="b"/>
            <a:pathLst>
              <a:path w="21600" h="21600" extrusionOk="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700">
            <a:miter lim="400000"/>
          </a:ln>
        </p:spPr>
        <p:txBody>
          <a:bodyPr lIns="45719" rIns="45719" anchor="ctr"/>
          <a:lstStyle/>
          <a:p>
            <a:pPr algn="ctr">
              <a:defRPr>
                <a:solidFill>
                  <a:srgbClr val="FEFFFF"/>
                </a:solidFill>
              </a:defRPr>
            </a:pPr>
            <a:endParaRPr/>
          </a:p>
        </p:txBody>
      </p:sp>
      <p:sp>
        <p:nvSpPr>
          <p:cNvPr id="62" name="Body Level One…"/>
          <p:cNvSpPr txBox="1">
            <a:spLocks noGrp="1"/>
          </p:cNvSpPr>
          <p:nvPr>
            <p:ph type="body" sz="quarter" idx="1" hasCustomPrompt="1"/>
          </p:nvPr>
        </p:nvSpPr>
        <p:spPr>
          <a:prstGeom prst="rect">
            <a:avLst/>
          </a:prstGeom>
        </p:spPr>
        <p:txBody>
          <a:bodyPr/>
          <a:lstStyle>
            <a:lvl1pPr>
              <a:defRPr>
                <a:solidFill>
                  <a:srgbClr val="FEFFFF"/>
                </a:solidFill>
              </a:defRPr>
            </a:lvl1pPr>
            <a:lvl2pPr>
              <a:defRPr>
                <a:solidFill>
                  <a:srgbClr val="FEFFFF"/>
                </a:solidFill>
              </a:defRPr>
            </a:lvl2pPr>
            <a:lvl3pPr>
              <a:defRPr>
                <a:solidFill>
                  <a:srgbClr val="FEFFFF"/>
                </a:solidFill>
              </a:defRPr>
            </a:lvl3pPr>
            <a:lvl4pPr>
              <a:defRPr>
                <a:solidFill>
                  <a:srgbClr val="FEFFFF"/>
                </a:solidFill>
              </a:defRPr>
            </a:lvl4pPr>
            <a:lvl5pPr>
              <a:defRPr>
                <a:solidFill>
                  <a:srgbClr val="FEFFFF"/>
                </a:solidFill>
              </a:defRPr>
            </a:lvl5pPr>
          </a:lstStyle>
          <a:p>
            <a:r>
              <a:t>Prezentacijos pavadinimas</a:t>
            </a:r>
          </a:p>
          <a:p>
            <a:pPr lvl="1"/>
            <a:endParaRPr/>
          </a:p>
          <a:p>
            <a:pPr lvl="2"/>
            <a:endParaRPr/>
          </a:p>
          <a:p>
            <a:pPr lvl="3"/>
            <a:endParaRPr/>
          </a:p>
          <a:p>
            <a:pPr lvl="4"/>
            <a:endParaRPr/>
          </a:p>
        </p:txBody>
      </p:sp>
      <p:grpSp>
        <p:nvGrpSpPr>
          <p:cNvPr id="67" name="Graphic 7"/>
          <p:cNvGrpSpPr/>
          <p:nvPr/>
        </p:nvGrpSpPr>
        <p:grpSpPr>
          <a:xfrm>
            <a:off x="11078622" y="458787"/>
            <a:ext cx="632988" cy="680885"/>
            <a:chOff x="0" y="0"/>
            <a:chExt cx="632986" cy="680883"/>
          </a:xfrm>
        </p:grpSpPr>
        <p:sp>
          <p:nvSpPr>
            <p:cNvPr id="63" name="Freeform 14"/>
            <p:cNvSpPr/>
            <p:nvPr/>
          </p:nvSpPr>
          <p:spPr>
            <a:xfrm>
              <a:off x="0" y="-1"/>
              <a:ext cx="632988" cy="680885"/>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4" name="Freeform 15"/>
            <p:cNvSpPr/>
            <p:nvPr/>
          </p:nvSpPr>
          <p:spPr>
            <a:xfrm>
              <a:off x="398678"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5" name="Freeform 16"/>
            <p:cNvSpPr/>
            <p:nvPr/>
          </p:nvSpPr>
          <p:spPr>
            <a:xfrm>
              <a:off x="180852"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6" name="Freeform 17"/>
            <p:cNvSpPr/>
            <p:nvPr/>
          </p:nvSpPr>
          <p:spPr>
            <a:xfrm>
              <a:off x="96663" y="87806"/>
              <a:ext cx="440106" cy="435109"/>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68" name="Text Placeholder 3"/>
          <p:cNvSpPr>
            <a:spLocks noGrp="1"/>
          </p:cNvSpPr>
          <p:nvPr>
            <p:ph type="body" sz="quarter" idx="21" hasCustomPrompt="1"/>
          </p:nvPr>
        </p:nvSpPr>
        <p:spPr>
          <a:xfrm>
            <a:off x="6557681" y="3193409"/>
            <a:ext cx="5154707"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69" name="Text Placeholder 3"/>
          <p:cNvSpPr>
            <a:spLocks noGrp="1"/>
          </p:cNvSpPr>
          <p:nvPr>
            <p:ph type="body" sz="quarter" idx="22" hasCustomPrompt="1"/>
          </p:nvPr>
        </p:nvSpPr>
        <p:spPr>
          <a:xfrm>
            <a:off x="6557681" y="4336410"/>
            <a:ext cx="5154707"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70" name="Text Placeholder 3"/>
          <p:cNvSpPr>
            <a:spLocks noGrp="1"/>
          </p:cNvSpPr>
          <p:nvPr>
            <p:ph type="body" sz="quarter" idx="23" hasCustomPrompt="1"/>
          </p:nvPr>
        </p:nvSpPr>
        <p:spPr>
          <a:xfrm>
            <a:off x="6557681" y="5479410"/>
            <a:ext cx="5154707"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71" name="Picture Placeholder 2"/>
          <p:cNvSpPr>
            <a:spLocks noGrp="1"/>
          </p:cNvSpPr>
          <p:nvPr>
            <p:ph type="pic" sz="quarter" idx="24"/>
          </p:nvPr>
        </p:nvSpPr>
        <p:spPr>
          <a:xfrm>
            <a:off x="1045319" y="1674054"/>
            <a:ext cx="3924971" cy="3988238"/>
          </a:xfrm>
          <a:prstGeom prst="rect">
            <a:avLst/>
          </a:prstGeom>
        </p:spPr>
        <p:txBody>
          <a:bodyPr lIns="91439" rIns="91439">
            <a:noAutofit/>
          </a:bodyPr>
          <a:lstStyle/>
          <a:p>
            <a:r>
              <a:rPr lang="en-US"/>
              <a:t>Click icon to add picture</a:t>
            </a:r>
            <a:endParaRPr/>
          </a:p>
        </p:txBody>
      </p:sp>
      <p:sp>
        <p:nvSpPr>
          <p:cNvPr id="72" name="CodeAcademy sed ut  um  perspiciatis unde?"/>
          <p:cNvSpPr txBox="1">
            <a:spLocks noGrp="1"/>
          </p:cNvSpPr>
          <p:nvPr>
            <p:ph type="title" hasCustomPrompt="1"/>
          </p:nvPr>
        </p:nvSpPr>
        <p:spPr>
          <a:xfrm>
            <a:off x="6557681" y="1371706"/>
            <a:ext cx="5153928" cy="1365251"/>
          </a:xfrm>
          <a:prstGeom prst="rect">
            <a:avLst/>
          </a:prstGeom>
        </p:spPr>
        <p:txBody>
          <a:bodyPr anchor="t"/>
          <a:lstStyle>
            <a:lvl1pPr>
              <a:defRPr sz="3000"/>
            </a:lvl1pPr>
          </a:lstStyle>
          <a:p>
            <a:r>
              <a:t>CodeAcademy sed ut  um  perspiciatis unde?</a:t>
            </a:r>
          </a:p>
        </p:txBody>
      </p:sp>
      <p:sp>
        <p:nvSpPr>
          <p:cNvPr id="73"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2086670563"/>
      </p:ext>
    </p:extLst>
  </p:cSld>
  <p:clrMapOvr>
    <a:masterClrMapping/>
  </p:clrMapOvr>
  <p:transition spd="med"/>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2_Title and Content">
    <p:spTree>
      <p:nvGrpSpPr>
        <p:cNvPr id="1" name=""/>
        <p:cNvGrpSpPr/>
        <p:nvPr/>
      </p:nvGrpSpPr>
      <p:grpSpPr>
        <a:xfrm>
          <a:off x="0" y="0"/>
          <a:ext cx="0" cy="0"/>
          <a:chOff x="0" y="0"/>
          <a:chExt cx="0" cy="0"/>
        </a:xfrm>
      </p:grpSpPr>
      <p:sp>
        <p:nvSpPr>
          <p:cNvPr id="80"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81" name="CodeAcademy sed ut  um  perspiciatis unde?"/>
          <p:cNvSpPr txBox="1">
            <a:spLocks noGrp="1"/>
          </p:cNvSpPr>
          <p:nvPr>
            <p:ph type="title" hasCustomPrompt="1"/>
          </p:nvPr>
        </p:nvSpPr>
        <p:spPr>
          <a:xfrm>
            <a:off x="480390" y="1371706"/>
            <a:ext cx="5153928" cy="1365251"/>
          </a:xfrm>
          <a:prstGeom prst="rect">
            <a:avLst/>
          </a:prstGeom>
        </p:spPr>
        <p:txBody>
          <a:bodyPr anchor="t"/>
          <a:lstStyle>
            <a:lvl1pPr>
              <a:defRPr sz="3000"/>
            </a:lvl1pPr>
          </a:lstStyle>
          <a:p>
            <a:r>
              <a:t>CodeAcademy sed ut  um  perspiciatis unde?</a:t>
            </a:r>
          </a:p>
        </p:txBody>
      </p:sp>
      <p:sp>
        <p:nvSpPr>
          <p:cNvPr id="82" name="Text Placeholder 3"/>
          <p:cNvSpPr>
            <a:spLocks noGrp="1"/>
          </p:cNvSpPr>
          <p:nvPr>
            <p:ph type="body" sz="quarter" idx="21" hasCustomPrompt="1"/>
          </p:nvPr>
        </p:nvSpPr>
        <p:spPr>
          <a:xfrm>
            <a:off x="1398588" y="3193409"/>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3" name="Text Placeholder 3"/>
          <p:cNvSpPr>
            <a:spLocks noGrp="1"/>
          </p:cNvSpPr>
          <p:nvPr>
            <p:ph type="body" sz="quarter" idx="22" hasCustomPrompt="1"/>
          </p:nvPr>
        </p:nvSpPr>
        <p:spPr>
          <a:xfrm>
            <a:off x="1398588" y="4336410"/>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4" name="Text Placeholder 3"/>
          <p:cNvSpPr>
            <a:spLocks noGrp="1"/>
          </p:cNvSpPr>
          <p:nvPr>
            <p:ph type="body" sz="quarter" idx="23" hasCustomPrompt="1"/>
          </p:nvPr>
        </p:nvSpPr>
        <p:spPr>
          <a:xfrm>
            <a:off x="1398588" y="5479410"/>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5" name="Text Placeholder 3"/>
          <p:cNvSpPr>
            <a:spLocks noGrp="1"/>
          </p:cNvSpPr>
          <p:nvPr>
            <p:ph type="body" sz="quarter" idx="24" hasCustomPrompt="1"/>
          </p:nvPr>
        </p:nvSpPr>
        <p:spPr>
          <a:xfrm>
            <a:off x="7476658" y="3193409"/>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6" name="Text Placeholder 3"/>
          <p:cNvSpPr>
            <a:spLocks noGrp="1"/>
          </p:cNvSpPr>
          <p:nvPr>
            <p:ph type="body" sz="quarter" idx="25" hasCustomPrompt="1"/>
          </p:nvPr>
        </p:nvSpPr>
        <p:spPr>
          <a:xfrm>
            <a:off x="7476658" y="4336410"/>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7" name="Text Placeholder 3"/>
          <p:cNvSpPr>
            <a:spLocks noGrp="1"/>
          </p:cNvSpPr>
          <p:nvPr>
            <p:ph type="body" sz="quarter" idx="26" hasCustomPrompt="1"/>
          </p:nvPr>
        </p:nvSpPr>
        <p:spPr>
          <a:xfrm>
            <a:off x="7476658" y="5479410"/>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8"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94805400"/>
      </p:ext>
    </p:extLst>
  </p:cSld>
  <p:clrMapOvr>
    <a:masterClrMapping/>
  </p:clrMapOvr>
  <p:transition spd="med"/>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3_Title and Content">
    <p:spTree>
      <p:nvGrpSpPr>
        <p:cNvPr id="1" name=""/>
        <p:cNvGrpSpPr/>
        <p:nvPr/>
      </p:nvGrpSpPr>
      <p:grpSpPr>
        <a:xfrm>
          <a:off x="0" y="0"/>
          <a:ext cx="0" cy="0"/>
          <a:chOff x="0" y="0"/>
          <a:chExt cx="0" cy="0"/>
        </a:xfrm>
      </p:grpSpPr>
      <p:sp>
        <p:nvSpPr>
          <p:cNvPr id="95"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96" name="Text Placeholder 3"/>
          <p:cNvSpPr>
            <a:spLocks noGrp="1"/>
          </p:cNvSpPr>
          <p:nvPr>
            <p:ph type="body" sz="quarter" idx="21" hasCustomPrompt="1"/>
          </p:nvPr>
        </p:nvSpPr>
        <p:spPr>
          <a:xfrm>
            <a:off x="3281688" y="1821808"/>
            <a:ext cx="3750858" cy="329720"/>
          </a:xfrm>
          <a:prstGeom prst="rect">
            <a:avLst/>
          </a:prstGeom>
        </p:spPr>
        <p:txBody>
          <a:bodyPr/>
          <a:lstStyle>
            <a:lvl1pPr>
              <a:defRPr sz="1600" b="1"/>
            </a:lvl1pPr>
          </a:lstStyle>
          <a:p>
            <a:r>
              <a:t>Pavadinimas arba nuorodos tikslas.</a:t>
            </a:r>
          </a:p>
        </p:txBody>
      </p:sp>
      <p:sp>
        <p:nvSpPr>
          <p:cNvPr id="97" name="Text Placeholder 3"/>
          <p:cNvSpPr>
            <a:spLocks noGrp="1"/>
          </p:cNvSpPr>
          <p:nvPr>
            <p:ph type="body" sz="quarter" idx="22" hasCustomPrompt="1"/>
          </p:nvPr>
        </p:nvSpPr>
        <p:spPr>
          <a:xfrm>
            <a:off x="3281688" y="2171431"/>
            <a:ext cx="3750858" cy="504531"/>
          </a:xfrm>
          <a:prstGeom prst="rect">
            <a:avLst/>
          </a:prstGeom>
        </p:spPr>
        <p:txBody>
          <a:bodyPr/>
          <a:lstStyle>
            <a:lvl1pPr>
              <a:defRPr sz="1600"/>
            </a:lvl1pPr>
          </a:lstStyle>
          <a:p>
            <a:r>
              <a:t>Pavadinimas arba nuorodos tikslas.</a:t>
            </a:r>
          </a:p>
        </p:txBody>
      </p:sp>
      <p:sp>
        <p:nvSpPr>
          <p:cNvPr id="98" name="Naudinga informacija"/>
          <p:cNvSpPr txBox="1">
            <a:spLocks noGrp="1"/>
          </p:cNvSpPr>
          <p:nvPr>
            <p:ph type="title" hasCustomPrompt="1"/>
          </p:nvPr>
        </p:nvSpPr>
        <p:spPr>
          <a:xfrm>
            <a:off x="480390" y="5032099"/>
            <a:ext cx="2343493" cy="1365252"/>
          </a:xfrm>
          <a:prstGeom prst="rect">
            <a:avLst/>
          </a:prstGeom>
        </p:spPr>
        <p:txBody>
          <a:bodyPr anchor="b"/>
          <a:lstStyle>
            <a:lvl1pPr>
              <a:defRPr sz="3000"/>
            </a:lvl1pPr>
          </a:lstStyle>
          <a:p>
            <a:r>
              <a:t>Naudinga informacija</a:t>
            </a:r>
          </a:p>
        </p:txBody>
      </p:sp>
      <p:sp>
        <p:nvSpPr>
          <p:cNvPr id="99" name="Text Placeholder 3"/>
          <p:cNvSpPr>
            <a:spLocks noGrp="1"/>
          </p:cNvSpPr>
          <p:nvPr>
            <p:ph type="body" sz="quarter" idx="23" hasCustomPrompt="1"/>
          </p:nvPr>
        </p:nvSpPr>
        <p:spPr>
          <a:xfrm>
            <a:off x="7503551" y="1821808"/>
            <a:ext cx="4208059" cy="791170"/>
          </a:xfrm>
          <a:prstGeom prst="rect">
            <a:avLst/>
          </a:prstGeom>
        </p:spPr>
        <p:txBody>
          <a:bodyPr/>
          <a:lstStyle>
            <a:lvl1pPr>
              <a:defRPr sz="1600" b="1">
                <a:solidFill>
                  <a:schemeClr val="accent3"/>
                </a:solidFill>
              </a:defRPr>
            </a:lvl1pPr>
          </a:lstStyle>
          <a:p>
            <a:r>
              <a:t>www.codecademy.lt/kursai / lorem</a:t>
            </a:r>
          </a:p>
        </p:txBody>
      </p:sp>
      <p:sp>
        <p:nvSpPr>
          <p:cNvPr id="100" name="Text Placeholder 3"/>
          <p:cNvSpPr>
            <a:spLocks noGrp="1"/>
          </p:cNvSpPr>
          <p:nvPr>
            <p:ph type="body" sz="quarter" idx="24" hasCustomPrompt="1"/>
          </p:nvPr>
        </p:nvSpPr>
        <p:spPr>
          <a:xfrm>
            <a:off x="3281688" y="2727012"/>
            <a:ext cx="3750858" cy="329720"/>
          </a:xfrm>
          <a:prstGeom prst="rect">
            <a:avLst/>
          </a:prstGeom>
        </p:spPr>
        <p:txBody>
          <a:bodyPr/>
          <a:lstStyle>
            <a:lvl1pPr>
              <a:defRPr sz="1600" b="1"/>
            </a:lvl1pPr>
          </a:lstStyle>
          <a:p>
            <a:r>
              <a:t>Pavadinimas arba nuorodos tikslas.</a:t>
            </a:r>
          </a:p>
        </p:txBody>
      </p:sp>
      <p:sp>
        <p:nvSpPr>
          <p:cNvPr id="101" name="Text Placeholder 3"/>
          <p:cNvSpPr>
            <a:spLocks noGrp="1"/>
          </p:cNvSpPr>
          <p:nvPr>
            <p:ph type="body" sz="quarter" idx="25" hasCustomPrompt="1"/>
          </p:nvPr>
        </p:nvSpPr>
        <p:spPr>
          <a:xfrm>
            <a:off x="3281688" y="3076635"/>
            <a:ext cx="3750858" cy="504531"/>
          </a:xfrm>
          <a:prstGeom prst="rect">
            <a:avLst/>
          </a:prstGeom>
        </p:spPr>
        <p:txBody>
          <a:bodyPr/>
          <a:lstStyle>
            <a:lvl1pPr>
              <a:defRPr sz="1600"/>
            </a:lvl1pPr>
          </a:lstStyle>
          <a:p>
            <a:r>
              <a:t>Pavadinimas arba nuorodos tikslas.</a:t>
            </a:r>
          </a:p>
        </p:txBody>
      </p:sp>
      <p:sp>
        <p:nvSpPr>
          <p:cNvPr id="102" name="Text Placeholder 3"/>
          <p:cNvSpPr>
            <a:spLocks noGrp="1"/>
          </p:cNvSpPr>
          <p:nvPr>
            <p:ph type="body" sz="quarter" idx="26" hasCustomPrompt="1"/>
          </p:nvPr>
        </p:nvSpPr>
        <p:spPr>
          <a:xfrm>
            <a:off x="7503551" y="2724846"/>
            <a:ext cx="4208059" cy="898746"/>
          </a:xfrm>
          <a:prstGeom prst="rect">
            <a:avLst/>
          </a:prstGeom>
        </p:spPr>
        <p:txBody>
          <a:bodyPr/>
          <a:lstStyle>
            <a:lvl1pPr>
              <a:defRPr sz="1600" b="1">
                <a:solidFill>
                  <a:schemeClr val="accent3"/>
                </a:solidFill>
              </a:defRPr>
            </a:lvl1pPr>
          </a:lstStyle>
          <a:p>
            <a:r>
              <a:t>www.codecademy.lt/kursai / lorem</a:t>
            </a:r>
          </a:p>
        </p:txBody>
      </p:sp>
      <p:sp>
        <p:nvSpPr>
          <p:cNvPr id="103" name="Text Placeholder 3"/>
          <p:cNvSpPr>
            <a:spLocks noGrp="1"/>
          </p:cNvSpPr>
          <p:nvPr>
            <p:ph type="body" sz="quarter" idx="27" hasCustomPrompt="1"/>
          </p:nvPr>
        </p:nvSpPr>
        <p:spPr>
          <a:xfrm>
            <a:off x="3281688" y="3650608"/>
            <a:ext cx="3750858" cy="329720"/>
          </a:xfrm>
          <a:prstGeom prst="rect">
            <a:avLst/>
          </a:prstGeom>
        </p:spPr>
        <p:txBody>
          <a:bodyPr/>
          <a:lstStyle>
            <a:lvl1pPr>
              <a:defRPr sz="1600" b="1"/>
            </a:lvl1pPr>
          </a:lstStyle>
          <a:p>
            <a:r>
              <a:t>Pavadinimas arba nuorodos tikslas.</a:t>
            </a:r>
          </a:p>
        </p:txBody>
      </p:sp>
      <p:sp>
        <p:nvSpPr>
          <p:cNvPr id="104" name="Text Placeholder 3"/>
          <p:cNvSpPr>
            <a:spLocks noGrp="1"/>
          </p:cNvSpPr>
          <p:nvPr>
            <p:ph type="body" sz="quarter" idx="28" hasCustomPrompt="1"/>
          </p:nvPr>
        </p:nvSpPr>
        <p:spPr>
          <a:xfrm>
            <a:off x="3281688" y="4000232"/>
            <a:ext cx="3750858" cy="504531"/>
          </a:xfrm>
          <a:prstGeom prst="rect">
            <a:avLst/>
          </a:prstGeom>
        </p:spPr>
        <p:txBody>
          <a:bodyPr/>
          <a:lstStyle>
            <a:lvl1pPr>
              <a:defRPr sz="1600"/>
            </a:lvl1pPr>
          </a:lstStyle>
          <a:p>
            <a:r>
              <a:t>Pavadinimas arba nuorodos tikslas.</a:t>
            </a:r>
          </a:p>
        </p:txBody>
      </p:sp>
      <p:sp>
        <p:nvSpPr>
          <p:cNvPr id="105" name="Text Placeholder 3"/>
          <p:cNvSpPr>
            <a:spLocks noGrp="1"/>
          </p:cNvSpPr>
          <p:nvPr>
            <p:ph type="body" sz="quarter" idx="29" hasCustomPrompt="1"/>
          </p:nvPr>
        </p:nvSpPr>
        <p:spPr>
          <a:xfrm>
            <a:off x="7503551" y="3666016"/>
            <a:ext cx="4208059" cy="854154"/>
          </a:xfrm>
          <a:prstGeom prst="rect">
            <a:avLst/>
          </a:prstGeom>
        </p:spPr>
        <p:txBody>
          <a:bodyPr/>
          <a:lstStyle>
            <a:lvl1pPr>
              <a:defRPr sz="1600" b="1">
                <a:solidFill>
                  <a:schemeClr val="accent3"/>
                </a:solidFill>
              </a:defRPr>
            </a:lvl1pPr>
          </a:lstStyle>
          <a:p>
            <a:r>
              <a:t>www.codecademy.lt/kursai / lorem</a:t>
            </a:r>
          </a:p>
        </p:txBody>
      </p:sp>
      <p:sp>
        <p:nvSpPr>
          <p:cNvPr id="106" name="Text Placeholder 3"/>
          <p:cNvSpPr>
            <a:spLocks noGrp="1"/>
          </p:cNvSpPr>
          <p:nvPr>
            <p:ph type="body" sz="quarter" idx="30" hasCustomPrompt="1"/>
          </p:nvPr>
        </p:nvSpPr>
        <p:spPr>
          <a:xfrm>
            <a:off x="3281688" y="4571989"/>
            <a:ext cx="3750858" cy="329720"/>
          </a:xfrm>
          <a:prstGeom prst="rect">
            <a:avLst/>
          </a:prstGeom>
        </p:spPr>
        <p:txBody>
          <a:bodyPr/>
          <a:lstStyle>
            <a:lvl1pPr>
              <a:defRPr sz="1600" b="1"/>
            </a:lvl1pPr>
          </a:lstStyle>
          <a:p>
            <a:r>
              <a:t>Pavadinimas arba nuorodos tikslas.</a:t>
            </a:r>
          </a:p>
        </p:txBody>
      </p:sp>
      <p:sp>
        <p:nvSpPr>
          <p:cNvPr id="107" name="Text Placeholder 3"/>
          <p:cNvSpPr>
            <a:spLocks noGrp="1"/>
          </p:cNvSpPr>
          <p:nvPr>
            <p:ph type="body" sz="quarter" idx="31" hasCustomPrompt="1"/>
          </p:nvPr>
        </p:nvSpPr>
        <p:spPr>
          <a:xfrm>
            <a:off x="3281688" y="4921611"/>
            <a:ext cx="3750858" cy="504531"/>
          </a:xfrm>
          <a:prstGeom prst="rect">
            <a:avLst/>
          </a:prstGeom>
        </p:spPr>
        <p:txBody>
          <a:bodyPr/>
          <a:lstStyle>
            <a:lvl1pPr>
              <a:defRPr sz="1600"/>
            </a:lvl1pPr>
          </a:lstStyle>
          <a:p>
            <a:r>
              <a:t>Pavadinimas arba nuorodos tikslas.</a:t>
            </a:r>
          </a:p>
        </p:txBody>
      </p:sp>
      <p:sp>
        <p:nvSpPr>
          <p:cNvPr id="108" name="Text Placeholder 3"/>
          <p:cNvSpPr>
            <a:spLocks noGrp="1"/>
          </p:cNvSpPr>
          <p:nvPr>
            <p:ph type="body" sz="quarter" idx="32" hasCustomPrompt="1"/>
          </p:nvPr>
        </p:nvSpPr>
        <p:spPr>
          <a:xfrm>
            <a:off x="3281688" y="5493370"/>
            <a:ext cx="3750858" cy="329720"/>
          </a:xfrm>
          <a:prstGeom prst="rect">
            <a:avLst/>
          </a:prstGeom>
        </p:spPr>
        <p:txBody>
          <a:bodyPr/>
          <a:lstStyle>
            <a:lvl1pPr>
              <a:defRPr sz="1600" b="1"/>
            </a:lvl1pPr>
          </a:lstStyle>
          <a:p>
            <a:r>
              <a:t>Pavadinimas arba nuorodos tikslas.</a:t>
            </a:r>
          </a:p>
        </p:txBody>
      </p:sp>
      <p:sp>
        <p:nvSpPr>
          <p:cNvPr id="109" name="Text Placeholder 3"/>
          <p:cNvSpPr>
            <a:spLocks noGrp="1"/>
          </p:cNvSpPr>
          <p:nvPr>
            <p:ph type="body" sz="quarter" idx="33" hasCustomPrompt="1"/>
          </p:nvPr>
        </p:nvSpPr>
        <p:spPr>
          <a:xfrm>
            <a:off x="3281688" y="5842992"/>
            <a:ext cx="3750858" cy="504531"/>
          </a:xfrm>
          <a:prstGeom prst="rect">
            <a:avLst/>
          </a:prstGeom>
        </p:spPr>
        <p:txBody>
          <a:bodyPr/>
          <a:lstStyle>
            <a:lvl1pPr>
              <a:defRPr sz="1600"/>
            </a:lvl1pPr>
          </a:lstStyle>
          <a:p>
            <a:r>
              <a:t>Pavadinimas arba nuorodos tikslas.</a:t>
            </a:r>
          </a:p>
        </p:txBody>
      </p:sp>
      <p:sp>
        <p:nvSpPr>
          <p:cNvPr id="110" name="Text Placeholder 3"/>
          <p:cNvSpPr>
            <a:spLocks noGrp="1"/>
          </p:cNvSpPr>
          <p:nvPr>
            <p:ph type="body" sz="quarter" idx="34" hasCustomPrompt="1"/>
          </p:nvPr>
        </p:nvSpPr>
        <p:spPr>
          <a:xfrm>
            <a:off x="7503551" y="4605022"/>
            <a:ext cx="4208059" cy="854154"/>
          </a:xfrm>
          <a:prstGeom prst="rect">
            <a:avLst/>
          </a:prstGeom>
        </p:spPr>
        <p:txBody>
          <a:bodyPr/>
          <a:lstStyle>
            <a:lvl1pPr>
              <a:defRPr sz="1600" b="1">
                <a:solidFill>
                  <a:schemeClr val="accent3"/>
                </a:solidFill>
              </a:defRPr>
            </a:lvl1pPr>
          </a:lstStyle>
          <a:p>
            <a:r>
              <a:t>www.codecademy.lt/kursai / lorem</a:t>
            </a:r>
          </a:p>
        </p:txBody>
      </p:sp>
      <p:sp>
        <p:nvSpPr>
          <p:cNvPr id="111" name="Text Placeholder 3"/>
          <p:cNvSpPr>
            <a:spLocks noGrp="1"/>
          </p:cNvSpPr>
          <p:nvPr>
            <p:ph type="body" sz="quarter" idx="35" hasCustomPrompt="1"/>
          </p:nvPr>
        </p:nvSpPr>
        <p:spPr>
          <a:xfrm>
            <a:off x="7503551" y="5493370"/>
            <a:ext cx="4208059" cy="854154"/>
          </a:xfrm>
          <a:prstGeom prst="rect">
            <a:avLst/>
          </a:prstGeom>
        </p:spPr>
        <p:txBody>
          <a:bodyPr/>
          <a:lstStyle>
            <a:lvl1pPr>
              <a:defRPr sz="1600" b="1">
                <a:solidFill>
                  <a:schemeClr val="accent3"/>
                </a:solidFill>
              </a:defRPr>
            </a:lvl1pPr>
          </a:lstStyle>
          <a:p>
            <a:r>
              <a:t>www.codecademy.lt/kursai / lorem</a:t>
            </a:r>
          </a:p>
        </p:txBody>
      </p:sp>
      <p:sp>
        <p:nvSpPr>
          <p:cNvPr id="112"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2150739780"/>
      </p:ext>
    </p:extLst>
  </p:cSld>
  <p:clrMapOvr>
    <a:masterClrMapping/>
  </p:clrMapOvr>
  <p:transition spd="med"/>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p:cSld name="1_Title Slide">
    <p:spTree>
      <p:nvGrpSpPr>
        <p:cNvPr id="1" name="Shape 15"/>
        <p:cNvGrpSpPr/>
        <p:nvPr/>
      </p:nvGrpSpPr>
      <p:grpSpPr>
        <a:xfrm>
          <a:off x="0" y="0"/>
          <a:ext cx="0" cy="0"/>
          <a:chOff x="0" y="0"/>
          <a:chExt cx="0" cy="0"/>
        </a:xfrm>
      </p:grpSpPr>
      <p:sp>
        <p:nvSpPr>
          <p:cNvPr id="16" name="Google Shape;16;p11"/>
          <p:cNvSpPr txBox="1">
            <a:spLocks noGrp="1"/>
          </p:cNvSpPr>
          <p:nvPr>
            <p:ph type="ctrTitle"/>
          </p:nvPr>
        </p:nvSpPr>
        <p:spPr>
          <a:xfrm>
            <a:off x="3273287" y="2618264"/>
            <a:ext cx="7050156" cy="23876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1"/>
          <p:cNvSpPr txBox="1">
            <a:spLocks noGrp="1"/>
          </p:cNvSpPr>
          <p:nvPr>
            <p:ph type="subTitle" idx="1"/>
          </p:nvPr>
        </p:nvSpPr>
        <p:spPr>
          <a:xfrm>
            <a:off x="3273287" y="5930348"/>
            <a:ext cx="7050155" cy="927652"/>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dk1"/>
              </a:buClr>
              <a:buSzPts val="1600"/>
              <a:buNone/>
              <a:defRPr sz="1600" b="1"/>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1"/>
          <p:cNvSpPr txBox="1">
            <a:spLocks noGrp="1"/>
          </p:cNvSpPr>
          <p:nvPr>
            <p:ph type="dt" idx="10"/>
          </p:nvPr>
        </p:nvSpPr>
        <p:spPr>
          <a:xfrm>
            <a:off x="449893" y="5930347"/>
            <a:ext cx="2358936" cy="927651"/>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6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1"/>
          <p:cNvSpPr txBox="1">
            <a:spLocks noGrp="1"/>
          </p:cNvSpPr>
          <p:nvPr>
            <p:ph type="body" idx="2"/>
          </p:nvPr>
        </p:nvSpPr>
        <p:spPr>
          <a:xfrm>
            <a:off x="474662" y="2619023"/>
            <a:ext cx="2334167" cy="23876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b="1"/>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11"/>
          <p:cNvSpPr>
            <a:spLocks noGrp="1"/>
          </p:cNvSpPr>
          <p:nvPr>
            <p:ph type="pic" idx="3"/>
          </p:nvPr>
        </p:nvSpPr>
        <p:spPr>
          <a:xfrm>
            <a:off x="10323513" y="458788"/>
            <a:ext cx="1377950" cy="1377950"/>
          </a:xfrm>
          <a:prstGeom prst="rect">
            <a:avLst/>
          </a:prstGeom>
          <a:noFill/>
          <a:ln>
            <a:noFill/>
          </a:ln>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275207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_Title and Content">
  <p:cSld name="4_Title and Content">
    <p:spTree>
      <p:nvGrpSpPr>
        <p:cNvPr id="1" name="Shape 22"/>
        <p:cNvGrpSpPr/>
        <p:nvPr/>
      </p:nvGrpSpPr>
      <p:grpSpPr>
        <a:xfrm>
          <a:off x="0" y="0"/>
          <a:ext cx="0" cy="0"/>
          <a:chOff x="0" y="0"/>
          <a:chExt cx="0" cy="0"/>
        </a:xfrm>
      </p:grpSpPr>
      <p:sp>
        <p:nvSpPr>
          <p:cNvPr id="23" name="Google Shape;23;p12"/>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300"/>
              <a:buNone/>
              <a:defRPr sz="1300"/>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12"/>
          <p:cNvSpPr txBox="1">
            <a:spLocks noGrp="1"/>
          </p:cNvSpPr>
          <p:nvPr>
            <p:ph type="title"/>
          </p:nvPr>
        </p:nvSpPr>
        <p:spPr>
          <a:xfrm>
            <a:off x="480391" y="1371706"/>
            <a:ext cx="5153927" cy="1365251"/>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2"/>
          <p:cNvSpPr txBox="1">
            <a:spLocks noGrp="1"/>
          </p:cNvSpPr>
          <p:nvPr>
            <p:ph type="body" idx="2"/>
          </p:nvPr>
        </p:nvSpPr>
        <p:spPr>
          <a:xfrm>
            <a:off x="1398588" y="3193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12"/>
          <p:cNvSpPr txBox="1">
            <a:spLocks noGrp="1"/>
          </p:cNvSpPr>
          <p:nvPr>
            <p:ph type="body" idx="3"/>
          </p:nvPr>
        </p:nvSpPr>
        <p:spPr>
          <a:xfrm>
            <a:off x="1398588" y="4336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2"/>
          <p:cNvSpPr txBox="1">
            <a:spLocks noGrp="1"/>
          </p:cNvSpPr>
          <p:nvPr>
            <p:ph type="body" idx="4"/>
          </p:nvPr>
        </p:nvSpPr>
        <p:spPr>
          <a:xfrm>
            <a:off x="1398588" y="5479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2"/>
          <p:cNvSpPr txBox="1">
            <a:spLocks noGrp="1"/>
          </p:cNvSpPr>
          <p:nvPr>
            <p:ph type="body" idx="5"/>
          </p:nvPr>
        </p:nvSpPr>
        <p:spPr>
          <a:xfrm>
            <a:off x="7476658" y="3193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12"/>
          <p:cNvSpPr txBox="1">
            <a:spLocks noGrp="1"/>
          </p:cNvSpPr>
          <p:nvPr>
            <p:ph type="body" idx="6"/>
          </p:nvPr>
        </p:nvSpPr>
        <p:spPr>
          <a:xfrm>
            <a:off x="7476658" y="4336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12"/>
          <p:cNvSpPr txBox="1">
            <a:spLocks noGrp="1"/>
          </p:cNvSpPr>
          <p:nvPr>
            <p:ph type="body" idx="7"/>
          </p:nvPr>
        </p:nvSpPr>
        <p:spPr>
          <a:xfrm>
            <a:off x="7476658" y="5479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858004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36"/>
        <p:cNvGrpSpPr/>
        <p:nvPr/>
      </p:nvGrpSpPr>
      <p:grpSpPr>
        <a:xfrm>
          <a:off x="0" y="0"/>
          <a:ext cx="0" cy="0"/>
          <a:chOff x="0" y="0"/>
          <a:chExt cx="0" cy="0"/>
        </a:xfrm>
      </p:grpSpPr>
      <p:sp>
        <p:nvSpPr>
          <p:cNvPr id="37" name="Google Shape;37;p13"/>
          <p:cNvSpPr txBox="1">
            <a:spLocks noGrp="1"/>
          </p:cNvSpPr>
          <p:nvPr>
            <p:ph type="title"/>
          </p:nvPr>
        </p:nvSpPr>
        <p:spPr>
          <a:xfrm>
            <a:off x="480391" y="1371706"/>
            <a:ext cx="5615609" cy="4101247"/>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3"/>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300"/>
              <a:buNone/>
              <a:defRPr sz="1300"/>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3"/>
          <p:cNvSpPr txBox="1">
            <a:spLocks noGrp="1"/>
          </p:cNvSpPr>
          <p:nvPr>
            <p:ph type="body" idx="2"/>
          </p:nvPr>
        </p:nvSpPr>
        <p:spPr>
          <a:xfrm>
            <a:off x="6561502" y="1371706"/>
            <a:ext cx="5149485" cy="506729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6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3"/>
          <p:cNvSpPr txBox="1">
            <a:spLocks noGrp="1"/>
          </p:cNvSpPr>
          <p:nvPr>
            <p:ph type="body" idx="3"/>
          </p:nvPr>
        </p:nvSpPr>
        <p:spPr>
          <a:xfrm>
            <a:off x="481013" y="5916613"/>
            <a:ext cx="5614987" cy="4826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1600"/>
              <a:buNone/>
              <a:defRPr b="1"/>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730167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sp>
        <p:nvSpPr>
          <p:cNvPr id="2" name="Body Level One…"/>
          <p:cNvSpPr txBox="1">
            <a:spLocks noGrp="1"/>
          </p:cNvSpPr>
          <p:nvPr>
            <p:ph type="body" idx="1" hasCustomPrompt="1"/>
          </p:nvPr>
        </p:nvSpPr>
        <p:spPr>
          <a:xfrm>
            <a:off x="480390" y="460649"/>
            <a:ext cx="5615611" cy="4537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Prezentacijos pavadinimas</a:t>
            </a:r>
          </a:p>
          <a:p>
            <a:pPr lvl="1"/>
            <a:endParaRPr/>
          </a:p>
          <a:p>
            <a:pPr lvl="2"/>
            <a:endParaRPr/>
          </a:p>
          <a:p>
            <a:pPr lvl="3"/>
            <a:endParaRPr/>
          </a:p>
          <a:p>
            <a:pPr lvl="4"/>
            <a:endParaRPr/>
          </a:p>
        </p:txBody>
      </p:sp>
      <p:grpSp>
        <p:nvGrpSpPr>
          <p:cNvPr id="7" name="Graphic 7"/>
          <p:cNvGrpSpPr/>
          <p:nvPr/>
        </p:nvGrpSpPr>
        <p:grpSpPr>
          <a:xfrm>
            <a:off x="11078622" y="458787"/>
            <a:ext cx="632988" cy="680885"/>
            <a:chOff x="0" y="0"/>
            <a:chExt cx="632986" cy="680883"/>
          </a:xfrm>
        </p:grpSpPr>
        <p:sp>
          <p:nvSpPr>
            <p:cNvPr id="3" name="Freeform 22"/>
            <p:cNvSpPr/>
            <p:nvPr/>
          </p:nvSpPr>
          <p:spPr>
            <a:xfrm>
              <a:off x="0" y="-1"/>
              <a:ext cx="632988" cy="680885"/>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4" name="Freeform 23"/>
            <p:cNvSpPr/>
            <p:nvPr/>
          </p:nvSpPr>
          <p:spPr>
            <a:xfrm>
              <a:off x="398678"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5" name="Freeform 24"/>
            <p:cNvSpPr/>
            <p:nvPr/>
          </p:nvSpPr>
          <p:spPr>
            <a:xfrm>
              <a:off x="180852"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 name="Freeform 25"/>
            <p:cNvSpPr/>
            <p:nvPr/>
          </p:nvSpPr>
          <p:spPr>
            <a:xfrm>
              <a:off x="96663" y="87806"/>
              <a:ext cx="440106" cy="435109"/>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8" name="Title Text"/>
          <p:cNvSpPr txBox="1">
            <a:spLocks noGrp="1"/>
          </p:cNvSpPr>
          <p:nvPr>
            <p:ph type="title"/>
          </p:nvPr>
        </p:nvSpPr>
        <p:spPr>
          <a:xfrm>
            <a:off x="609600" y="274637"/>
            <a:ext cx="10972800" cy="1143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Title Text</a:t>
            </a:r>
          </a:p>
        </p:txBody>
      </p:sp>
      <p:sp>
        <p:nvSpPr>
          <p:cNvPr id="9" name="Slide Number"/>
          <p:cNvSpPr txBox="1">
            <a:spLocks noGrp="1"/>
          </p:cNvSpPr>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600" b="1"/>
            </a:lvl1p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2564213755"/>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Lst>
  <p:transition spd="med"/>
  <p:hf sldNum="0" hdr="0" ftr="0" dt="0"/>
  <p:txStyles>
    <p:titleStyle>
      <a:lvl1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1pPr>
      <a:lvl2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2pPr>
      <a:lvl3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3pPr>
      <a:lvl4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4pPr>
      <a:lvl5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5pPr>
      <a:lvl6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6pPr>
      <a:lvl7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7pPr>
      <a:lvl8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8pPr>
      <a:lvl9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9pPr>
    </p:titleStyle>
    <p:bodyStyle>
      <a:lvl1pPr marL="0" marR="0" indent="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p:bodyStyle>
    <p:otherStyle>
      <a:lvl1pPr marL="0" marR="0" indent="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1pPr>
      <a:lvl2pPr marL="0" marR="0" indent="4572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2pPr>
      <a:lvl3pPr marL="0" marR="0" indent="9144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3pPr>
      <a:lvl4pPr marL="0" marR="0" indent="13716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4pPr>
      <a:lvl5pPr marL="0" marR="0" indent="18288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5pPr>
      <a:lvl6pPr marL="0" marR="0" indent="22860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6pPr>
      <a:lvl7pPr marL="0" marR="0" indent="27432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7pPr>
      <a:lvl8pPr marL="0" marR="0" indent="32004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8pPr>
      <a:lvl9pPr marL="0" marR="0" indent="36576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hyperlink" Target="https://developer.mozilla.org/en-US/docs/Web/JavaScript/Reference/Global_Objects/Object/assign" TargetMode="External"/><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developer.mozilla.org/en-US/docs/Web/JavaScript/Reference/Functions/get" TargetMode="External"/><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openxmlformats.org/officeDocument/2006/relationships/hyperlink" Target="https://developer.mozilla.org/en-US/docs/Web/JavaScript/Reference/Functions/set"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hyperlink" Target="https://developer.mozilla.org/en-US/docs/Learn/JavaScript/Objects/Object-oriented_JS"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developer.mozilla.org/en-US/docs/Web/JavaScript/Reference/Global_Objects/Object/create" TargetMode="External"/><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
          <p:cNvSpPr txBox="1">
            <a:spLocks noGrp="1"/>
          </p:cNvSpPr>
          <p:nvPr>
            <p:ph type="title"/>
          </p:nvPr>
        </p:nvSpPr>
        <p:spPr>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chemeClr val="dk1"/>
              </a:buClr>
              <a:buSzPts val="990"/>
              <a:buFont typeface="Arial"/>
              <a:buNone/>
            </a:pPr>
            <a:r>
              <a:rPr lang="lt-LT" sz="5200"/>
              <a:t>Objektinis programavimas su JavaScript</a:t>
            </a:r>
            <a:endParaRPr sz="5200"/>
          </a:p>
        </p:txBody>
      </p:sp>
      <p:sp>
        <p:nvSpPr>
          <p:cNvPr id="103" name="Google Shape;103;p1"/>
          <p:cNvSpPr txBox="1">
            <a:spLocks noGrp="1"/>
          </p:cNvSpPr>
          <p:nvPr>
            <p:ph type="body" sz="quarter" idx="1"/>
          </p:nvPr>
        </p:nvSpPr>
        <p:spPr>
          <a:prstGeom prst="rect">
            <a:avLst/>
          </a:prstGeom>
          <a:noFill/>
          <a:ln>
            <a:noFill/>
          </a:ln>
        </p:spPr>
        <p:txBody>
          <a:bodyPr spcFirstLastPara="1" wrap="square" lIns="91425" tIns="45700" rIns="91425" bIns="45700" anchor="t" anchorCtr="0">
            <a:normAutofit/>
          </a:bodyPr>
          <a:lstStyle/>
          <a:p>
            <a:pPr>
              <a:spcBef>
                <a:spcPts val="0"/>
              </a:spcBef>
              <a:buClr>
                <a:schemeClr val="dk1"/>
              </a:buClr>
              <a:buSzPts val="1600"/>
            </a:pPr>
            <a:r>
              <a:rPr lang="lt-LT" dirty="0"/>
              <a:t>JavaScript programavimo kalba</a:t>
            </a:r>
          </a:p>
          <a:p>
            <a:pPr marL="0" lvl="0" indent="0" algn="l" rtl="0">
              <a:lnSpc>
                <a:spcPct val="90000"/>
              </a:lnSpc>
              <a:spcBef>
                <a:spcPts val="0"/>
              </a:spcBef>
              <a:spcAft>
                <a:spcPts val="0"/>
              </a:spcAft>
              <a:buClr>
                <a:schemeClr val="dk1"/>
              </a:buClr>
              <a:buSzPts val="1600"/>
              <a:buNone/>
            </a:pPr>
            <a:endParaRPr dirty="0"/>
          </a:p>
          <a:p>
            <a:pPr marL="0" lvl="0" indent="0" algn="l" rtl="0">
              <a:lnSpc>
                <a:spcPct val="90000"/>
              </a:lnSpc>
              <a:spcBef>
                <a:spcPts val="1000"/>
              </a:spcBef>
              <a:spcAft>
                <a:spcPts val="0"/>
              </a:spcAft>
              <a:buClr>
                <a:schemeClr val="dk1"/>
              </a:buClr>
              <a:buSzPts val="1600"/>
              <a:buNone/>
            </a:pPr>
            <a:endParaRPr dirty="0"/>
          </a:p>
        </p:txBody>
      </p:sp>
      <p:sp>
        <p:nvSpPr>
          <p:cNvPr id="101" name="Google Shape;101;p1"/>
          <p:cNvSpPr txBox="1">
            <a:spLocks noGrp="1"/>
          </p:cNvSpPr>
          <p:nvPr>
            <p:ph type="body" sz="quarter" idx="21"/>
          </p:nvPr>
        </p:nvSpPr>
        <p:spPr>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600"/>
              <a:buNone/>
            </a:pPr>
            <a:r>
              <a:rPr lang="en-US" dirty="0"/>
              <a:t>Matas Kalina</a:t>
            </a:r>
            <a:endParaRPr dirty="0"/>
          </a:p>
        </p:txBody>
      </p:sp>
      <p:pic>
        <p:nvPicPr>
          <p:cNvPr id="106" name="Google Shape;106;p1"/>
          <p:cNvPicPr preferRelativeResize="0">
            <a:picLocks noGrp="1"/>
          </p:cNvPicPr>
          <p:nvPr>
            <p:ph type="pic" sz="quarter" idx="22"/>
          </p:nvPr>
        </p:nvPicPr>
        <p:blipFill rotWithShape="1">
          <a:blip r:embed="rId3">
            <a:alphaModFix/>
          </a:blip>
          <a:srcRect/>
          <a:stretch/>
        </p:blipFill>
        <p:spPr>
          <a:prstGeom prst="rect">
            <a:avLst/>
          </a:prstGeom>
          <a:noFill/>
          <a:ln>
            <a:noFill/>
          </a:ln>
        </p:spPr>
      </p:pic>
      <p:sp>
        <p:nvSpPr>
          <p:cNvPr id="104" name="Google Shape;104;p1"/>
          <p:cNvSpPr/>
          <p:nvPr/>
        </p:nvSpPr>
        <p:spPr>
          <a:xfrm>
            <a:off x="9866240" y="2618264"/>
            <a:ext cx="1835221" cy="464233"/>
          </a:xfrm>
          <a:prstGeom prst="roundRect">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lt-LT" sz="1600" b="1" i="0" u="none" strike="noStrike" cap="none">
                <a:solidFill>
                  <a:schemeClr val="lt1"/>
                </a:solidFill>
                <a:latin typeface="Arial"/>
                <a:ea typeface="Arial"/>
                <a:cs typeface="Arial"/>
                <a:sym typeface="Arial"/>
              </a:rPr>
              <a:t>2 LYGIS</a:t>
            </a:r>
            <a:endParaRPr sz="1400" b="0" i="0" u="none" strike="noStrike" cap="none">
              <a:solidFill>
                <a:srgbClr val="000000"/>
              </a:solidFill>
              <a:latin typeface="Arial"/>
              <a:ea typeface="Arial"/>
              <a:cs typeface="Arial"/>
              <a:sym typeface="Arial"/>
            </a:endParaRPr>
          </a:p>
        </p:txBody>
      </p:sp>
      <p:sp>
        <p:nvSpPr>
          <p:cNvPr id="105" name="Google Shape;105;p1"/>
          <p:cNvSpPr/>
          <p:nvPr/>
        </p:nvSpPr>
        <p:spPr>
          <a:xfrm>
            <a:off x="9882117" y="3311271"/>
            <a:ext cx="1835221" cy="464233"/>
          </a:xfrm>
          <a:prstGeom prst="roundRect">
            <a:avLst>
              <a:gd name="adj" fmla="val 50000"/>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lt-LT" sz="1600" b="1" i="0" u="none" strike="noStrike" cap="none">
                <a:solidFill>
                  <a:schemeClr val="lt1"/>
                </a:solidFill>
                <a:latin typeface="Arial"/>
                <a:ea typeface="Arial"/>
                <a:cs typeface="Arial"/>
                <a:sym typeface="Arial"/>
              </a:rPr>
              <a:t>2 DALIS</a:t>
            </a:r>
            <a:endParaRPr sz="1400" b="0" i="0" u="none" strike="noStrike" cap="none">
              <a:solidFill>
                <a:srgbClr val="000000"/>
              </a:solidFill>
              <a:latin typeface="Arial"/>
              <a:ea typeface="Arial"/>
              <a:cs typeface="Arial"/>
              <a:sym typeface="Arial"/>
            </a:endParaRPr>
          </a:p>
        </p:txBody>
      </p:sp>
      <p:sp>
        <p:nvSpPr>
          <p:cNvPr id="9" name="Date Placeholder 7">
            <a:extLst>
              <a:ext uri="{FF2B5EF4-FFF2-40B4-BE49-F238E27FC236}">
                <a16:creationId xmlns:a16="http://schemas.microsoft.com/office/drawing/2014/main" id="{4AA5647C-59D3-40E5-A101-852074EE658A}"/>
              </a:ext>
            </a:extLst>
          </p:cNvPr>
          <p:cNvSpPr txBox="1"/>
          <p:nvPr/>
        </p:nvSpPr>
        <p:spPr>
          <a:xfrm>
            <a:off x="495612" y="5930346"/>
            <a:ext cx="2267498" cy="3385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600" b="1"/>
            </a:lvl1pPr>
          </a:lstStyle>
          <a:p>
            <a:r>
              <a:rPr dirty="0"/>
              <a:t>202</a:t>
            </a:r>
            <a:r>
              <a:rPr lang="en-US" dirty="0"/>
              <a:t>2</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gd60658169b_1_37"/>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1100"/>
              <a:buFont typeface="Arial"/>
              <a:buNone/>
            </a:pPr>
            <a:r>
              <a:rPr lang="lt-LT" sz="2850"/>
              <a:t>Objektinis programavimas su JavaScript (teorija)</a:t>
            </a:r>
            <a:endParaRPr sz="2850"/>
          </a:p>
        </p:txBody>
      </p:sp>
      <p:sp>
        <p:nvSpPr>
          <p:cNvPr id="169" name="Google Shape;169;gd60658169b_1_37"/>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lt-LT" sz="1400" dirty="0"/>
              <a:t>Objektinis programavimas su JavaScript</a:t>
            </a:r>
          </a:p>
        </p:txBody>
      </p:sp>
      <p:sp>
        <p:nvSpPr>
          <p:cNvPr id="170" name="Google Shape;170;gd60658169b_1_37"/>
          <p:cNvSpPr txBox="1">
            <a:spLocks noGrp="1"/>
          </p:cNvSpPr>
          <p:nvPr>
            <p:ph type="body" idx="2"/>
          </p:nvPr>
        </p:nvSpPr>
        <p:spPr>
          <a:xfrm>
            <a:off x="480400" y="2671875"/>
            <a:ext cx="10859100" cy="5067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Font typeface="Arial"/>
              <a:buNone/>
            </a:pPr>
            <a:r>
              <a:rPr lang="lt-LT" sz="1400" b="1"/>
              <a:t>Būdai, kuriais galima kurti JavaScript objektus:</a:t>
            </a:r>
            <a:endParaRPr sz="1400" b="1"/>
          </a:p>
          <a:p>
            <a:pPr marL="457200" lvl="0" indent="-317500" algn="l" rtl="0">
              <a:spcBef>
                <a:spcPts val="500"/>
              </a:spcBef>
              <a:spcAft>
                <a:spcPts val="0"/>
              </a:spcAft>
              <a:buClr>
                <a:schemeClr val="dk1"/>
              </a:buClr>
              <a:buSzPts val="1400"/>
              <a:buChar char="-"/>
            </a:pPr>
            <a:r>
              <a:rPr lang="lt-LT" sz="1400" b="1"/>
              <a:t>Naudojant </a:t>
            </a:r>
            <a:r>
              <a:rPr lang="lt-LT" sz="1400" b="1" i="1"/>
              <a:t>Object.create()</a:t>
            </a:r>
            <a:r>
              <a:rPr lang="lt-LT" sz="1400" b="1"/>
              <a:t>.</a:t>
            </a:r>
            <a:endParaRPr sz="1400"/>
          </a:p>
          <a:p>
            <a:pPr marL="0" lvl="0" indent="0" algn="l" rtl="0">
              <a:lnSpc>
                <a:spcPct val="115000"/>
              </a:lnSpc>
              <a:spcBef>
                <a:spcPts val="500"/>
              </a:spcBef>
              <a:spcAft>
                <a:spcPts val="0"/>
              </a:spcAft>
              <a:buClr>
                <a:schemeClr val="dk1"/>
              </a:buClr>
              <a:buSzPts val="1100"/>
              <a:buFont typeface="Arial"/>
              <a:buNone/>
            </a:pPr>
            <a:endParaRPr sz="1400"/>
          </a:p>
          <a:p>
            <a:pPr marL="0" lvl="0" indent="0" algn="l" rtl="0">
              <a:lnSpc>
                <a:spcPct val="115000"/>
              </a:lnSpc>
              <a:spcBef>
                <a:spcPts val="500"/>
              </a:spcBef>
              <a:spcAft>
                <a:spcPts val="0"/>
              </a:spcAft>
              <a:buClr>
                <a:schemeClr val="dk1"/>
              </a:buClr>
              <a:buSzPts val="1100"/>
              <a:buFont typeface="Arial"/>
              <a:buNone/>
            </a:pPr>
            <a:r>
              <a:rPr lang="lt-LT" sz="1400"/>
              <a:t>Įsivaizduokite, kad turite organizaciją, kuriai atstovauja orgObject objektas:</a:t>
            </a:r>
            <a:endParaRPr sz="1400"/>
          </a:p>
          <a:p>
            <a:pPr marL="0" lvl="0" indent="0" algn="l" rtl="0">
              <a:lnSpc>
                <a:spcPct val="115000"/>
              </a:lnSpc>
              <a:spcBef>
                <a:spcPts val="500"/>
              </a:spcBef>
              <a:spcAft>
                <a:spcPts val="0"/>
              </a:spcAft>
              <a:buClr>
                <a:schemeClr val="dk1"/>
              </a:buClr>
              <a:buSzPts val="1100"/>
              <a:buFont typeface="Arial"/>
              <a:buNone/>
            </a:pPr>
            <a:r>
              <a:rPr lang="lt-LT" sz="1400" i="1"/>
              <a:t>const orgObject = { company: 'ABC Corp' };</a:t>
            </a:r>
            <a:endParaRPr sz="1400" i="1"/>
          </a:p>
          <a:p>
            <a:pPr marL="0" lvl="0" indent="0" algn="l" rtl="0">
              <a:lnSpc>
                <a:spcPct val="115000"/>
              </a:lnSpc>
              <a:spcBef>
                <a:spcPts val="500"/>
              </a:spcBef>
              <a:spcAft>
                <a:spcPts val="0"/>
              </a:spcAft>
              <a:buClr>
                <a:schemeClr val="dk1"/>
              </a:buClr>
              <a:buSzPts val="1100"/>
              <a:buFont typeface="Arial"/>
              <a:buNone/>
            </a:pPr>
            <a:endParaRPr sz="1400"/>
          </a:p>
          <a:p>
            <a:pPr marL="0" lvl="0" indent="0" algn="l" rtl="0">
              <a:lnSpc>
                <a:spcPct val="115000"/>
              </a:lnSpc>
              <a:spcBef>
                <a:spcPts val="500"/>
              </a:spcBef>
              <a:spcAft>
                <a:spcPts val="0"/>
              </a:spcAft>
              <a:buClr>
                <a:schemeClr val="dk1"/>
              </a:buClr>
              <a:buSzPts val="1100"/>
              <a:buFont typeface="Arial"/>
              <a:buNone/>
            </a:pPr>
            <a:r>
              <a:rPr lang="lt-LT" sz="1400"/>
              <a:t>Ir jūs norite sukurti darbuotojus šiai organizacijai:</a:t>
            </a:r>
            <a:endParaRPr sz="1400"/>
          </a:p>
          <a:p>
            <a:pPr marL="0" lvl="0" indent="0" algn="l" rtl="0">
              <a:lnSpc>
                <a:spcPct val="115000"/>
              </a:lnSpc>
              <a:spcBef>
                <a:spcPts val="500"/>
              </a:spcBef>
              <a:spcAft>
                <a:spcPts val="0"/>
              </a:spcAft>
              <a:buClr>
                <a:schemeClr val="dk1"/>
              </a:buClr>
              <a:buSzPts val="1100"/>
              <a:buFont typeface="Arial"/>
              <a:buNone/>
            </a:pPr>
            <a:r>
              <a:rPr lang="lt-LT" sz="1400" i="1"/>
              <a:t>const employee = Object.create(orgObject, { name: { value: 'EmployeeOne' } });</a:t>
            </a:r>
            <a:endParaRPr sz="1400" i="1"/>
          </a:p>
          <a:p>
            <a:pPr marL="0" lvl="0" indent="0" algn="l" rtl="0">
              <a:lnSpc>
                <a:spcPct val="115000"/>
              </a:lnSpc>
              <a:spcBef>
                <a:spcPts val="500"/>
              </a:spcBef>
              <a:spcAft>
                <a:spcPts val="0"/>
              </a:spcAft>
              <a:buClr>
                <a:schemeClr val="dk1"/>
              </a:buClr>
              <a:buSzPts val="1100"/>
              <a:buFont typeface="Arial"/>
              <a:buNone/>
            </a:pPr>
            <a:endParaRPr sz="1400"/>
          </a:p>
          <a:p>
            <a:pPr marL="0" lvl="0" indent="0" algn="l" rtl="0">
              <a:lnSpc>
                <a:spcPct val="115000"/>
              </a:lnSpc>
              <a:spcBef>
                <a:spcPts val="500"/>
              </a:spcBef>
              <a:spcAft>
                <a:spcPts val="0"/>
              </a:spcAft>
              <a:buClr>
                <a:schemeClr val="dk1"/>
              </a:buClr>
              <a:buSzPts val="1100"/>
              <a:buFont typeface="Arial"/>
              <a:buNone/>
            </a:pPr>
            <a:r>
              <a:rPr lang="lt-LT" sz="1400" i="1"/>
              <a:t>console.log(employee); // { company: "ABC Corp" }</a:t>
            </a:r>
            <a:endParaRPr sz="1400" i="1"/>
          </a:p>
          <a:p>
            <a:pPr marL="0" lvl="0" indent="0" algn="l" rtl="0">
              <a:lnSpc>
                <a:spcPct val="115000"/>
              </a:lnSpc>
              <a:spcBef>
                <a:spcPts val="500"/>
              </a:spcBef>
              <a:spcAft>
                <a:spcPts val="0"/>
              </a:spcAft>
              <a:buClr>
                <a:schemeClr val="dk1"/>
              </a:buClr>
              <a:buSzPts val="1100"/>
              <a:buFont typeface="Arial"/>
              <a:buNone/>
            </a:pPr>
            <a:r>
              <a:rPr lang="lt-LT" sz="1400" i="1"/>
              <a:t>console.log(employee.name); // "EmployeeOne</a:t>
            </a:r>
            <a:endParaRPr sz="1400" i="1"/>
          </a:p>
          <a:p>
            <a:pPr marL="0" marR="139700" lvl="0" indent="0" algn="l" rtl="0">
              <a:lnSpc>
                <a:spcPct val="150000"/>
              </a:lnSpc>
              <a:spcBef>
                <a:spcPts val="500"/>
              </a:spcBef>
              <a:spcAft>
                <a:spcPts val="500"/>
              </a:spcAft>
              <a:buClr>
                <a:schemeClr val="dk1"/>
              </a:buClr>
              <a:buSzPts val="1100"/>
              <a:buNone/>
            </a:pPr>
            <a:endParaRPr sz="1400"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gd60658169b_1_4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1100"/>
              <a:buFont typeface="Arial"/>
              <a:buNone/>
            </a:pPr>
            <a:r>
              <a:rPr lang="lt-LT" sz="2850"/>
              <a:t>Objektinis programavimas su JavaScript (teorija)</a:t>
            </a:r>
            <a:endParaRPr sz="2850"/>
          </a:p>
        </p:txBody>
      </p:sp>
      <p:sp>
        <p:nvSpPr>
          <p:cNvPr id="176" name="Google Shape;176;gd60658169b_1_43"/>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lt-LT" sz="1400" dirty="0"/>
              <a:t>Objektinis programavimas su JavaScript</a:t>
            </a:r>
          </a:p>
        </p:txBody>
      </p:sp>
      <p:sp>
        <p:nvSpPr>
          <p:cNvPr id="177" name="Google Shape;177;gd60658169b_1_43"/>
          <p:cNvSpPr txBox="1">
            <a:spLocks noGrp="1"/>
          </p:cNvSpPr>
          <p:nvPr>
            <p:ph type="body" idx="2"/>
          </p:nvPr>
        </p:nvSpPr>
        <p:spPr>
          <a:xfrm>
            <a:off x="480400" y="2671875"/>
            <a:ext cx="10859100" cy="5067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Font typeface="Arial"/>
              <a:buNone/>
            </a:pPr>
            <a:r>
              <a:rPr lang="lt-LT" sz="1400" b="1"/>
              <a:t>Būdai, kuriais galima kurti JavaScript objektus:</a:t>
            </a:r>
            <a:endParaRPr sz="1400" b="1"/>
          </a:p>
          <a:p>
            <a:pPr marL="457200" lvl="0" indent="-317500" algn="l" rtl="0">
              <a:spcBef>
                <a:spcPts val="500"/>
              </a:spcBef>
              <a:spcAft>
                <a:spcPts val="0"/>
              </a:spcAft>
              <a:buClr>
                <a:srgbClr val="595959"/>
              </a:buClr>
              <a:buSzPts val="1400"/>
              <a:buChar char="-"/>
            </a:pPr>
            <a:r>
              <a:rPr lang="lt-LT" sz="1400" b="1"/>
              <a:t>Naudojant </a:t>
            </a:r>
            <a:r>
              <a:rPr lang="lt-LT" sz="1400" b="1" i="1"/>
              <a:t>Object.assign()</a:t>
            </a:r>
            <a:r>
              <a:rPr lang="lt-LT" sz="1400" b="1"/>
              <a:t>;</a:t>
            </a:r>
            <a:endParaRPr sz="1400" b="1"/>
          </a:p>
          <a:p>
            <a:pPr marL="0" lvl="0" indent="0" algn="l" rtl="0">
              <a:spcBef>
                <a:spcPts val="500"/>
              </a:spcBef>
              <a:spcAft>
                <a:spcPts val="0"/>
              </a:spcAft>
              <a:buClr>
                <a:schemeClr val="dk1"/>
              </a:buClr>
              <a:buSzPts val="1100"/>
              <a:buFont typeface="Arial"/>
              <a:buNone/>
            </a:pPr>
            <a:endParaRPr sz="1400" u="sng"/>
          </a:p>
          <a:p>
            <a:pPr marL="0" lvl="0" indent="0" algn="l" rtl="0">
              <a:spcBef>
                <a:spcPts val="500"/>
              </a:spcBef>
              <a:spcAft>
                <a:spcPts val="0"/>
              </a:spcAft>
              <a:buClr>
                <a:schemeClr val="dk1"/>
              </a:buClr>
              <a:buSzPts val="1100"/>
              <a:buFont typeface="Arial"/>
              <a:buNone/>
            </a:pPr>
            <a:r>
              <a:rPr lang="lt-LT" sz="1400"/>
              <a:t>Ką daryti, jei norime sukurti objektą, kuris turi savybių iš daugiau nei vieno objekto? Čia mums naudingas </a:t>
            </a:r>
            <a:r>
              <a:rPr lang="lt-LT" sz="1400" i="1"/>
              <a:t>Object.assign()</a:t>
            </a:r>
            <a:r>
              <a:rPr lang="lt-LT" sz="1400"/>
              <a:t>. (</a:t>
            </a:r>
            <a:r>
              <a:rPr lang="lt-LT" sz="1400" u="sng">
                <a:solidFill>
                  <a:srgbClr val="0097A7"/>
                </a:solidFill>
                <a:hlinkClick r:id="rId3">
                  <a:extLst>
                    <a:ext uri="{A12FA001-AC4F-418D-AE19-62706E023703}">
                      <ahyp:hlinkClr xmlns:ahyp="http://schemas.microsoft.com/office/drawing/2018/hyperlinkcolor" val="tx"/>
                    </a:ext>
                  </a:extLst>
                </a:hlinkClick>
              </a:rPr>
              <a:t>MDN aprašymas</a:t>
            </a:r>
            <a:r>
              <a:rPr lang="lt-LT" sz="1400"/>
              <a:t>)</a:t>
            </a:r>
            <a:endParaRPr sz="1400"/>
          </a:p>
          <a:p>
            <a:pPr marL="0" lvl="0" indent="0" algn="l" rtl="0">
              <a:spcBef>
                <a:spcPts val="500"/>
              </a:spcBef>
              <a:spcAft>
                <a:spcPts val="0"/>
              </a:spcAft>
              <a:buClr>
                <a:schemeClr val="dk1"/>
              </a:buClr>
              <a:buSzPts val="1100"/>
              <a:buFont typeface="Arial"/>
              <a:buNone/>
            </a:pPr>
            <a:endParaRPr sz="1400"/>
          </a:p>
          <a:p>
            <a:pPr marL="0" lvl="0" indent="0" algn="l" rtl="0">
              <a:spcBef>
                <a:spcPts val="500"/>
              </a:spcBef>
              <a:spcAft>
                <a:spcPts val="0"/>
              </a:spcAft>
              <a:buClr>
                <a:schemeClr val="dk1"/>
              </a:buClr>
              <a:buSzPts val="1100"/>
              <a:buFont typeface="Arial"/>
              <a:buNone/>
            </a:pPr>
            <a:r>
              <a:rPr lang="lt-LT" sz="1400" i="1"/>
              <a:t>Object.assign()</a:t>
            </a:r>
            <a:r>
              <a:rPr lang="lt-LT" sz="1400"/>
              <a:t> metodu parametrais gali būti naudojamas bet koks objektų skaičius. Pirmasis parametras yra objektas, kurį jis sukurs ir grąžins. Likę jam perduoti objektai bus naudojami savybėms nukopijuoti į naują objektą. Supraskime tai pratęsdami ankstesnį pavyzdį, kurį matėme.</a:t>
            </a:r>
            <a:endParaRPr sz="1400"/>
          </a:p>
          <a:p>
            <a:pPr marL="0" marR="139700" lvl="0" indent="0" algn="l" rtl="0">
              <a:lnSpc>
                <a:spcPct val="150000"/>
              </a:lnSpc>
              <a:spcBef>
                <a:spcPts val="500"/>
              </a:spcBef>
              <a:spcAft>
                <a:spcPts val="500"/>
              </a:spcAft>
              <a:buClr>
                <a:schemeClr val="dk1"/>
              </a:buClr>
              <a:buSzPts val="1100"/>
              <a:buNone/>
            </a:pPr>
            <a:endParaRPr sz="1400"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d60658169b_1_49"/>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1100"/>
              <a:buFont typeface="Arial"/>
              <a:buNone/>
            </a:pPr>
            <a:r>
              <a:rPr lang="lt-LT" sz="2850"/>
              <a:t>Objektinis programavimas su JavaScript (teorija)</a:t>
            </a:r>
            <a:endParaRPr sz="2850"/>
          </a:p>
        </p:txBody>
      </p:sp>
      <p:sp>
        <p:nvSpPr>
          <p:cNvPr id="183" name="Google Shape;183;gd60658169b_1_49"/>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lt-LT" sz="1400" dirty="0"/>
              <a:t>Objektinis programavimas su JavaScript</a:t>
            </a:r>
          </a:p>
        </p:txBody>
      </p:sp>
      <p:sp>
        <p:nvSpPr>
          <p:cNvPr id="184" name="Google Shape;184;gd60658169b_1_49"/>
          <p:cNvSpPr txBox="1">
            <a:spLocks noGrp="1"/>
          </p:cNvSpPr>
          <p:nvPr>
            <p:ph type="body" idx="2"/>
          </p:nvPr>
        </p:nvSpPr>
        <p:spPr>
          <a:xfrm>
            <a:off x="480400" y="2671875"/>
            <a:ext cx="10859100" cy="50673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Font typeface="Arial"/>
              <a:buNone/>
            </a:pPr>
            <a:r>
              <a:rPr lang="lt-LT" sz="1400" b="1"/>
              <a:t>Būdai, kuriais galima kurti JavaScript objektus:</a:t>
            </a:r>
            <a:endParaRPr sz="1400" b="1"/>
          </a:p>
          <a:p>
            <a:pPr marL="457200" lvl="0" indent="-317500" algn="l" rtl="0">
              <a:lnSpc>
                <a:spcPct val="115000"/>
              </a:lnSpc>
              <a:spcBef>
                <a:spcPts val="500"/>
              </a:spcBef>
              <a:spcAft>
                <a:spcPts val="0"/>
              </a:spcAft>
              <a:buClr>
                <a:schemeClr val="dk1"/>
              </a:buClr>
              <a:buSzPts val="1400"/>
              <a:buChar char="-"/>
            </a:pPr>
            <a:r>
              <a:rPr lang="lt-LT" sz="1400" b="1"/>
              <a:t>Naudojant Object.assign();</a:t>
            </a:r>
            <a:endParaRPr sz="1400" b="1"/>
          </a:p>
          <a:p>
            <a:pPr marL="0" lvl="0" indent="0" algn="l" rtl="0">
              <a:lnSpc>
                <a:spcPct val="115000"/>
              </a:lnSpc>
              <a:spcBef>
                <a:spcPts val="500"/>
              </a:spcBef>
              <a:spcAft>
                <a:spcPts val="0"/>
              </a:spcAft>
              <a:buClr>
                <a:schemeClr val="dk1"/>
              </a:buClr>
              <a:buSzPts val="1100"/>
              <a:buFont typeface="Arial"/>
              <a:buNone/>
            </a:pPr>
            <a:endParaRPr sz="1400"/>
          </a:p>
          <a:p>
            <a:pPr marL="0" lvl="0" indent="0" algn="l" rtl="0">
              <a:lnSpc>
                <a:spcPct val="115000"/>
              </a:lnSpc>
              <a:spcBef>
                <a:spcPts val="500"/>
              </a:spcBef>
              <a:spcAft>
                <a:spcPts val="0"/>
              </a:spcAft>
              <a:buClr>
                <a:schemeClr val="dk1"/>
              </a:buClr>
              <a:buSzPts val="1100"/>
              <a:buFont typeface="Arial"/>
              <a:buNone/>
            </a:pPr>
            <a:r>
              <a:rPr lang="lt-LT" sz="1400"/>
              <a:t>Turime du objektus:</a:t>
            </a:r>
            <a:endParaRPr sz="1400"/>
          </a:p>
          <a:p>
            <a:pPr marL="0" lvl="0" indent="0" algn="l" rtl="0">
              <a:lnSpc>
                <a:spcPct val="115000"/>
              </a:lnSpc>
              <a:spcBef>
                <a:spcPts val="500"/>
              </a:spcBef>
              <a:spcAft>
                <a:spcPts val="0"/>
              </a:spcAft>
              <a:buClr>
                <a:schemeClr val="dk1"/>
              </a:buClr>
              <a:buSzPts val="1100"/>
              <a:buFont typeface="Arial"/>
              <a:buNone/>
            </a:pPr>
            <a:r>
              <a:rPr lang="lt-LT" sz="1400" i="1"/>
              <a:t>const orgObject = { company: 'ABC Corp' }</a:t>
            </a:r>
            <a:endParaRPr sz="1400" i="1"/>
          </a:p>
          <a:p>
            <a:pPr marL="0" lvl="0" indent="0" algn="l" rtl="0">
              <a:lnSpc>
                <a:spcPct val="115000"/>
              </a:lnSpc>
              <a:spcBef>
                <a:spcPts val="500"/>
              </a:spcBef>
              <a:spcAft>
                <a:spcPts val="0"/>
              </a:spcAft>
              <a:buClr>
                <a:schemeClr val="dk1"/>
              </a:buClr>
              <a:buSzPts val="1100"/>
              <a:buFont typeface="Arial"/>
              <a:buNone/>
            </a:pPr>
            <a:r>
              <a:rPr lang="lt-LT" sz="1400" i="1"/>
              <a:t>const carObject = { carName: 'Ford' }</a:t>
            </a:r>
            <a:endParaRPr sz="1400" i="1"/>
          </a:p>
          <a:p>
            <a:pPr marL="0" lvl="0" indent="0" algn="l" rtl="0">
              <a:lnSpc>
                <a:spcPct val="115000"/>
              </a:lnSpc>
              <a:spcBef>
                <a:spcPts val="500"/>
              </a:spcBef>
              <a:spcAft>
                <a:spcPts val="0"/>
              </a:spcAft>
              <a:buClr>
                <a:schemeClr val="dk1"/>
              </a:buClr>
              <a:buSzPts val="1100"/>
              <a:buFont typeface="Arial"/>
              <a:buNone/>
            </a:pPr>
            <a:endParaRPr sz="1400"/>
          </a:p>
          <a:p>
            <a:pPr marL="0" lvl="0" indent="0" algn="l" rtl="0">
              <a:lnSpc>
                <a:spcPct val="115000"/>
              </a:lnSpc>
              <a:spcBef>
                <a:spcPts val="500"/>
              </a:spcBef>
              <a:spcAft>
                <a:spcPts val="0"/>
              </a:spcAft>
              <a:buClr>
                <a:schemeClr val="dk1"/>
              </a:buClr>
              <a:buSzPts val="1100"/>
              <a:buFont typeface="Arial"/>
              <a:buNone/>
            </a:pPr>
            <a:r>
              <a:rPr lang="lt-LT" sz="1400"/>
              <a:t>Dabar norite „ABC Corp“ darbuotojo objekto, vairuojančio „Ford“ automobilį. Tai galite padaryti naudodami Object.assign():</a:t>
            </a:r>
            <a:endParaRPr sz="1400"/>
          </a:p>
          <a:p>
            <a:pPr marL="0" lvl="0" indent="0" algn="l" rtl="0">
              <a:lnSpc>
                <a:spcPct val="115000"/>
              </a:lnSpc>
              <a:spcBef>
                <a:spcPts val="500"/>
              </a:spcBef>
              <a:spcAft>
                <a:spcPts val="0"/>
              </a:spcAft>
              <a:buClr>
                <a:schemeClr val="dk1"/>
              </a:buClr>
              <a:buSzPts val="1100"/>
              <a:buFont typeface="Arial"/>
              <a:buNone/>
            </a:pPr>
            <a:r>
              <a:rPr lang="lt-LT" sz="1400" i="1"/>
              <a:t>const employee = Object.assign({}, orgObject, carObject);</a:t>
            </a:r>
            <a:endParaRPr sz="1400" i="1"/>
          </a:p>
          <a:p>
            <a:pPr marL="0" lvl="0" indent="0" algn="l" rtl="0">
              <a:lnSpc>
                <a:spcPct val="115000"/>
              </a:lnSpc>
              <a:spcBef>
                <a:spcPts val="500"/>
              </a:spcBef>
              <a:spcAft>
                <a:spcPts val="0"/>
              </a:spcAft>
              <a:buClr>
                <a:schemeClr val="dk1"/>
              </a:buClr>
              <a:buSzPts val="1100"/>
              <a:buFont typeface="Arial"/>
              <a:buNone/>
            </a:pPr>
            <a:endParaRPr sz="1400"/>
          </a:p>
          <a:p>
            <a:pPr marL="0" lvl="0" indent="0" algn="l" rtl="0">
              <a:lnSpc>
                <a:spcPct val="115000"/>
              </a:lnSpc>
              <a:spcBef>
                <a:spcPts val="500"/>
              </a:spcBef>
              <a:spcAft>
                <a:spcPts val="0"/>
              </a:spcAft>
              <a:buClr>
                <a:schemeClr val="dk1"/>
              </a:buClr>
              <a:buSzPts val="1100"/>
              <a:buFont typeface="Arial"/>
              <a:buNone/>
            </a:pPr>
            <a:r>
              <a:rPr lang="lt-LT" sz="1400" i="1"/>
              <a:t>console.log(employee); // { carName: "Ford", company: "ABC Corp" }</a:t>
            </a:r>
            <a:endParaRPr sz="1400" i="1"/>
          </a:p>
          <a:p>
            <a:pPr marL="0" lvl="0" indent="0" algn="l" rtl="0">
              <a:lnSpc>
                <a:spcPct val="115000"/>
              </a:lnSpc>
              <a:spcBef>
                <a:spcPts val="500"/>
              </a:spcBef>
              <a:spcAft>
                <a:spcPts val="0"/>
              </a:spcAft>
              <a:buClr>
                <a:schemeClr val="dk1"/>
              </a:buClr>
              <a:buSzPts val="1100"/>
              <a:buFont typeface="Arial"/>
              <a:buNone/>
            </a:pPr>
            <a:endParaRPr sz="1400"/>
          </a:p>
          <a:p>
            <a:pPr marL="0" lvl="0" indent="0" algn="l" rtl="0">
              <a:lnSpc>
                <a:spcPct val="115000"/>
              </a:lnSpc>
              <a:spcBef>
                <a:spcPts val="500"/>
              </a:spcBef>
              <a:spcAft>
                <a:spcPts val="0"/>
              </a:spcAft>
              <a:buClr>
                <a:schemeClr val="dk1"/>
              </a:buClr>
              <a:buSzPts val="1100"/>
              <a:buFont typeface="Arial"/>
              <a:buNone/>
            </a:pPr>
            <a:endParaRPr sz="1400"/>
          </a:p>
          <a:p>
            <a:pPr marL="0" marR="139700" lvl="0" indent="0" algn="l" rtl="0">
              <a:lnSpc>
                <a:spcPct val="115000"/>
              </a:lnSpc>
              <a:spcBef>
                <a:spcPts val="500"/>
              </a:spcBef>
              <a:spcAft>
                <a:spcPts val="500"/>
              </a:spcAft>
              <a:buClr>
                <a:schemeClr val="dk1"/>
              </a:buClr>
              <a:buSzPts val="1100"/>
              <a:buNone/>
            </a:pPr>
            <a:endParaRPr sz="1400"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gd60658169b_1_55"/>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1100"/>
              <a:buFont typeface="Arial"/>
              <a:buNone/>
            </a:pPr>
            <a:r>
              <a:rPr lang="lt-LT" sz="2850"/>
              <a:t>Objektinis programavimas su JavaScript (teorija)</a:t>
            </a:r>
            <a:endParaRPr sz="2850"/>
          </a:p>
        </p:txBody>
      </p:sp>
      <p:sp>
        <p:nvSpPr>
          <p:cNvPr id="190" name="Google Shape;190;gd60658169b_1_55"/>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lt-LT" sz="1400" dirty="0"/>
              <a:t>Objektinis programavimas su JavaScript</a:t>
            </a:r>
          </a:p>
        </p:txBody>
      </p:sp>
      <p:sp>
        <p:nvSpPr>
          <p:cNvPr id="191" name="Google Shape;191;gd60658169b_1_55"/>
          <p:cNvSpPr txBox="1">
            <a:spLocks noGrp="1"/>
          </p:cNvSpPr>
          <p:nvPr>
            <p:ph type="body" idx="2"/>
          </p:nvPr>
        </p:nvSpPr>
        <p:spPr>
          <a:xfrm>
            <a:off x="480400" y="2108658"/>
            <a:ext cx="10859100" cy="4747039"/>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Font typeface="Arial"/>
              <a:buNone/>
            </a:pPr>
            <a:r>
              <a:rPr lang="lt-LT" sz="1400" b="1"/>
              <a:t>Būdai, kuriais galima kurti JavaScript objektus:</a:t>
            </a:r>
            <a:endParaRPr sz="1400" b="1"/>
          </a:p>
          <a:p>
            <a:pPr marL="457200" lvl="0" indent="-317500" algn="l" rtl="0">
              <a:spcBef>
                <a:spcPts val="500"/>
              </a:spcBef>
              <a:spcAft>
                <a:spcPts val="0"/>
              </a:spcAft>
              <a:buClr>
                <a:schemeClr val="dk1"/>
              </a:buClr>
              <a:buSzPts val="1400"/>
              <a:buChar char="-"/>
            </a:pPr>
            <a:r>
              <a:rPr lang="lt-LT" sz="1400" b="1"/>
              <a:t>Naudojant ES6 klases (!)</a:t>
            </a:r>
            <a:endParaRPr sz="1400" b="1"/>
          </a:p>
          <a:p>
            <a:pPr marL="0" lvl="0" indent="0" algn="l" rtl="0">
              <a:spcBef>
                <a:spcPts val="500"/>
              </a:spcBef>
              <a:spcAft>
                <a:spcPts val="0"/>
              </a:spcAft>
              <a:buClr>
                <a:schemeClr val="dk1"/>
              </a:buClr>
              <a:buSzPts val="1100"/>
              <a:buFont typeface="Arial"/>
              <a:buNone/>
            </a:pPr>
            <a:endParaRPr sz="1400"/>
          </a:p>
          <a:p>
            <a:pPr marL="0" lvl="0" indent="0" algn="l" rtl="0">
              <a:spcBef>
                <a:spcPts val="500"/>
              </a:spcBef>
              <a:spcAft>
                <a:spcPts val="0"/>
              </a:spcAft>
              <a:buClr>
                <a:schemeClr val="dk1"/>
              </a:buClr>
              <a:buSzPts val="1100"/>
              <a:buFont typeface="Arial"/>
              <a:buNone/>
            </a:pPr>
            <a:r>
              <a:rPr lang="lt-LT" sz="1400"/>
              <a:t>Pastebėsite, kad šis metodas yra panašus į </a:t>
            </a:r>
            <a:r>
              <a:rPr lang="lt-LT" sz="1400" i="1"/>
              <a:t>new </a:t>
            </a:r>
            <a:r>
              <a:rPr lang="lt-LT" sz="1400"/>
              <a:t>naudojimą su vartotojo apibrėžta konstruktoriaus funkcija. Dabar konstruktoriaus funkcijos yra pakeistos klasėmis (</a:t>
            </a:r>
            <a:r>
              <a:rPr lang="lt-LT" sz="1400" i="1"/>
              <a:t>class</a:t>
            </a:r>
            <a:r>
              <a:rPr lang="lt-LT" sz="1400"/>
              <a:t>), nes jos palaikomos pagal ES6 specifikacijas. </a:t>
            </a:r>
            <a:endParaRPr sz="1400"/>
          </a:p>
          <a:p>
            <a:pPr marL="0" lvl="0" indent="0" algn="l" rtl="0">
              <a:spcBef>
                <a:spcPts val="500"/>
              </a:spcBef>
              <a:spcAft>
                <a:spcPts val="0"/>
              </a:spcAft>
              <a:buClr>
                <a:schemeClr val="dk1"/>
              </a:buClr>
              <a:buSzPts val="1100"/>
              <a:buFont typeface="Arial"/>
              <a:buNone/>
            </a:pPr>
            <a:endParaRPr sz="1800"/>
          </a:p>
          <a:p>
            <a:pPr marL="0" lvl="0" indent="0" algn="l" rtl="0">
              <a:spcBef>
                <a:spcPts val="500"/>
              </a:spcBef>
              <a:spcAft>
                <a:spcPts val="500"/>
              </a:spcAft>
              <a:buClr>
                <a:schemeClr val="dk1"/>
              </a:buClr>
              <a:buSzPts val="1100"/>
              <a:buNone/>
            </a:pPr>
            <a:r>
              <a:rPr lang="lt-LT" sz="1400"/>
              <a:t>Pvz.:</a:t>
            </a:r>
            <a:endParaRPr sz="1400" b="1"/>
          </a:p>
        </p:txBody>
      </p:sp>
      <p:graphicFrame>
        <p:nvGraphicFramePr>
          <p:cNvPr id="192" name="Google Shape;192;gd60658169b_1_55"/>
          <p:cNvGraphicFramePr/>
          <p:nvPr>
            <p:extLst>
              <p:ext uri="{D42A27DB-BD31-4B8C-83A1-F6EECF244321}">
                <p14:modId xmlns:p14="http://schemas.microsoft.com/office/powerpoint/2010/main" val="1628142471"/>
              </p:ext>
            </p:extLst>
          </p:nvPr>
        </p:nvGraphicFramePr>
        <p:xfrm>
          <a:off x="1369391" y="4097130"/>
          <a:ext cx="7707800" cy="2528956"/>
        </p:xfrm>
        <a:graphic>
          <a:graphicData uri="http://schemas.openxmlformats.org/drawingml/2006/table">
            <a:tbl>
              <a:tblPr>
                <a:noFill/>
                <a:tableStyleId>{D315D243-36E9-4869-91D4-7B103FB34917}</a:tableStyleId>
              </a:tblPr>
              <a:tblGrid>
                <a:gridCol w="3853900">
                  <a:extLst>
                    <a:ext uri="{9D8B030D-6E8A-4147-A177-3AD203B41FA5}">
                      <a16:colId xmlns:a16="http://schemas.microsoft.com/office/drawing/2014/main" val="20000"/>
                    </a:ext>
                  </a:extLst>
                </a:gridCol>
                <a:gridCol w="3853900">
                  <a:extLst>
                    <a:ext uri="{9D8B030D-6E8A-4147-A177-3AD203B41FA5}">
                      <a16:colId xmlns:a16="http://schemas.microsoft.com/office/drawing/2014/main" val="20001"/>
                    </a:ext>
                  </a:extLst>
                </a:gridCol>
              </a:tblGrid>
              <a:tr h="2528956">
                <a:tc>
                  <a:txBody>
                    <a:bodyPr/>
                    <a:lstStyle/>
                    <a:p>
                      <a:pPr marL="0" lvl="0" indent="0" algn="l" rtl="0">
                        <a:lnSpc>
                          <a:spcPct val="115000"/>
                        </a:lnSpc>
                        <a:spcBef>
                          <a:spcPts val="0"/>
                        </a:spcBef>
                        <a:spcAft>
                          <a:spcPts val="0"/>
                        </a:spcAft>
                        <a:buClr>
                          <a:schemeClr val="dk1"/>
                        </a:buClr>
                        <a:buSzPts val="1100"/>
                        <a:buFont typeface="Arial"/>
                        <a:buNone/>
                      </a:pPr>
                      <a:r>
                        <a:rPr lang="lt-LT" sz="1200" i="1">
                          <a:solidFill>
                            <a:schemeClr val="dk1"/>
                          </a:solidFill>
                        </a:rPr>
                        <a:t>class Person {</a:t>
                      </a:r>
                      <a:endParaRPr sz="1200" i="1">
                        <a:solidFill>
                          <a:schemeClr val="dk1"/>
                        </a:solidFill>
                      </a:endParaRPr>
                    </a:p>
                    <a:p>
                      <a:pPr marL="0" lvl="0" indent="0" algn="l" rtl="0">
                        <a:lnSpc>
                          <a:spcPct val="115000"/>
                        </a:lnSpc>
                        <a:spcBef>
                          <a:spcPts val="500"/>
                        </a:spcBef>
                        <a:spcAft>
                          <a:spcPts val="0"/>
                        </a:spcAft>
                        <a:buClr>
                          <a:schemeClr val="dk1"/>
                        </a:buClr>
                        <a:buSzPts val="1100"/>
                        <a:buFont typeface="Arial"/>
                        <a:buNone/>
                      </a:pPr>
                      <a:r>
                        <a:rPr lang="lt-LT" sz="1200" i="1">
                          <a:solidFill>
                            <a:schemeClr val="dk1"/>
                          </a:solidFill>
                        </a:rPr>
                        <a:t>  constructor(fname, lname) {</a:t>
                      </a:r>
                      <a:endParaRPr sz="1200" i="1">
                        <a:solidFill>
                          <a:schemeClr val="dk1"/>
                        </a:solidFill>
                      </a:endParaRPr>
                    </a:p>
                    <a:p>
                      <a:pPr marL="0" lvl="0" indent="0" algn="l" rtl="0">
                        <a:lnSpc>
                          <a:spcPct val="115000"/>
                        </a:lnSpc>
                        <a:spcBef>
                          <a:spcPts val="500"/>
                        </a:spcBef>
                        <a:spcAft>
                          <a:spcPts val="0"/>
                        </a:spcAft>
                        <a:buClr>
                          <a:schemeClr val="dk1"/>
                        </a:buClr>
                        <a:buSzPts val="1100"/>
                        <a:buFont typeface="Arial"/>
                        <a:buNone/>
                      </a:pPr>
                      <a:r>
                        <a:rPr lang="lt-LT" sz="1200" i="1">
                          <a:solidFill>
                            <a:schemeClr val="dk1"/>
                          </a:solidFill>
                        </a:rPr>
                        <a:t>    this.firstName = fname;</a:t>
                      </a:r>
                      <a:endParaRPr sz="1200" i="1">
                        <a:solidFill>
                          <a:schemeClr val="dk1"/>
                        </a:solidFill>
                      </a:endParaRPr>
                    </a:p>
                    <a:p>
                      <a:pPr marL="0" lvl="0" indent="0" algn="l" rtl="0">
                        <a:lnSpc>
                          <a:spcPct val="115000"/>
                        </a:lnSpc>
                        <a:spcBef>
                          <a:spcPts val="500"/>
                        </a:spcBef>
                        <a:spcAft>
                          <a:spcPts val="0"/>
                        </a:spcAft>
                        <a:buClr>
                          <a:schemeClr val="dk1"/>
                        </a:buClr>
                        <a:buSzPts val="1100"/>
                        <a:buFont typeface="Arial"/>
                        <a:buNone/>
                      </a:pPr>
                      <a:r>
                        <a:rPr lang="lt-LT" sz="1200" i="1">
                          <a:solidFill>
                            <a:schemeClr val="dk1"/>
                          </a:solidFill>
                        </a:rPr>
                        <a:t>    this.lastName = lname;</a:t>
                      </a:r>
                      <a:endParaRPr sz="1200" i="1">
                        <a:solidFill>
                          <a:schemeClr val="dk1"/>
                        </a:solidFill>
                      </a:endParaRPr>
                    </a:p>
                    <a:p>
                      <a:pPr marL="0" lvl="0" indent="0" algn="l" rtl="0">
                        <a:lnSpc>
                          <a:spcPct val="115000"/>
                        </a:lnSpc>
                        <a:spcBef>
                          <a:spcPts val="500"/>
                        </a:spcBef>
                        <a:spcAft>
                          <a:spcPts val="0"/>
                        </a:spcAft>
                        <a:buClr>
                          <a:schemeClr val="dk1"/>
                        </a:buClr>
                        <a:buSzPts val="1100"/>
                        <a:buFont typeface="Arial"/>
                        <a:buNone/>
                      </a:pPr>
                      <a:r>
                        <a:rPr lang="lt-LT" sz="1200" i="1">
                          <a:solidFill>
                            <a:schemeClr val="dk1"/>
                          </a:solidFill>
                        </a:rPr>
                        <a:t>  }</a:t>
                      </a:r>
                      <a:endParaRPr sz="1200" i="1">
                        <a:solidFill>
                          <a:schemeClr val="dk1"/>
                        </a:solidFill>
                      </a:endParaRPr>
                    </a:p>
                    <a:p>
                      <a:pPr marL="0" lvl="0" indent="0" algn="l" rtl="0">
                        <a:lnSpc>
                          <a:spcPct val="115000"/>
                        </a:lnSpc>
                        <a:spcBef>
                          <a:spcPts val="500"/>
                        </a:spcBef>
                        <a:spcAft>
                          <a:spcPts val="0"/>
                        </a:spcAft>
                        <a:buClr>
                          <a:schemeClr val="dk1"/>
                        </a:buClr>
                        <a:buSzPts val="1100"/>
                        <a:buFont typeface="Arial"/>
                        <a:buNone/>
                      </a:pPr>
                      <a:r>
                        <a:rPr lang="lt-LT" sz="1200" i="1">
                          <a:solidFill>
                            <a:schemeClr val="dk1"/>
                          </a:solidFill>
                        </a:rPr>
                        <a:t>}</a:t>
                      </a:r>
                      <a:endParaRPr i="1">
                        <a:solidFill>
                          <a:schemeClr val="dk1"/>
                        </a:solidFill>
                      </a:endParaRPr>
                    </a:p>
                    <a:p>
                      <a:pPr marL="0" lvl="0" indent="0" algn="l" rtl="0">
                        <a:spcBef>
                          <a:spcPts val="500"/>
                        </a:spcBef>
                        <a:spcAft>
                          <a:spcPts val="0"/>
                        </a:spcAft>
                        <a:buNone/>
                      </a:pPr>
                      <a:endParaRPr/>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lt-LT" sz="1200" i="1">
                          <a:solidFill>
                            <a:schemeClr val="dk1"/>
                          </a:solidFill>
                        </a:rPr>
                        <a:t>const person = new Person('testFirstName', 'testLastName');</a:t>
                      </a:r>
                      <a:endParaRPr sz="1200" i="1">
                        <a:solidFill>
                          <a:schemeClr val="dk1"/>
                        </a:solidFill>
                      </a:endParaRPr>
                    </a:p>
                    <a:p>
                      <a:pPr marL="0" lvl="0" indent="0" algn="l" rtl="0">
                        <a:lnSpc>
                          <a:spcPct val="115000"/>
                        </a:lnSpc>
                        <a:spcBef>
                          <a:spcPts val="500"/>
                        </a:spcBef>
                        <a:spcAft>
                          <a:spcPts val="0"/>
                        </a:spcAft>
                        <a:buClr>
                          <a:schemeClr val="dk1"/>
                        </a:buClr>
                        <a:buSzPts val="1100"/>
                        <a:buFont typeface="Arial"/>
                        <a:buNone/>
                      </a:pPr>
                      <a:r>
                        <a:rPr lang="lt-LT" sz="1200" i="1">
                          <a:solidFill>
                            <a:schemeClr val="dk1"/>
                          </a:solidFill>
                        </a:rPr>
                        <a:t>console.log(person.firstName); // testFirstName</a:t>
                      </a:r>
                      <a:endParaRPr sz="1200" i="1">
                        <a:solidFill>
                          <a:schemeClr val="dk1"/>
                        </a:solidFill>
                      </a:endParaRPr>
                    </a:p>
                    <a:p>
                      <a:pPr marL="0" lvl="0" indent="0" algn="l" rtl="0">
                        <a:lnSpc>
                          <a:spcPct val="115000"/>
                        </a:lnSpc>
                        <a:spcBef>
                          <a:spcPts val="500"/>
                        </a:spcBef>
                        <a:spcAft>
                          <a:spcPts val="0"/>
                        </a:spcAft>
                        <a:buClr>
                          <a:schemeClr val="dk1"/>
                        </a:buClr>
                        <a:buSzPts val="1100"/>
                        <a:buFont typeface="Arial"/>
                        <a:buNone/>
                      </a:pPr>
                      <a:r>
                        <a:rPr lang="lt-LT" sz="1200" i="1">
                          <a:solidFill>
                            <a:schemeClr val="dk1"/>
                          </a:solidFill>
                        </a:rPr>
                        <a:t>console.log(person.lastName); // testLastName</a:t>
                      </a:r>
                      <a:endParaRPr i="1">
                        <a:solidFill>
                          <a:schemeClr val="dk1"/>
                        </a:solidFill>
                      </a:endParaRPr>
                    </a:p>
                    <a:p>
                      <a:pPr marL="0" lvl="0" indent="0" algn="l" rtl="0">
                        <a:spcBef>
                          <a:spcPts val="500"/>
                        </a:spcBef>
                        <a:spcAft>
                          <a:spcPts val="0"/>
                        </a:spcAft>
                        <a:buNone/>
                      </a:pPr>
                      <a:endParaRPr/>
                    </a:p>
                  </a:txBody>
                  <a:tcPr marL="91425" marR="91425" marT="91425" marB="91425"/>
                </a:tc>
                <a:extLst>
                  <a:ext uri="{0D108BD9-81ED-4DB2-BD59-A6C34878D82A}">
                    <a16:rowId xmlns:a16="http://schemas.microsoft.com/office/drawing/2014/main" val="10000"/>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gd60658169b_1_62"/>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1100"/>
              <a:buFont typeface="Arial"/>
              <a:buNone/>
            </a:pPr>
            <a:r>
              <a:rPr lang="lt-LT" sz="2850"/>
              <a:t>Objektinis programavimas su JavaScript (teorija)</a:t>
            </a:r>
            <a:endParaRPr sz="2850"/>
          </a:p>
        </p:txBody>
      </p:sp>
      <p:sp>
        <p:nvSpPr>
          <p:cNvPr id="198" name="Google Shape;198;gd60658169b_1_62"/>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lt-LT" sz="1400" dirty="0"/>
              <a:t>Objektinis programavimas su JavaScript</a:t>
            </a:r>
          </a:p>
        </p:txBody>
      </p:sp>
      <p:sp>
        <p:nvSpPr>
          <p:cNvPr id="199" name="Google Shape;199;gd60658169b_1_62"/>
          <p:cNvSpPr txBox="1">
            <a:spLocks noGrp="1"/>
          </p:cNvSpPr>
          <p:nvPr>
            <p:ph type="body" idx="2"/>
          </p:nvPr>
        </p:nvSpPr>
        <p:spPr>
          <a:xfrm>
            <a:off x="480400" y="2671875"/>
            <a:ext cx="10859100" cy="5067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None/>
            </a:pPr>
            <a:r>
              <a:rPr lang="lt-LT" sz="1400" b="1" dirty="0"/>
              <a:t>Būdai, kuriais galima kurti JavaScript objektus:</a:t>
            </a:r>
            <a:endParaRPr sz="1400" b="1" dirty="0"/>
          </a:p>
          <a:p>
            <a:pPr marL="457200" lvl="0" indent="-317500" algn="l" rtl="0">
              <a:spcBef>
                <a:spcPts val="500"/>
              </a:spcBef>
              <a:spcAft>
                <a:spcPts val="0"/>
              </a:spcAft>
              <a:buClr>
                <a:schemeClr val="dk1"/>
              </a:buClr>
              <a:buSzPts val="1400"/>
              <a:buChar char="-"/>
            </a:pPr>
            <a:r>
              <a:rPr lang="lt-LT" sz="1400" b="1" dirty="0"/>
              <a:t>Naudojant ES6 klases (!)</a:t>
            </a:r>
            <a:endParaRPr sz="1400" dirty="0"/>
          </a:p>
          <a:p>
            <a:pPr marL="0" lvl="0" indent="0" algn="l" rtl="0">
              <a:lnSpc>
                <a:spcPct val="115000"/>
              </a:lnSpc>
              <a:spcBef>
                <a:spcPts val="500"/>
              </a:spcBef>
              <a:spcAft>
                <a:spcPts val="0"/>
              </a:spcAft>
              <a:buClr>
                <a:schemeClr val="dk1"/>
              </a:buClr>
              <a:buSzPts val="1100"/>
              <a:buNone/>
            </a:pPr>
            <a:endParaRPr sz="1400" dirty="0"/>
          </a:p>
          <a:p>
            <a:pPr marL="0" lvl="0" indent="0" algn="l" rtl="0">
              <a:lnSpc>
                <a:spcPct val="115000"/>
              </a:lnSpc>
              <a:spcBef>
                <a:spcPts val="500"/>
              </a:spcBef>
              <a:spcAft>
                <a:spcPts val="0"/>
              </a:spcAft>
              <a:buClr>
                <a:schemeClr val="dk1"/>
              </a:buClr>
              <a:buSzPts val="1100"/>
              <a:buNone/>
            </a:pPr>
            <a:r>
              <a:rPr lang="lt-LT" sz="1400" dirty="0"/>
              <a:t>ES6 klasės (class) – šiuolaikiniame programavime naudojant JavaScript, yra modernus (sudėtingesnis) class konstruktas, turintis naujų ir puikių funkcijų, kurios naudingos kuriant objektus.</a:t>
            </a:r>
            <a:endParaRPr sz="1400" dirty="0"/>
          </a:p>
          <a:p>
            <a:pPr marL="0" lvl="0" indent="0" algn="l" rtl="0">
              <a:lnSpc>
                <a:spcPct val="115000"/>
              </a:lnSpc>
              <a:spcBef>
                <a:spcPts val="500"/>
              </a:spcBef>
              <a:spcAft>
                <a:spcPts val="0"/>
              </a:spcAft>
              <a:buClr>
                <a:schemeClr val="dk1"/>
              </a:buClr>
              <a:buSzPts val="1100"/>
              <a:buNone/>
            </a:pPr>
            <a:r>
              <a:rPr lang="lt-LT" sz="1400" dirty="0"/>
              <a:t>Sintaksė su metodais:</a:t>
            </a:r>
            <a:endParaRPr sz="1400" dirty="0"/>
          </a:p>
          <a:p>
            <a:pPr marL="0" lvl="0" indent="0" algn="l" rtl="0">
              <a:lnSpc>
                <a:spcPct val="115000"/>
              </a:lnSpc>
              <a:spcBef>
                <a:spcPts val="500"/>
              </a:spcBef>
              <a:spcAft>
                <a:spcPts val="0"/>
              </a:spcAft>
              <a:buClr>
                <a:schemeClr val="dk1"/>
              </a:buClr>
              <a:buSzPts val="1100"/>
              <a:buNone/>
            </a:pPr>
            <a:r>
              <a:rPr lang="lt-LT" sz="1200" dirty="0"/>
              <a:t>class MyClass {</a:t>
            </a:r>
            <a:endParaRPr sz="1200" dirty="0"/>
          </a:p>
          <a:p>
            <a:pPr marL="0" lvl="0" indent="0" algn="l" rtl="0">
              <a:lnSpc>
                <a:spcPct val="115000"/>
              </a:lnSpc>
              <a:spcBef>
                <a:spcPts val="500"/>
              </a:spcBef>
              <a:spcAft>
                <a:spcPts val="0"/>
              </a:spcAft>
              <a:buClr>
                <a:schemeClr val="dk1"/>
              </a:buClr>
              <a:buSzPts val="1100"/>
              <a:buNone/>
            </a:pPr>
            <a:r>
              <a:rPr lang="lt-LT" sz="1200" dirty="0"/>
              <a:t>  // class methods</a:t>
            </a:r>
            <a:endParaRPr sz="1200" dirty="0"/>
          </a:p>
          <a:p>
            <a:pPr marL="0" lvl="0" indent="0" algn="l" rtl="0">
              <a:lnSpc>
                <a:spcPct val="115000"/>
              </a:lnSpc>
              <a:spcBef>
                <a:spcPts val="500"/>
              </a:spcBef>
              <a:spcAft>
                <a:spcPts val="0"/>
              </a:spcAft>
              <a:buClr>
                <a:schemeClr val="dk1"/>
              </a:buClr>
              <a:buSzPts val="1100"/>
              <a:buNone/>
            </a:pPr>
            <a:r>
              <a:rPr lang="lt-LT" sz="1200" dirty="0"/>
              <a:t>  constructor() { ... }</a:t>
            </a:r>
            <a:endParaRPr sz="1200" dirty="0"/>
          </a:p>
          <a:p>
            <a:pPr marL="0" lvl="0" indent="0" algn="l" rtl="0">
              <a:lnSpc>
                <a:spcPct val="115000"/>
              </a:lnSpc>
              <a:spcBef>
                <a:spcPts val="500"/>
              </a:spcBef>
              <a:spcAft>
                <a:spcPts val="0"/>
              </a:spcAft>
              <a:buClr>
                <a:schemeClr val="dk1"/>
              </a:buClr>
              <a:buSzPts val="1100"/>
              <a:buNone/>
            </a:pPr>
            <a:r>
              <a:rPr lang="lt-LT" sz="1200" dirty="0"/>
              <a:t>  method1() { ... }</a:t>
            </a:r>
            <a:endParaRPr sz="1200" dirty="0"/>
          </a:p>
          <a:p>
            <a:pPr marL="0" lvl="0" indent="0" algn="l" rtl="0">
              <a:lnSpc>
                <a:spcPct val="115000"/>
              </a:lnSpc>
              <a:spcBef>
                <a:spcPts val="500"/>
              </a:spcBef>
              <a:spcAft>
                <a:spcPts val="0"/>
              </a:spcAft>
              <a:buClr>
                <a:schemeClr val="dk1"/>
              </a:buClr>
              <a:buSzPts val="1100"/>
              <a:buNone/>
            </a:pPr>
            <a:r>
              <a:rPr lang="lt-LT" sz="1200" dirty="0"/>
              <a:t>  method2() { ... }.</a:t>
            </a:r>
            <a:endParaRPr sz="1200" dirty="0"/>
          </a:p>
          <a:p>
            <a:pPr marL="0" lvl="0" indent="0" algn="l" rtl="0">
              <a:lnSpc>
                <a:spcPct val="115000"/>
              </a:lnSpc>
              <a:spcBef>
                <a:spcPts val="500"/>
              </a:spcBef>
              <a:spcAft>
                <a:spcPts val="0"/>
              </a:spcAft>
              <a:buClr>
                <a:schemeClr val="dk1"/>
              </a:buClr>
              <a:buSzPts val="1100"/>
              <a:buNone/>
            </a:pPr>
            <a:r>
              <a:rPr lang="lt-LT" sz="1200" dirty="0"/>
              <a:t>}</a:t>
            </a:r>
            <a:endParaRPr sz="1200" dirty="0"/>
          </a:p>
          <a:p>
            <a:pPr marL="0" lvl="0" indent="0" algn="l" rtl="0">
              <a:lnSpc>
                <a:spcPct val="115000"/>
              </a:lnSpc>
              <a:spcBef>
                <a:spcPts val="500"/>
              </a:spcBef>
              <a:spcAft>
                <a:spcPts val="0"/>
              </a:spcAft>
              <a:buClr>
                <a:schemeClr val="dk1"/>
              </a:buClr>
              <a:buSzPts val="1100"/>
              <a:buNone/>
            </a:pPr>
            <a:r>
              <a:rPr lang="lt-LT" sz="1000" dirty="0"/>
              <a:t>Tada naudojame  new MyClass(), kad sukurtumėte naują objektą su visomis išvardytomis savybėmis ir  metodais.</a:t>
            </a:r>
            <a:endParaRPr sz="1000" dirty="0"/>
          </a:p>
          <a:p>
            <a:pPr marL="0" lvl="0" indent="0" algn="l" rtl="0">
              <a:spcBef>
                <a:spcPts val="500"/>
              </a:spcBef>
              <a:spcAft>
                <a:spcPts val="500"/>
              </a:spcAft>
              <a:buClr>
                <a:schemeClr val="dk1"/>
              </a:buClr>
              <a:buSzPts val="1100"/>
              <a:buNone/>
            </a:pPr>
            <a:endParaRPr sz="14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0E273FE5-BF03-486C-A7DA-98A93313FC88}"/>
              </a:ext>
            </a:extLst>
          </p:cNvPr>
          <p:cNvSpPr>
            <a:spLocks noGrp="1"/>
          </p:cNvSpPr>
          <p:nvPr>
            <p:ph type="body" sz="quarter" idx="1"/>
          </p:nvPr>
        </p:nvSpPr>
        <p:spPr/>
        <p:txBody>
          <a:bodyPr/>
          <a:lstStyle/>
          <a:p>
            <a:r>
              <a:rPr lang="lt-LT" dirty="0"/>
              <a:t>Objektinis programavimas su JavaScript</a:t>
            </a:r>
          </a:p>
          <a:p>
            <a:endParaRPr lang="lt-LT" dirty="0"/>
          </a:p>
        </p:txBody>
      </p:sp>
      <p:sp>
        <p:nvSpPr>
          <p:cNvPr id="8" name="Text Placeholder 7">
            <a:extLst>
              <a:ext uri="{FF2B5EF4-FFF2-40B4-BE49-F238E27FC236}">
                <a16:creationId xmlns:a16="http://schemas.microsoft.com/office/drawing/2014/main" id="{210DE286-DB7B-4D75-9A91-F791D00993D8}"/>
              </a:ext>
            </a:extLst>
          </p:cNvPr>
          <p:cNvSpPr>
            <a:spLocks noGrp="1"/>
          </p:cNvSpPr>
          <p:nvPr>
            <p:ph type="body" sz="quarter" idx="21"/>
          </p:nvPr>
        </p:nvSpPr>
        <p:spPr>
          <a:xfrm>
            <a:off x="6557681" y="2764201"/>
            <a:ext cx="5154707" cy="664797"/>
          </a:xfrm>
        </p:spPr>
        <p:txBody>
          <a:bodyPr/>
          <a:lstStyle/>
          <a:p>
            <a:pPr marL="0" lvl="0" indent="0" algn="l" rtl="0">
              <a:spcBef>
                <a:spcPts val="0"/>
              </a:spcBef>
              <a:spcAft>
                <a:spcPts val="0"/>
              </a:spcAft>
              <a:buClr>
                <a:schemeClr val="dk1"/>
              </a:buClr>
              <a:buSzPts val="1100"/>
              <a:buNone/>
            </a:pPr>
            <a:r>
              <a:rPr lang="lt-LT" sz="1600" b="1" dirty="0"/>
              <a:t>Būdai, kuriais galima kurti JavaScript objektus:</a:t>
            </a:r>
          </a:p>
          <a:p>
            <a:pPr marL="457200" lvl="0" indent="-317500" algn="l" rtl="0">
              <a:spcBef>
                <a:spcPts val="500"/>
              </a:spcBef>
              <a:spcAft>
                <a:spcPts val="0"/>
              </a:spcAft>
              <a:buClr>
                <a:schemeClr val="dk1"/>
              </a:buClr>
              <a:buSzPts val="1400"/>
              <a:buChar char="-"/>
            </a:pPr>
            <a:r>
              <a:rPr lang="lt-LT" sz="1600" b="1" dirty="0"/>
              <a:t>Naudojant ES6 klases (!)</a:t>
            </a:r>
            <a:endParaRPr lang="lt-LT" sz="2000" b="1" dirty="0"/>
          </a:p>
          <a:p>
            <a:endParaRPr lang="lt-LT" dirty="0"/>
          </a:p>
        </p:txBody>
      </p:sp>
      <p:sp>
        <p:nvSpPr>
          <p:cNvPr id="9" name="Text Placeholder 8">
            <a:extLst>
              <a:ext uri="{FF2B5EF4-FFF2-40B4-BE49-F238E27FC236}">
                <a16:creationId xmlns:a16="http://schemas.microsoft.com/office/drawing/2014/main" id="{0521688B-1672-4B37-ADEE-35C7DFCB4A54}"/>
              </a:ext>
            </a:extLst>
          </p:cNvPr>
          <p:cNvSpPr>
            <a:spLocks noGrp="1"/>
          </p:cNvSpPr>
          <p:nvPr>
            <p:ph type="body" sz="quarter" idx="22"/>
          </p:nvPr>
        </p:nvSpPr>
        <p:spPr>
          <a:xfrm>
            <a:off x="6557681" y="3429002"/>
            <a:ext cx="5154707" cy="2439954"/>
          </a:xfrm>
        </p:spPr>
        <p:txBody>
          <a:bodyPr>
            <a:normAutofit fontScale="85000" lnSpcReduction="10000"/>
          </a:bodyPr>
          <a:lstStyle/>
          <a:p>
            <a:pPr marL="0" lvl="0" indent="0" algn="l" rtl="0">
              <a:lnSpc>
                <a:spcPct val="115000"/>
              </a:lnSpc>
              <a:spcBef>
                <a:spcPts val="500"/>
              </a:spcBef>
              <a:spcAft>
                <a:spcPts val="0"/>
              </a:spcAft>
              <a:buClr>
                <a:schemeClr val="dk1"/>
              </a:buClr>
              <a:buSzPts val="1100"/>
              <a:buNone/>
            </a:pPr>
            <a:r>
              <a:rPr lang="lt-LT" sz="1600" dirty="0"/>
              <a:t>Kaip viskas vyksta?</a:t>
            </a:r>
          </a:p>
          <a:p>
            <a:pPr marL="0" lvl="0" indent="0" algn="l" rtl="0">
              <a:lnSpc>
                <a:spcPct val="115000"/>
              </a:lnSpc>
              <a:spcBef>
                <a:spcPts val="500"/>
              </a:spcBef>
              <a:spcAft>
                <a:spcPts val="0"/>
              </a:spcAft>
              <a:buClr>
                <a:schemeClr val="dk1"/>
              </a:buClr>
              <a:buSzPts val="1100"/>
              <a:buNone/>
            </a:pPr>
            <a:r>
              <a:rPr lang="lt-LT" sz="1600" dirty="0"/>
              <a:t>class User {...}:</a:t>
            </a:r>
          </a:p>
          <a:p>
            <a:pPr marL="457200" lvl="0" indent="-317500" algn="l" rtl="0">
              <a:lnSpc>
                <a:spcPct val="115000"/>
              </a:lnSpc>
              <a:spcBef>
                <a:spcPts val="500"/>
              </a:spcBef>
              <a:spcAft>
                <a:spcPts val="0"/>
              </a:spcAft>
              <a:buClr>
                <a:schemeClr val="dk1"/>
              </a:buClr>
              <a:buSzPts val="1400"/>
              <a:buAutoNum type="arabicPeriod"/>
            </a:pPr>
            <a:r>
              <a:rPr lang="lt-LT" sz="1600" dirty="0"/>
              <a:t>Sukuria funkciją pavadinimu User, kuri tampa class (klasės) deklaracijos rezultatu. Funkcijos kodas yra paimtas iš constructor (konstruktoriaus) metodo (laikomas tuščiu, jei tokio metodo nerašome).</a:t>
            </a:r>
          </a:p>
          <a:p>
            <a:pPr marL="457200" indent="-317500">
              <a:lnSpc>
                <a:spcPct val="115000"/>
              </a:lnSpc>
              <a:spcBef>
                <a:spcPts val="500"/>
              </a:spcBef>
              <a:buClr>
                <a:schemeClr val="dk1"/>
              </a:buClr>
              <a:buSzPts val="1400"/>
              <a:buFontTx/>
              <a:buAutoNum type="arabicPeriod"/>
            </a:pPr>
            <a:r>
              <a:rPr lang="lt-LT" sz="1600" dirty="0"/>
              <a:t>Patalpina class (klasės) metodus, tokius kaip sayHi, naudojant User.prototype. Sukūrus naują User objektą, kai mes kviečiame jo metodą (-us), jis paimamas iš prototipo.</a:t>
            </a:r>
          </a:p>
          <a:p>
            <a:pPr marL="457200" lvl="0" indent="-317500" algn="l" rtl="0">
              <a:lnSpc>
                <a:spcPct val="115000"/>
              </a:lnSpc>
              <a:spcBef>
                <a:spcPts val="500"/>
              </a:spcBef>
              <a:spcAft>
                <a:spcPts val="0"/>
              </a:spcAft>
              <a:buClr>
                <a:schemeClr val="dk1"/>
              </a:buClr>
              <a:buSzPts val="1400"/>
              <a:buAutoNum type="arabicPeriod"/>
            </a:pPr>
            <a:endParaRPr lang="lt-LT" sz="1600" dirty="0"/>
          </a:p>
          <a:p>
            <a:endParaRPr lang="lt-LT" dirty="0"/>
          </a:p>
        </p:txBody>
      </p:sp>
      <p:sp>
        <p:nvSpPr>
          <p:cNvPr id="6" name="Title 5">
            <a:extLst>
              <a:ext uri="{FF2B5EF4-FFF2-40B4-BE49-F238E27FC236}">
                <a16:creationId xmlns:a16="http://schemas.microsoft.com/office/drawing/2014/main" id="{3B84E88F-A3FB-4B16-AE98-AA143A88A29F}"/>
              </a:ext>
            </a:extLst>
          </p:cNvPr>
          <p:cNvSpPr>
            <a:spLocks noGrp="1"/>
          </p:cNvSpPr>
          <p:nvPr>
            <p:ph type="title"/>
          </p:nvPr>
        </p:nvSpPr>
        <p:spPr/>
        <p:txBody>
          <a:bodyPr>
            <a:normAutofit fontScale="90000"/>
          </a:bodyPr>
          <a:lstStyle/>
          <a:p>
            <a:r>
              <a:rPr lang="lt-LT" sz="3200" dirty="0"/>
              <a:t>Objektinis programavimas su JavaScript (teorija)</a:t>
            </a:r>
            <a:endParaRPr lang="lt-LT" dirty="0"/>
          </a:p>
        </p:txBody>
      </p:sp>
      <p:pic>
        <p:nvPicPr>
          <p:cNvPr id="12" name="Google Shape;207;gd60658169b_1_69">
            <a:extLst>
              <a:ext uri="{FF2B5EF4-FFF2-40B4-BE49-F238E27FC236}">
                <a16:creationId xmlns:a16="http://schemas.microsoft.com/office/drawing/2014/main" id="{BCF67149-EDA6-4E19-A22A-CA815AD37DE5}"/>
              </a:ext>
            </a:extLst>
          </p:cNvPr>
          <p:cNvPicPr preferRelativeResize="0"/>
          <p:nvPr/>
        </p:nvPicPr>
        <p:blipFill>
          <a:blip r:embed="rId2">
            <a:alphaModFix/>
          </a:blip>
          <a:stretch>
            <a:fillRect/>
          </a:stretch>
        </p:blipFill>
        <p:spPr>
          <a:xfrm>
            <a:off x="634677" y="3099073"/>
            <a:ext cx="4746254" cy="1090372"/>
          </a:xfrm>
          <a:prstGeom prst="rect">
            <a:avLst/>
          </a:prstGeom>
          <a:noFill/>
          <a:ln>
            <a:noFill/>
          </a:ln>
        </p:spPr>
      </p:pic>
    </p:spTree>
    <p:extLst>
      <p:ext uri="{BB962C8B-B14F-4D97-AF65-F5344CB8AC3E}">
        <p14:creationId xmlns:p14="http://schemas.microsoft.com/office/powerpoint/2010/main" val="7555448"/>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a:lstStyle/>
          <a:p>
            <a:r>
              <a:rPr lang="lt-LT" dirty="0"/>
              <a:t>Objektinis programavimas su JavaScript</a:t>
            </a:r>
          </a:p>
          <a:p>
            <a:endParaRPr lang="lt-LT" dirty="0"/>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600" b="1">
                  <a:solidFill>
                    <a:srgbClr val="FEFFFF"/>
                  </a:solidFill>
                </a:defRPr>
              </a:lvl1pPr>
            </a:lstStyle>
            <a:p>
              <a:r>
                <a:rPr lang="lt-LT" dirty="0"/>
                <a:t>Užduotis nr. 2</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39" rIns="91439">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hangingPunct="1"/>
            <a:r>
              <a:rPr lang="lt-LT" sz="1800" dirty="0"/>
              <a:t>Naudojant ES6 klases sukurkite objekto Filmas (Movie) kūrimo konstruktorių, kuris turės šias savybes: </a:t>
            </a:r>
          </a:p>
          <a:p>
            <a:pPr hangingPunct="1"/>
            <a:r>
              <a:rPr lang="lt-LT" sz="1800" dirty="0"/>
              <a:t>1. name; 2. year; 3. director; 4. budget; 5. income. </a:t>
            </a:r>
          </a:p>
          <a:p>
            <a:pPr hangingPunct="1"/>
            <a:r>
              <a:rPr lang="lt-LT" sz="1800" dirty="0"/>
              <a:t>ir metodus: </a:t>
            </a:r>
          </a:p>
          <a:p>
            <a:pPr hangingPunct="1"/>
            <a:r>
              <a:rPr lang="lt-LT" sz="1800" dirty="0"/>
              <a:t>1. getIntroduction, kuris grąžins filmo pilną pavadinimą (su name, year, director); </a:t>
            </a:r>
          </a:p>
          <a:p>
            <a:pPr hangingPunct="1"/>
            <a:r>
              <a:rPr lang="lt-LT" sz="1800" dirty="0"/>
              <a:t>2. getProfit, kuris grąžins sumą, kurią uždirbo (pelną) filmas.</a:t>
            </a:r>
          </a:p>
          <a:p>
            <a:pPr hangingPunct="1"/>
            <a:endParaRPr lang="lt-LT" sz="1800" dirty="0"/>
          </a:p>
          <a:p>
            <a:pPr hangingPunct="1"/>
            <a:r>
              <a:rPr lang="lt-LT" sz="1800" i="1" dirty="0"/>
              <a:t>Testavimui, sukurkite du filmus, kurie turės nurodytas savybes ir metodus.</a:t>
            </a:r>
          </a:p>
        </p:txBody>
      </p:sp>
    </p:spTree>
    <p:extLst>
      <p:ext uri="{BB962C8B-B14F-4D97-AF65-F5344CB8AC3E}">
        <p14:creationId xmlns:p14="http://schemas.microsoft.com/office/powerpoint/2010/main" val="1289347470"/>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gd60658169b_1_76"/>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1100"/>
              <a:buFont typeface="Arial"/>
              <a:buNone/>
            </a:pPr>
            <a:r>
              <a:rPr lang="lt-LT" sz="2850"/>
              <a:t>Objektinis programavimas su JavaScript (teorija)</a:t>
            </a:r>
            <a:endParaRPr sz="2850"/>
          </a:p>
        </p:txBody>
      </p:sp>
      <p:sp>
        <p:nvSpPr>
          <p:cNvPr id="220" name="Google Shape;220;gd60658169b_1_76"/>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lt-LT" sz="1400" dirty="0"/>
              <a:t>Objektinis programavimas su JavaScript</a:t>
            </a:r>
          </a:p>
        </p:txBody>
      </p:sp>
      <p:sp>
        <p:nvSpPr>
          <p:cNvPr id="221" name="Google Shape;221;gd60658169b_1_76"/>
          <p:cNvSpPr txBox="1">
            <a:spLocks noGrp="1"/>
          </p:cNvSpPr>
          <p:nvPr>
            <p:ph type="body" idx="2"/>
          </p:nvPr>
        </p:nvSpPr>
        <p:spPr>
          <a:xfrm>
            <a:off x="480400" y="2606559"/>
            <a:ext cx="10859100" cy="5067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None/>
            </a:pPr>
            <a:r>
              <a:rPr lang="lt-LT" sz="1400" b="1"/>
              <a:t>Būdai, kuriais galima kurti JavaScript objektus:</a:t>
            </a:r>
            <a:endParaRPr sz="1400" b="1"/>
          </a:p>
          <a:p>
            <a:pPr marL="457200" lvl="0" indent="-317500" algn="l" rtl="0">
              <a:spcBef>
                <a:spcPts val="500"/>
              </a:spcBef>
              <a:spcAft>
                <a:spcPts val="0"/>
              </a:spcAft>
              <a:buClr>
                <a:schemeClr val="dk1"/>
              </a:buClr>
              <a:buSzPts val="1400"/>
              <a:buChar char="-"/>
            </a:pPr>
            <a:r>
              <a:rPr lang="lt-LT" sz="1400" b="1"/>
              <a:t>Naudojant ES6 klases (!)</a:t>
            </a:r>
            <a:endParaRPr sz="1800" b="1"/>
          </a:p>
          <a:p>
            <a:pPr marL="0" marR="139700" lvl="0" indent="0" algn="l" rtl="0">
              <a:lnSpc>
                <a:spcPct val="137500"/>
              </a:lnSpc>
              <a:spcBef>
                <a:spcPts val="500"/>
              </a:spcBef>
              <a:spcAft>
                <a:spcPts val="0"/>
              </a:spcAft>
              <a:buClr>
                <a:schemeClr val="dk1"/>
              </a:buClr>
              <a:buSzPts val="1100"/>
              <a:buNone/>
            </a:pPr>
            <a:endParaRPr sz="1800"/>
          </a:p>
          <a:p>
            <a:pPr marL="0" lvl="0" indent="0" algn="l" rtl="0">
              <a:lnSpc>
                <a:spcPct val="115000"/>
              </a:lnSpc>
              <a:spcBef>
                <a:spcPts val="0"/>
              </a:spcBef>
              <a:spcAft>
                <a:spcPts val="0"/>
              </a:spcAft>
              <a:buClr>
                <a:schemeClr val="dk1"/>
              </a:buClr>
              <a:buSzPts val="1100"/>
              <a:buNone/>
            </a:pPr>
            <a:r>
              <a:rPr lang="lt-LT" sz="1400" u="sng">
                <a:solidFill>
                  <a:srgbClr val="0097A7"/>
                </a:solidFill>
                <a:hlinkClick r:id="rId3">
                  <a:extLst>
                    <a:ext uri="{A12FA001-AC4F-418D-AE19-62706E023703}">
                      <ahyp:hlinkClr xmlns:ahyp="http://schemas.microsoft.com/office/drawing/2018/hyperlinkcolor" val="tx"/>
                    </a:ext>
                  </a:extLst>
                </a:hlinkClick>
              </a:rPr>
              <a:t>Getteriai</a:t>
            </a:r>
            <a:r>
              <a:rPr lang="lt-LT" sz="1400"/>
              <a:t> / </a:t>
            </a:r>
            <a:r>
              <a:rPr lang="lt-LT" sz="1400" u="sng">
                <a:solidFill>
                  <a:srgbClr val="0097A7"/>
                </a:solidFill>
                <a:hlinkClick r:id="rId4">
                  <a:extLst>
                    <a:ext uri="{A12FA001-AC4F-418D-AE19-62706E023703}">
                      <ahyp:hlinkClr xmlns:ahyp="http://schemas.microsoft.com/office/drawing/2018/hyperlinkcolor" val="tx"/>
                    </a:ext>
                  </a:extLst>
                </a:hlinkClick>
              </a:rPr>
              <a:t>setteriai</a:t>
            </a:r>
            <a:r>
              <a:rPr lang="lt-LT" sz="1400"/>
              <a:t>, kiti trumpiniai (sukuriama User.prototype viduje):</a:t>
            </a:r>
            <a:endParaRPr sz="1400"/>
          </a:p>
          <a:p>
            <a:pPr marL="0" lvl="0" indent="0" algn="l" rtl="0">
              <a:lnSpc>
                <a:spcPct val="115000"/>
              </a:lnSpc>
              <a:spcBef>
                <a:spcPts val="500"/>
              </a:spcBef>
              <a:spcAft>
                <a:spcPts val="0"/>
              </a:spcAft>
              <a:buClr>
                <a:schemeClr val="dk1"/>
              </a:buClr>
              <a:buSzPts val="1100"/>
              <a:buNone/>
            </a:pPr>
            <a:r>
              <a:rPr lang="lt-LT" sz="700"/>
              <a:t>class User {</a:t>
            </a:r>
            <a:endParaRPr sz="700"/>
          </a:p>
          <a:p>
            <a:pPr marL="0" lvl="0" indent="0" algn="l" rtl="0">
              <a:lnSpc>
                <a:spcPct val="115000"/>
              </a:lnSpc>
              <a:spcBef>
                <a:spcPts val="500"/>
              </a:spcBef>
              <a:spcAft>
                <a:spcPts val="0"/>
              </a:spcAft>
              <a:buClr>
                <a:schemeClr val="dk1"/>
              </a:buClr>
              <a:buSzPts val="1100"/>
              <a:buNone/>
            </a:pPr>
            <a:r>
              <a:rPr lang="lt-LT" sz="700"/>
              <a:t>  constructor(name) {</a:t>
            </a:r>
            <a:endParaRPr sz="700"/>
          </a:p>
          <a:p>
            <a:pPr marL="0" lvl="0" indent="0" algn="l" rtl="0">
              <a:lnSpc>
                <a:spcPct val="115000"/>
              </a:lnSpc>
              <a:spcBef>
                <a:spcPts val="500"/>
              </a:spcBef>
              <a:spcAft>
                <a:spcPts val="0"/>
              </a:spcAft>
              <a:buClr>
                <a:schemeClr val="dk1"/>
              </a:buClr>
              <a:buSzPts val="1100"/>
              <a:buNone/>
            </a:pPr>
            <a:r>
              <a:rPr lang="lt-LT" sz="700"/>
              <a:t>    // invokes the setter</a:t>
            </a:r>
            <a:endParaRPr sz="700"/>
          </a:p>
          <a:p>
            <a:pPr marL="0" lvl="0" indent="0" algn="l" rtl="0">
              <a:lnSpc>
                <a:spcPct val="115000"/>
              </a:lnSpc>
              <a:spcBef>
                <a:spcPts val="500"/>
              </a:spcBef>
              <a:spcAft>
                <a:spcPts val="0"/>
              </a:spcAft>
              <a:buClr>
                <a:schemeClr val="dk1"/>
              </a:buClr>
              <a:buSzPts val="1100"/>
              <a:buNone/>
            </a:pPr>
            <a:r>
              <a:rPr lang="lt-LT" sz="700"/>
              <a:t>    this.name = name;</a:t>
            </a:r>
            <a:endParaRPr sz="700"/>
          </a:p>
          <a:p>
            <a:pPr marL="0" lvl="0" indent="0" algn="l" rtl="0">
              <a:lnSpc>
                <a:spcPct val="115000"/>
              </a:lnSpc>
              <a:spcBef>
                <a:spcPts val="500"/>
              </a:spcBef>
              <a:spcAft>
                <a:spcPts val="0"/>
              </a:spcAft>
              <a:buClr>
                <a:schemeClr val="dk1"/>
              </a:buClr>
              <a:buSzPts val="1100"/>
              <a:buNone/>
            </a:pPr>
            <a:r>
              <a:rPr lang="lt-LT" sz="700"/>
              <a:t>  }</a:t>
            </a:r>
            <a:endParaRPr sz="700"/>
          </a:p>
          <a:p>
            <a:pPr marL="0" lvl="0" indent="0" algn="l" rtl="0">
              <a:lnSpc>
                <a:spcPct val="115000"/>
              </a:lnSpc>
              <a:spcBef>
                <a:spcPts val="500"/>
              </a:spcBef>
              <a:spcAft>
                <a:spcPts val="0"/>
              </a:spcAft>
              <a:buClr>
                <a:schemeClr val="dk1"/>
              </a:buClr>
              <a:buSzPts val="1100"/>
              <a:buNone/>
            </a:pPr>
            <a:r>
              <a:rPr lang="lt-LT" sz="700"/>
              <a:t>  get name() {</a:t>
            </a:r>
            <a:endParaRPr sz="700"/>
          </a:p>
          <a:p>
            <a:pPr marL="0" lvl="0" indent="0" algn="l" rtl="0">
              <a:lnSpc>
                <a:spcPct val="115000"/>
              </a:lnSpc>
              <a:spcBef>
                <a:spcPts val="500"/>
              </a:spcBef>
              <a:spcAft>
                <a:spcPts val="0"/>
              </a:spcAft>
              <a:buClr>
                <a:schemeClr val="dk1"/>
              </a:buClr>
              <a:buSzPts val="1100"/>
              <a:buNone/>
            </a:pPr>
            <a:r>
              <a:rPr lang="lt-LT" sz="700"/>
              <a:t>    return this._name;</a:t>
            </a:r>
            <a:endParaRPr sz="700"/>
          </a:p>
          <a:p>
            <a:pPr marL="0" lvl="0" indent="0" algn="l" rtl="0">
              <a:lnSpc>
                <a:spcPct val="115000"/>
              </a:lnSpc>
              <a:spcBef>
                <a:spcPts val="500"/>
              </a:spcBef>
              <a:spcAft>
                <a:spcPts val="0"/>
              </a:spcAft>
              <a:buClr>
                <a:schemeClr val="dk1"/>
              </a:buClr>
              <a:buSzPts val="1100"/>
              <a:buNone/>
            </a:pPr>
            <a:r>
              <a:rPr lang="lt-LT" sz="700"/>
              <a:t>  }</a:t>
            </a:r>
            <a:endParaRPr sz="700"/>
          </a:p>
          <a:p>
            <a:pPr marL="0" lvl="0" indent="0" algn="l" rtl="0">
              <a:lnSpc>
                <a:spcPct val="115000"/>
              </a:lnSpc>
              <a:spcBef>
                <a:spcPts val="500"/>
              </a:spcBef>
              <a:spcAft>
                <a:spcPts val="0"/>
              </a:spcAft>
              <a:buClr>
                <a:schemeClr val="dk1"/>
              </a:buClr>
              <a:buSzPts val="1100"/>
              <a:buNone/>
            </a:pPr>
            <a:r>
              <a:rPr lang="lt-LT" sz="700"/>
              <a:t>  set name(value) {</a:t>
            </a:r>
            <a:endParaRPr sz="700"/>
          </a:p>
          <a:p>
            <a:pPr marL="0" lvl="0" indent="0" algn="l" rtl="0">
              <a:lnSpc>
                <a:spcPct val="115000"/>
              </a:lnSpc>
              <a:spcBef>
                <a:spcPts val="500"/>
              </a:spcBef>
              <a:spcAft>
                <a:spcPts val="0"/>
              </a:spcAft>
              <a:buClr>
                <a:schemeClr val="dk1"/>
              </a:buClr>
              <a:buSzPts val="1100"/>
              <a:buNone/>
            </a:pPr>
            <a:r>
              <a:rPr lang="lt-LT" sz="700"/>
              <a:t>    this._name = value;</a:t>
            </a:r>
            <a:endParaRPr sz="700"/>
          </a:p>
          <a:p>
            <a:pPr marL="0" lvl="0" indent="0" algn="l" rtl="0">
              <a:lnSpc>
                <a:spcPct val="115000"/>
              </a:lnSpc>
              <a:spcBef>
                <a:spcPts val="500"/>
              </a:spcBef>
              <a:spcAft>
                <a:spcPts val="0"/>
              </a:spcAft>
              <a:buClr>
                <a:schemeClr val="dk1"/>
              </a:buClr>
              <a:buSzPts val="1100"/>
              <a:buNone/>
            </a:pPr>
            <a:r>
              <a:rPr lang="lt-LT" sz="700"/>
              <a:t>  }</a:t>
            </a:r>
            <a:endParaRPr sz="700"/>
          </a:p>
          <a:p>
            <a:pPr marL="0" lvl="0" indent="0" algn="l" rtl="0">
              <a:lnSpc>
                <a:spcPct val="115000"/>
              </a:lnSpc>
              <a:spcBef>
                <a:spcPts val="500"/>
              </a:spcBef>
              <a:spcAft>
                <a:spcPts val="0"/>
              </a:spcAft>
              <a:buClr>
                <a:schemeClr val="dk1"/>
              </a:buClr>
              <a:buSzPts val="1100"/>
              <a:buNone/>
            </a:pPr>
            <a:r>
              <a:rPr lang="lt-LT" sz="700"/>
              <a:t>}</a:t>
            </a:r>
            <a:endParaRPr sz="700"/>
          </a:p>
          <a:p>
            <a:pPr marL="0" lvl="0" indent="0" algn="l" rtl="0">
              <a:lnSpc>
                <a:spcPct val="115000"/>
              </a:lnSpc>
              <a:spcBef>
                <a:spcPts val="500"/>
              </a:spcBef>
              <a:spcAft>
                <a:spcPts val="0"/>
              </a:spcAft>
              <a:buClr>
                <a:schemeClr val="dk1"/>
              </a:buClr>
              <a:buSzPts val="1100"/>
              <a:buNone/>
            </a:pPr>
            <a:r>
              <a:rPr lang="lt-LT" sz="700"/>
              <a:t>let user = new User("John");</a:t>
            </a:r>
            <a:endParaRPr sz="700"/>
          </a:p>
          <a:p>
            <a:pPr marL="0" lvl="0" indent="0" algn="l" rtl="0">
              <a:lnSpc>
                <a:spcPct val="115000"/>
              </a:lnSpc>
              <a:spcBef>
                <a:spcPts val="500"/>
              </a:spcBef>
              <a:spcAft>
                <a:spcPts val="0"/>
              </a:spcAft>
              <a:buClr>
                <a:schemeClr val="dk1"/>
              </a:buClr>
              <a:buSzPts val="1100"/>
              <a:buNone/>
            </a:pPr>
            <a:r>
              <a:rPr lang="lt-LT" sz="700"/>
              <a:t>alert(user.name); // John</a:t>
            </a:r>
            <a:endParaRPr sz="700"/>
          </a:p>
          <a:p>
            <a:pPr marL="0" lvl="0" indent="0" algn="l" rtl="0">
              <a:lnSpc>
                <a:spcPct val="115000"/>
              </a:lnSpc>
              <a:spcBef>
                <a:spcPts val="500"/>
              </a:spcBef>
              <a:spcAft>
                <a:spcPts val="0"/>
              </a:spcAft>
              <a:buClr>
                <a:schemeClr val="dk1"/>
              </a:buClr>
              <a:buSzPts val="1100"/>
              <a:buNone/>
            </a:pPr>
            <a:r>
              <a:rPr lang="lt-LT" sz="700"/>
              <a:t>user = new User("Bill"); // Bill</a:t>
            </a:r>
            <a:endParaRPr sz="700"/>
          </a:p>
          <a:p>
            <a:pPr marL="0" lvl="0" indent="0" algn="l" rtl="0">
              <a:spcBef>
                <a:spcPts val="500"/>
              </a:spcBef>
              <a:spcAft>
                <a:spcPts val="500"/>
              </a:spcAft>
              <a:buClr>
                <a:schemeClr val="dk1"/>
              </a:buClr>
              <a:buSzPts val="1100"/>
              <a:buNone/>
            </a:pPr>
            <a:endParaRPr sz="1400"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gd60658169b_1_89"/>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1100"/>
              <a:buFont typeface="Arial"/>
              <a:buNone/>
            </a:pPr>
            <a:r>
              <a:rPr lang="lt-LT" sz="2850"/>
              <a:t>Objektinis programavimas su JavaScript (teorija)</a:t>
            </a:r>
            <a:endParaRPr sz="2850"/>
          </a:p>
        </p:txBody>
      </p:sp>
      <p:sp>
        <p:nvSpPr>
          <p:cNvPr id="227" name="Google Shape;227;gd60658169b_1_89"/>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lt-LT" sz="1400" dirty="0"/>
              <a:t>Objektinis programavimas su JavaScript</a:t>
            </a:r>
          </a:p>
        </p:txBody>
      </p:sp>
      <p:sp>
        <p:nvSpPr>
          <p:cNvPr id="228" name="Google Shape;228;gd60658169b_1_89"/>
          <p:cNvSpPr txBox="1">
            <a:spLocks noGrp="1"/>
          </p:cNvSpPr>
          <p:nvPr>
            <p:ph type="body" idx="2"/>
          </p:nvPr>
        </p:nvSpPr>
        <p:spPr>
          <a:xfrm>
            <a:off x="480400" y="2671875"/>
            <a:ext cx="10859100" cy="5067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None/>
            </a:pPr>
            <a:r>
              <a:rPr lang="lt-LT" sz="1400" b="1">
                <a:latin typeface="Montserrat"/>
                <a:ea typeface="Montserrat"/>
                <a:cs typeface="Montserrat"/>
                <a:sym typeface="Montserrat"/>
              </a:rPr>
              <a:t>Būdai, kuriais galima kurti JavaScript objektus:</a:t>
            </a:r>
            <a:endParaRPr sz="1400" b="1">
              <a:latin typeface="Montserrat"/>
              <a:ea typeface="Montserrat"/>
              <a:cs typeface="Montserrat"/>
              <a:sym typeface="Montserrat"/>
            </a:endParaRPr>
          </a:p>
          <a:p>
            <a:pPr marL="457200" lvl="0" indent="-317500" algn="l" rtl="0">
              <a:spcBef>
                <a:spcPts val="500"/>
              </a:spcBef>
              <a:spcAft>
                <a:spcPts val="0"/>
              </a:spcAft>
              <a:buClr>
                <a:schemeClr val="dk1"/>
              </a:buClr>
              <a:buSzPts val="1400"/>
              <a:buFont typeface="Montserrat"/>
              <a:buChar char="-"/>
            </a:pPr>
            <a:r>
              <a:rPr lang="lt-LT" sz="1400" b="1">
                <a:latin typeface="Montserrat"/>
                <a:ea typeface="Montserrat"/>
                <a:cs typeface="Montserrat"/>
                <a:sym typeface="Montserrat"/>
              </a:rPr>
              <a:t>Naudojant ES6 klases (!)</a:t>
            </a:r>
            <a:endParaRPr sz="1800" b="1">
              <a:latin typeface="Montserrat"/>
              <a:ea typeface="Montserrat"/>
              <a:cs typeface="Montserrat"/>
              <a:sym typeface="Montserrat"/>
            </a:endParaRPr>
          </a:p>
          <a:p>
            <a:pPr marL="0" lvl="0" indent="0" algn="l" rtl="0">
              <a:spcBef>
                <a:spcPts val="500"/>
              </a:spcBef>
              <a:spcAft>
                <a:spcPts val="0"/>
              </a:spcAft>
              <a:buClr>
                <a:schemeClr val="dk1"/>
              </a:buClr>
              <a:buSzPts val="1100"/>
              <a:buNone/>
            </a:pPr>
            <a:endParaRPr sz="1800" b="1">
              <a:latin typeface="Montserrat"/>
              <a:ea typeface="Montserrat"/>
              <a:cs typeface="Montserrat"/>
              <a:sym typeface="Montserrat"/>
            </a:endParaRPr>
          </a:p>
          <a:p>
            <a:pPr marL="0" lvl="0" indent="0" algn="l" rtl="0">
              <a:lnSpc>
                <a:spcPct val="115000"/>
              </a:lnSpc>
              <a:spcBef>
                <a:spcPts val="500"/>
              </a:spcBef>
              <a:spcAft>
                <a:spcPts val="0"/>
              </a:spcAft>
              <a:buClr>
                <a:schemeClr val="dk1"/>
              </a:buClr>
              <a:buSzPts val="1100"/>
              <a:buNone/>
            </a:pPr>
            <a:r>
              <a:rPr lang="lt-LT" sz="1400">
                <a:latin typeface="Montserrat"/>
                <a:ea typeface="Montserrat"/>
                <a:cs typeface="Montserrat"/>
                <a:sym typeface="Montserrat"/>
              </a:rPr>
              <a:t>Static (statinės) savybės ir metodai.</a:t>
            </a:r>
            <a:endParaRPr sz="1400">
              <a:latin typeface="Montserrat"/>
              <a:ea typeface="Montserrat"/>
              <a:cs typeface="Montserrat"/>
              <a:sym typeface="Montserrat"/>
            </a:endParaRPr>
          </a:p>
          <a:p>
            <a:pPr marL="0" lvl="0" indent="0" algn="l" rtl="0">
              <a:lnSpc>
                <a:spcPct val="115000"/>
              </a:lnSpc>
              <a:spcBef>
                <a:spcPts val="500"/>
              </a:spcBef>
              <a:spcAft>
                <a:spcPts val="0"/>
              </a:spcAft>
              <a:buClr>
                <a:schemeClr val="dk1"/>
              </a:buClr>
              <a:buSzPts val="1100"/>
              <a:buNone/>
            </a:pPr>
            <a:r>
              <a:rPr lang="lt-LT" sz="1400">
                <a:latin typeface="Montserrat"/>
                <a:ea typeface="Montserrat"/>
                <a:cs typeface="Montserrat"/>
                <a:sym typeface="Montserrat"/>
              </a:rPr>
              <a:t>Metodą taip pat galime priskirti pačiai class (klasės) funkcijai, o ne jo prototype (prototipui). Tokie metodai vadinami static (statiniais).</a:t>
            </a:r>
            <a:endParaRPr sz="1400">
              <a:latin typeface="Montserrat"/>
              <a:ea typeface="Montserrat"/>
              <a:cs typeface="Montserrat"/>
              <a:sym typeface="Montserrat"/>
            </a:endParaRPr>
          </a:p>
          <a:p>
            <a:pPr marL="0" lvl="0" indent="0" algn="l" rtl="0">
              <a:lnSpc>
                <a:spcPct val="115000"/>
              </a:lnSpc>
              <a:spcBef>
                <a:spcPts val="500"/>
              </a:spcBef>
              <a:spcAft>
                <a:spcPts val="0"/>
              </a:spcAft>
              <a:buClr>
                <a:schemeClr val="dk1"/>
              </a:buClr>
              <a:buSzPts val="1100"/>
              <a:buNone/>
            </a:pPr>
            <a:r>
              <a:rPr lang="lt-LT" sz="1400">
                <a:latin typeface="Montserrat"/>
                <a:ea typeface="Montserrat"/>
                <a:cs typeface="Montserrat"/>
                <a:sym typeface="Montserrat"/>
              </a:rPr>
              <a:t>Pvz.:</a:t>
            </a:r>
            <a:endParaRPr sz="1400">
              <a:latin typeface="Montserrat"/>
              <a:ea typeface="Montserrat"/>
              <a:cs typeface="Montserrat"/>
              <a:sym typeface="Montserrat"/>
            </a:endParaRPr>
          </a:p>
          <a:p>
            <a:pPr marL="0" lvl="0" indent="0" algn="l" rtl="0">
              <a:lnSpc>
                <a:spcPct val="115000"/>
              </a:lnSpc>
              <a:spcBef>
                <a:spcPts val="500"/>
              </a:spcBef>
              <a:spcAft>
                <a:spcPts val="0"/>
              </a:spcAft>
              <a:buClr>
                <a:schemeClr val="dk1"/>
              </a:buClr>
              <a:buSzPts val="1100"/>
              <a:buNone/>
            </a:pPr>
            <a:r>
              <a:rPr lang="lt-LT" sz="1400">
                <a:latin typeface="Montserrat"/>
                <a:ea typeface="Montserrat"/>
                <a:cs typeface="Montserrat"/>
                <a:sym typeface="Montserrat"/>
              </a:rPr>
              <a:t>class User {</a:t>
            </a:r>
            <a:endParaRPr sz="1400">
              <a:latin typeface="Montserrat"/>
              <a:ea typeface="Montserrat"/>
              <a:cs typeface="Montserrat"/>
              <a:sym typeface="Montserrat"/>
            </a:endParaRPr>
          </a:p>
          <a:p>
            <a:pPr marL="0" lvl="0" indent="0" algn="l" rtl="0">
              <a:lnSpc>
                <a:spcPct val="115000"/>
              </a:lnSpc>
              <a:spcBef>
                <a:spcPts val="500"/>
              </a:spcBef>
              <a:spcAft>
                <a:spcPts val="0"/>
              </a:spcAft>
              <a:buClr>
                <a:schemeClr val="dk1"/>
              </a:buClr>
              <a:buSzPts val="1100"/>
              <a:buNone/>
            </a:pPr>
            <a:r>
              <a:rPr lang="lt-LT" sz="1400">
                <a:latin typeface="Montserrat"/>
                <a:ea typeface="Montserrat"/>
                <a:cs typeface="Montserrat"/>
                <a:sym typeface="Montserrat"/>
              </a:rPr>
              <a:t>  static staticMethod() {</a:t>
            </a:r>
            <a:endParaRPr sz="1400">
              <a:latin typeface="Montserrat"/>
              <a:ea typeface="Montserrat"/>
              <a:cs typeface="Montserrat"/>
              <a:sym typeface="Montserrat"/>
            </a:endParaRPr>
          </a:p>
          <a:p>
            <a:pPr marL="0" lvl="0" indent="0" algn="l" rtl="0">
              <a:lnSpc>
                <a:spcPct val="115000"/>
              </a:lnSpc>
              <a:spcBef>
                <a:spcPts val="500"/>
              </a:spcBef>
              <a:spcAft>
                <a:spcPts val="0"/>
              </a:spcAft>
              <a:buClr>
                <a:schemeClr val="dk1"/>
              </a:buClr>
              <a:buSzPts val="1100"/>
              <a:buNone/>
            </a:pPr>
            <a:r>
              <a:rPr lang="lt-LT" sz="1400">
                <a:latin typeface="Montserrat"/>
                <a:ea typeface="Montserrat"/>
                <a:cs typeface="Montserrat"/>
                <a:sym typeface="Montserrat"/>
              </a:rPr>
              <a:t>    console.log(this === User);</a:t>
            </a:r>
            <a:endParaRPr sz="1400">
              <a:latin typeface="Montserrat"/>
              <a:ea typeface="Montserrat"/>
              <a:cs typeface="Montserrat"/>
              <a:sym typeface="Montserrat"/>
            </a:endParaRPr>
          </a:p>
          <a:p>
            <a:pPr marL="0" lvl="0" indent="0" algn="l" rtl="0">
              <a:lnSpc>
                <a:spcPct val="115000"/>
              </a:lnSpc>
              <a:spcBef>
                <a:spcPts val="500"/>
              </a:spcBef>
              <a:spcAft>
                <a:spcPts val="0"/>
              </a:spcAft>
              <a:buClr>
                <a:schemeClr val="dk1"/>
              </a:buClr>
              <a:buSzPts val="1100"/>
              <a:buNone/>
            </a:pPr>
            <a:r>
              <a:rPr lang="lt-LT" sz="1400">
                <a:latin typeface="Montserrat"/>
                <a:ea typeface="Montserrat"/>
                <a:cs typeface="Montserrat"/>
                <a:sym typeface="Montserrat"/>
              </a:rPr>
              <a:t>  }</a:t>
            </a:r>
            <a:endParaRPr sz="1400">
              <a:latin typeface="Montserrat"/>
              <a:ea typeface="Montserrat"/>
              <a:cs typeface="Montserrat"/>
              <a:sym typeface="Montserrat"/>
            </a:endParaRPr>
          </a:p>
          <a:p>
            <a:pPr marL="0" lvl="0" indent="0" algn="l" rtl="0">
              <a:lnSpc>
                <a:spcPct val="115000"/>
              </a:lnSpc>
              <a:spcBef>
                <a:spcPts val="500"/>
              </a:spcBef>
              <a:spcAft>
                <a:spcPts val="0"/>
              </a:spcAft>
              <a:buClr>
                <a:schemeClr val="dk1"/>
              </a:buClr>
              <a:buSzPts val="1100"/>
              <a:buNone/>
            </a:pPr>
            <a:r>
              <a:rPr lang="lt-LT" sz="1400">
                <a:latin typeface="Montserrat"/>
                <a:ea typeface="Montserrat"/>
                <a:cs typeface="Montserrat"/>
                <a:sym typeface="Montserrat"/>
              </a:rPr>
              <a:t>}</a:t>
            </a:r>
            <a:endParaRPr sz="1400">
              <a:latin typeface="Montserrat"/>
              <a:ea typeface="Montserrat"/>
              <a:cs typeface="Montserrat"/>
              <a:sym typeface="Montserrat"/>
            </a:endParaRPr>
          </a:p>
          <a:p>
            <a:pPr marL="0" lvl="0" indent="0" algn="l" rtl="0">
              <a:lnSpc>
                <a:spcPct val="115000"/>
              </a:lnSpc>
              <a:spcBef>
                <a:spcPts val="500"/>
              </a:spcBef>
              <a:spcAft>
                <a:spcPts val="0"/>
              </a:spcAft>
              <a:buClr>
                <a:schemeClr val="dk1"/>
              </a:buClr>
              <a:buSzPts val="1100"/>
              <a:buNone/>
            </a:pPr>
            <a:r>
              <a:rPr lang="lt-LT" sz="1400">
                <a:latin typeface="Montserrat"/>
                <a:ea typeface="Montserrat"/>
                <a:cs typeface="Montserrat"/>
                <a:sym typeface="Montserrat"/>
              </a:rPr>
              <a:t>User.staticMethod(); // true</a:t>
            </a:r>
            <a:endParaRPr sz="1400">
              <a:latin typeface="Montserrat"/>
              <a:ea typeface="Montserrat"/>
              <a:cs typeface="Montserrat"/>
              <a:sym typeface="Montserrat"/>
            </a:endParaRPr>
          </a:p>
          <a:p>
            <a:pPr marL="0" lvl="0" indent="0" algn="l" rtl="0">
              <a:spcBef>
                <a:spcPts val="500"/>
              </a:spcBef>
              <a:spcAft>
                <a:spcPts val="500"/>
              </a:spcAft>
              <a:buClr>
                <a:schemeClr val="dk1"/>
              </a:buClr>
              <a:buSzPts val="1100"/>
              <a:buNone/>
            </a:pPr>
            <a:endParaRPr sz="1400" b="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a:lstStyle/>
          <a:p>
            <a:r>
              <a:rPr lang="lt-LT" dirty="0"/>
              <a:t>Objektinis programavimas su JavaScript</a:t>
            </a:r>
            <a:endParaRPr dirty="0"/>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600" b="1">
                  <a:solidFill>
                    <a:srgbClr val="FEFFFF"/>
                  </a:solidFill>
                </a:defRPr>
              </a:lvl1pPr>
            </a:lstStyle>
            <a:p>
              <a:r>
                <a:rPr lang="lt-LT" dirty="0"/>
                <a:t>Užduotis nr. 3</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39" rIns="91439">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hangingPunct="1"/>
            <a:r>
              <a:rPr lang="lt-LT" sz="1400" dirty="0"/>
              <a:t>Sutvarkykite kodą, kad pavyktų sukurti objektą Rabbit:</a:t>
            </a:r>
          </a:p>
          <a:p>
            <a:pPr hangingPunct="1"/>
            <a:r>
              <a:rPr lang="lt-LT" sz="1400" dirty="0"/>
              <a:t>class Animal {</a:t>
            </a:r>
          </a:p>
          <a:p>
            <a:pPr hangingPunct="1"/>
            <a:r>
              <a:rPr lang="lt-LT" sz="1400" dirty="0"/>
              <a:t>  constructor(name) {</a:t>
            </a:r>
          </a:p>
          <a:p>
            <a:pPr hangingPunct="1"/>
            <a:r>
              <a:rPr lang="lt-LT" sz="1400" dirty="0"/>
              <a:t>    this.name = name;</a:t>
            </a:r>
          </a:p>
          <a:p>
            <a:pPr hangingPunct="1"/>
            <a:r>
              <a:rPr lang="lt-LT" sz="1400" dirty="0"/>
              <a:t>  }</a:t>
            </a:r>
          </a:p>
          <a:p>
            <a:pPr hangingPunct="1"/>
            <a:r>
              <a:rPr lang="lt-LT" sz="1400" dirty="0"/>
              <a:t>}</a:t>
            </a:r>
          </a:p>
          <a:p>
            <a:pPr hangingPunct="1"/>
            <a:r>
              <a:rPr lang="lt-LT" sz="1400" dirty="0"/>
              <a:t>class Rabbit extends Animal {</a:t>
            </a:r>
          </a:p>
          <a:p>
            <a:pPr hangingPunct="1"/>
            <a:r>
              <a:rPr lang="lt-LT" sz="1400" dirty="0"/>
              <a:t>  constructor(name) {</a:t>
            </a:r>
          </a:p>
          <a:p>
            <a:pPr hangingPunct="1"/>
            <a:r>
              <a:rPr lang="lt-LT" sz="1400" dirty="0"/>
              <a:t>    this.name = name;</a:t>
            </a:r>
          </a:p>
          <a:p>
            <a:pPr hangingPunct="1"/>
            <a:r>
              <a:rPr lang="lt-LT" sz="1400" dirty="0"/>
              <a:t>    this.created = Date.now();</a:t>
            </a:r>
          </a:p>
          <a:p>
            <a:pPr hangingPunct="1"/>
            <a:r>
              <a:rPr lang="lt-LT" sz="1400" dirty="0"/>
              <a:t>  }</a:t>
            </a:r>
          </a:p>
          <a:p>
            <a:pPr hangingPunct="1"/>
            <a:r>
              <a:rPr lang="lt-LT" sz="1400" dirty="0"/>
              <a:t>}</a:t>
            </a:r>
          </a:p>
          <a:p>
            <a:pPr hangingPunct="1"/>
            <a:r>
              <a:rPr lang="lt-LT" sz="1400" dirty="0"/>
              <a:t>let rabbit = new Rabbit("White Rabbit"); // Error: this is not defined</a:t>
            </a:r>
          </a:p>
        </p:txBody>
      </p:sp>
    </p:spTree>
    <p:extLst>
      <p:ext uri="{BB962C8B-B14F-4D97-AF65-F5344CB8AC3E}">
        <p14:creationId xmlns:p14="http://schemas.microsoft.com/office/powerpoint/2010/main" val="243721809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c8177118b2_0_0"/>
          <p:cNvSpPr txBox="1">
            <a:spLocks noGrp="1"/>
          </p:cNvSpPr>
          <p:nvPr>
            <p:ph type="body" idx="1"/>
          </p:nvPr>
        </p:nvSpPr>
        <p:spPr>
          <a:xfrm>
            <a:off x="480402" y="460650"/>
            <a:ext cx="67830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lt-LT" sz="1400" dirty="0"/>
              <a:t>Objektinis programavimas su JavaScript</a:t>
            </a:r>
            <a:endParaRPr dirty="0"/>
          </a:p>
        </p:txBody>
      </p:sp>
      <p:sp>
        <p:nvSpPr>
          <p:cNvPr id="112" name="Google Shape;112;gc8177118b2_0_0"/>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000"/>
              <a:buFont typeface="Arial"/>
              <a:buNone/>
            </a:pPr>
            <a:r>
              <a:rPr lang="lt-LT"/>
              <a:t>Šiandien išmoksite</a:t>
            </a:r>
            <a:endParaRPr/>
          </a:p>
        </p:txBody>
      </p:sp>
      <p:sp>
        <p:nvSpPr>
          <p:cNvPr id="113" name="Google Shape;113;gc8177118b2_0_0"/>
          <p:cNvSpPr txBox="1">
            <a:spLocks noGrp="1"/>
          </p:cNvSpPr>
          <p:nvPr>
            <p:ph type="body" idx="2"/>
          </p:nvPr>
        </p:nvSpPr>
        <p:spPr>
          <a:xfrm>
            <a:off x="1355075" y="3354200"/>
            <a:ext cx="4235700" cy="409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None/>
            </a:pPr>
            <a:r>
              <a:rPr lang="lt-LT" sz="1800"/>
              <a:t>Objektinis programavimas su JavaScript</a:t>
            </a:r>
            <a:endParaRPr sz="1800"/>
          </a:p>
        </p:txBody>
      </p:sp>
      <p:sp>
        <p:nvSpPr>
          <p:cNvPr id="114" name="Google Shape;114;gc8177118b2_0_0"/>
          <p:cNvSpPr/>
          <p:nvPr/>
        </p:nvSpPr>
        <p:spPr>
          <a:xfrm>
            <a:off x="480391" y="3193410"/>
            <a:ext cx="731400" cy="731400"/>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lt-LT" sz="2000" b="0" i="0" u="none" strike="noStrike" cap="none">
                <a:solidFill>
                  <a:schemeClr val="lt1"/>
                </a:solidFill>
                <a:latin typeface="Arial"/>
                <a:ea typeface="Arial"/>
                <a:cs typeface="Arial"/>
                <a:sym typeface="Arial"/>
              </a:rPr>
              <a:t>01</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a:lstStyle/>
          <a:p>
            <a:r>
              <a:rPr lang="lt-LT" dirty="0"/>
              <a:t>Objektinis programavimas su JavaScript</a:t>
            </a:r>
            <a:endParaRPr dirty="0"/>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600" b="1">
                  <a:solidFill>
                    <a:srgbClr val="FEFFFF"/>
                  </a:solidFill>
                </a:defRPr>
              </a:lvl1pPr>
            </a:lstStyle>
            <a:p>
              <a:r>
                <a:rPr lang="lt-LT" dirty="0"/>
                <a:t>Užduotis nr. 4</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39" rIns="91439">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hangingPunct="1"/>
            <a:r>
              <a:rPr lang="lt-LT" sz="1400" b="1" dirty="0"/>
              <a:t>Užduotis</a:t>
            </a:r>
            <a:r>
              <a:rPr lang="lt-LT" sz="1400" dirty="0"/>
              <a:t>: Naudojant ES6 klases sukurkite automobilių objektų kūrimo konstruktorių (Car), kuris turės šias savybes: </a:t>
            </a:r>
          </a:p>
          <a:p>
            <a:pPr hangingPunct="1"/>
            <a:r>
              <a:rPr lang="lt-LT" sz="1400" dirty="0"/>
              <a:t>1. make; 2. model; 3. year.</a:t>
            </a:r>
          </a:p>
          <a:p>
            <a:pPr hangingPunct="1"/>
            <a:r>
              <a:rPr lang="lt-LT" sz="1400" dirty="0"/>
              <a:t>ir metodus: </a:t>
            </a:r>
          </a:p>
          <a:p>
            <a:pPr hangingPunct="1"/>
            <a:r>
              <a:rPr lang="lt-LT" sz="1400" dirty="0"/>
              <a:t>1. getIntroduction, kuris grąžins pilną pavadinimą (su make ir model).</a:t>
            </a:r>
          </a:p>
          <a:p>
            <a:pPr hangingPunct="1"/>
            <a:r>
              <a:rPr lang="lt-LT" sz="1400" dirty="0"/>
              <a:t>2. getAge, kuris gražins “10 metų arba naujesnis”, jei automobilio amžius yra 10 metų arba naujesnis arba “11 metų arba senesnis”, jei automobilio amžius yra 11 metų arba senesnis (šio metodo logikai naudokite ternary operatorių ir Date() metodą). </a:t>
            </a:r>
          </a:p>
          <a:p>
            <a:pPr hangingPunct="1"/>
            <a:r>
              <a:rPr lang="lt-LT" sz="1400" dirty="0"/>
              <a:t>Naudojant ES6 subklases sukurkite motociklų objektų kūrimo konstruktorių (Motorcycle), kuris turės visas automobilių objektų kūrimo konstruktorių (Car) savybes ir metodus ir papildomai šią savybę: </a:t>
            </a:r>
          </a:p>
          <a:p>
            <a:pPr hangingPunct="1"/>
            <a:r>
              <a:rPr lang="lt-LT" sz="1400" dirty="0"/>
              <a:t>1. wheels (kurio vertė bus number).</a:t>
            </a:r>
          </a:p>
          <a:p>
            <a:pPr hangingPunct="1"/>
            <a:r>
              <a:rPr lang="lt-LT" sz="1400" dirty="0"/>
              <a:t>Ir metodą: </a:t>
            </a:r>
          </a:p>
          <a:p>
            <a:pPr hangingPunct="1"/>
            <a:r>
              <a:rPr lang="lt-LT" sz="1400" dirty="0"/>
              <a:t>1. getWheelsNumber, kuris grąžins “motociklas turi 3 ratus”, jei wheels vertė bus 3 ir “motociklas turi 2 ratus”, jei wheels vertė bus 2 (šio metodo logikai naudokite else if operatorių).</a:t>
            </a:r>
          </a:p>
          <a:p>
            <a:pPr hangingPunct="1"/>
            <a:r>
              <a:rPr lang="lt-LT" sz="1400" i="1" dirty="0"/>
              <a:t>Testavimui, sukurkite du objektus, kurie turės nurodytas savybes ir metodus.</a:t>
            </a:r>
          </a:p>
        </p:txBody>
      </p:sp>
    </p:spTree>
    <p:extLst>
      <p:ext uri="{BB962C8B-B14F-4D97-AF65-F5344CB8AC3E}">
        <p14:creationId xmlns:p14="http://schemas.microsoft.com/office/powerpoint/2010/main" val="3844862547"/>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1089D239-C809-41AC-916C-803FC49C18EB}"/>
              </a:ext>
            </a:extLst>
          </p:cNvPr>
          <p:cNvSpPr>
            <a:spLocks noGrp="1"/>
          </p:cNvSpPr>
          <p:nvPr>
            <p:ph type="body" sz="quarter" idx="1"/>
          </p:nvPr>
        </p:nvSpPr>
        <p:spPr/>
        <p:txBody>
          <a:bodyPr/>
          <a:lstStyle/>
          <a:p>
            <a:r>
              <a:rPr lang="lt-LT" dirty="0"/>
              <a:t>Objektinis programavimas su JavaScript</a:t>
            </a:r>
          </a:p>
          <a:p>
            <a:endParaRPr lang="lt-LT" dirty="0"/>
          </a:p>
        </p:txBody>
      </p:sp>
      <p:sp>
        <p:nvSpPr>
          <p:cNvPr id="21" name="Text Placeholder 20">
            <a:extLst>
              <a:ext uri="{FF2B5EF4-FFF2-40B4-BE49-F238E27FC236}">
                <a16:creationId xmlns:a16="http://schemas.microsoft.com/office/drawing/2014/main" id="{F934209E-5700-4DD7-B0C1-1218A557C3F0}"/>
              </a:ext>
            </a:extLst>
          </p:cNvPr>
          <p:cNvSpPr>
            <a:spLocks noGrp="1"/>
          </p:cNvSpPr>
          <p:nvPr>
            <p:ph type="body" sz="quarter" idx="21"/>
          </p:nvPr>
        </p:nvSpPr>
        <p:spPr/>
        <p:txBody>
          <a:bodyPr/>
          <a:lstStyle/>
          <a:p>
            <a:r>
              <a:rPr lang="lt-LT" dirty="0"/>
              <a:t>JavaScript and OOP</a:t>
            </a:r>
          </a:p>
        </p:txBody>
      </p:sp>
      <p:sp>
        <p:nvSpPr>
          <p:cNvPr id="22" name="Text Placeholder 21">
            <a:extLst>
              <a:ext uri="{FF2B5EF4-FFF2-40B4-BE49-F238E27FC236}">
                <a16:creationId xmlns:a16="http://schemas.microsoft.com/office/drawing/2014/main" id="{B24ED4A8-0AA8-4CEA-A6F8-04F589BB0378}"/>
              </a:ext>
            </a:extLst>
          </p:cNvPr>
          <p:cNvSpPr>
            <a:spLocks noGrp="1"/>
          </p:cNvSpPr>
          <p:nvPr>
            <p:ph type="body" sz="quarter" idx="22"/>
          </p:nvPr>
        </p:nvSpPr>
        <p:spPr/>
        <p:txBody>
          <a:bodyPr/>
          <a:lstStyle/>
          <a:p>
            <a:endParaRPr lang="lt-LT"/>
          </a:p>
        </p:txBody>
      </p:sp>
      <p:sp>
        <p:nvSpPr>
          <p:cNvPr id="19" name="Title 18">
            <a:extLst>
              <a:ext uri="{FF2B5EF4-FFF2-40B4-BE49-F238E27FC236}">
                <a16:creationId xmlns:a16="http://schemas.microsoft.com/office/drawing/2014/main" id="{86CB25CC-DB03-4F28-8A3D-B3A0F1848F85}"/>
              </a:ext>
            </a:extLst>
          </p:cNvPr>
          <p:cNvSpPr>
            <a:spLocks noGrp="1"/>
          </p:cNvSpPr>
          <p:nvPr>
            <p:ph type="title"/>
          </p:nvPr>
        </p:nvSpPr>
        <p:spPr/>
        <p:txBody>
          <a:bodyPr/>
          <a:lstStyle/>
          <a:p>
            <a:r>
              <a:rPr lang="lt-LT" dirty="0"/>
              <a:t>Naudinga informacija</a:t>
            </a:r>
          </a:p>
        </p:txBody>
      </p:sp>
      <p:sp>
        <p:nvSpPr>
          <p:cNvPr id="23" name="Text Placeholder 22">
            <a:extLst>
              <a:ext uri="{FF2B5EF4-FFF2-40B4-BE49-F238E27FC236}">
                <a16:creationId xmlns:a16="http://schemas.microsoft.com/office/drawing/2014/main" id="{4DBBA724-960E-4F91-834D-5DD8193664E9}"/>
              </a:ext>
            </a:extLst>
          </p:cNvPr>
          <p:cNvSpPr>
            <a:spLocks noGrp="1"/>
          </p:cNvSpPr>
          <p:nvPr>
            <p:ph type="body" sz="quarter" idx="23"/>
          </p:nvPr>
        </p:nvSpPr>
        <p:spPr/>
        <p:txBody>
          <a:bodyPr/>
          <a:lstStyle/>
          <a:p>
            <a:r>
              <a:rPr lang="lt-LT" dirty="0">
                <a:hlinkClick r:id="rId2">
                  <a:extLst>
                    <a:ext uri="{A12FA001-AC4F-418D-AE19-62706E023703}">
                      <ahyp:hlinkClr xmlns:ahyp="http://schemas.microsoft.com/office/drawing/2018/hyperlinkcolor" val="tx"/>
                    </a:ext>
                  </a:extLst>
                </a:hlinkClick>
              </a:rPr>
              <a:t>https://developer.mozilla.org/en-US/docs/Learn/JavaScript/Objects/Object-oriented_JS</a:t>
            </a:r>
            <a:endParaRPr lang="lt-LT" dirty="0"/>
          </a:p>
          <a:p>
            <a:endParaRPr lang="lt-LT" dirty="0"/>
          </a:p>
        </p:txBody>
      </p:sp>
      <p:sp>
        <p:nvSpPr>
          <p:cNvPr id="24" name="Text Placeholder 23">
            <a:extLst>
              <a:ext uri="{FF2B5EF4-FFF2-40B4-BE49-F238E27FC236}">
                <a16:creationId xmlns:a16="http://schemas.microsoft.com/office/drawing/2014/main" id="{FAAA61A3-9AB7-4AD8-9229-F8E263AC32BA}"/>
              </a:ext>
            </a:extLst>
          </p:cNvPr>
          <p:cNvSpPr>
            <a:spLocks noGrp="1"/>
          </p:cNvSpPr>
          <p:nvPr>
            <p:ph type="body" sz="quarter" idx="24"/>
          </p:nvPr>
        </p:nvSpPr>
        <p:spPr/>
        <p:txBody>
          <a:bodyPr/>
          <a:lstStyle/>
          <a:p>
            <a:endParaRPr lang="lt-LT"/>
          </a:p>
        </p:txBody>
      </p:sp>
      <p:sp>
        <p:nvSpPr>
          <p:cNvPr id="25" name="Text Placeholder 24">
            <a:extLst>
              <a:ext uri="{FF2B5EF4-FFF2-40B4-BE49-F238E27FC236}">
                <a16:creationId xmlns:a16="http://schemas.microsoft.com/office/drawing/2014/main" id="{84813810-F684-48BC-8303-667DD1DE262E}"/>
              </a:ext>
            </a:extLst>
          </p:cNvPr>
          <p:cNvSpPr>
            <a:spLocks noGrp="1"/>
          </p:cNvSpPr>
          <p:nvPr>
            <p:ph type="body" sz="quarter" idx="25"/>
          </p:nvPr>
        </p:nvSpPr>
        <p:spPr/>
        <p:txBody>
          <a:bodyPr/>
          <a:lstStyle/>
          <a:p>
            <a:endParaRPr lang="lt-LT"/>
          </a:p>
        </p:txBody>
      </p:sp>
      <p:sp>
        <p:nvSpPr>
          <p:cNvPr id="26" name="Text Placeholder 25">
            <a:extLst>
              <a:ext uri="{FF2B5EF4-FFF2-40B4-BE49-F238E27FC236}">
                <a16:creationId xmlns:a16="http://schemas.microsoft.com/office/drawing/2014/main" id="{E5646E38-069D-4C05-9CD2-D3B6602AE968}"/>
              </a:ext>
            </a:extLst>
          </p:cNvPr>
          <p:cNvSpPr>
            <a:spLocks noGrp="1"/>
          </p:cNvSpPr>
          <p:nvPr>
            <p:ph type="body" sz="quarter" idx="26"/>
          </p:nvPr>
        </p:nvSpPr>
        <p:spPr/>
        <p:txBody>
          <a:bodyPr/>
          <a:lstStyle/>
          <a:p>
            <a:endParaRPr lang="lt-LT"/>
          </a:p>
        </p:txBody>
      </p:sp>
      <p:sp>
        <p:nvSpPr>
          <p:cNvPr id="27" name="Text Placeholder 26">
            <a:extLst>
              <a:ext uri="{FF2B5EF4-FFF2-40B4-BE49-F238E27FC236}">
                <a16:creationId xmlns:a16="http://schemas.microsoft.com/office/drawing/2014/main" id="{9B4DBAB3-A0AD-4D70-8F19-E7E8DC998A61}"/>
              </a:ext>
            </a:extLst>
          </p:cNvPr>
          <p:cNvSpPr>
            <a:spLocks noGrp="1"/>
          </p:cNvSpPr>
          <p:nvPr>
            <p:ph type="body" sz="quarter" idx="27"/>
          </p:nvPr>
        </p:nvSpPr>
        <p:spPr/>
        <p:txBody>
          <a:bodyPr/>
          <a:lstStyle/>
          <a:p>
            <a:endParaRPr lang="lt-LT"/>
          </a:p>
        </p:txBody>
      </p:sp>
      <p:sp>
        <p:nvSpPr>
          <p:cNvPr id="28" name="Text Placeholder 27">
            <a:extLst>
              <a:ext uri="{FF2B5EF4-FFF2-40B4-BE49-F238E27FC236}">
                <a16:creationId xmlns:a16="http://schemas.microsoft.com/office/drawing/2014/main" id="{D8878310-ABA1-49E5-B6C4-773FBA197CE4}"/>
              </a:ext>
            </a:extLst>
          </p:cNvPr>
          <p:cNvSpPr>
            <a:spLocks noGrp="1"/>
          </p:cNvSpPr>
          <p:nvPr>
            <p:ph type="body" sz="quarter" idx="28"/>
          </p:nvPr>
        </p:nvSpPr>
        <p:spPr/>
        <p:txBody>
          <a:bodyPr/>
          <a:lstStyle/>
          <a:p>
            <a:endParaRPr lang="lt-LT"/>
          </a:p>
        </p:txBody>
      </p:sp>
      <p:sp>
        <p:nvSpPr>
          <p:cNvPr id="29" name="Text Placeholder 28">
            <a:extLst>
              <a:ext uri="{FF2B5EF4-FFF2-40B4-BE49-F238E27FC236}">
                <a16:creationId xmlns:a16="http://schemas.microsoft.com/office/drawing/2014/main" id="{A3AF154A-EC84-4678-96CA-56B4AF0825CA}"/>
              </a:ext>
            </a:extLst>
          </p:cNvPr>
          <p:cNvSpPr>
            <a:spLocks noGrp="1"/>
          </p:cNvSpPr>
          <p:nvPr>
            <p:ph type="body" sz="quarter" idx="29"/>
          </p:nvPr>
        </p:nvSpPr>
        <p:spPr/>
        <p:txBody>
          <a:bodyPr/>
          <a:lstStyle/>
          <a:p>
            <a:endParaRPr lang="lt-LT"/>
          </a:p>
        </p:txBody>
      </p:sp>
      <p:sp>
        <p:nvSpPr>
          <p:cNvPr id="30" name="Text Placeholder 29">
            <a:extLst>
              <a:ext uri="{FF2B5EF4-FFF2-40B4-BE49-F238E27FC236}">
                <a16:creationId xmlns:a16="http://schemas.microsoft.com/office/drawing/2014/main" id="{5E8A4048-6F80-436F-A4B1-34DCA7954625}"/>
              </a:ext>
            </a:extLst>
          </p:cNvPr>
          <p:cNvSpPr>
            <a:spLocks noGrp="1"/>
          </p:cNvSpPr>
          <p:nvPr>
            <p:ph type="body" sz="quarter" idx="30"/>
          </p:nvPr>
        </p:nvSpPr>
        <p:spPr/>
        <p:txBody>
          <a:bodyPr/>
          <a:lstStyle/>
          <a:p>
            <a:endParaRPr lang="lt-LT"/>
          </a:p>
        </p:txBody>
      </p:sp>
      <p:sp>
        <p:nvSpPr>
          <p:cNvPr id="31" name="Text Placeholder 30">
            <a:extLst>
              <a:ext uri="{FF2B5EF4-FFF2-40B4-BE49-F238E27FC236}">
                <a16:creationId xmlns:a16="http://schemas.microsoft.com/office/drawing/2014/main" id="{6FD5F7EF-8292-4308-BED7-0992DE09484C}"/>
              </a:ext>
            </a:extLst>
          </p:cNvPr>
          <p:cNvSpPr>
            <a:spLocks noGrp="1"/>
          </p:cNvSpPr>
          <p:nvPr>
            <p:ph type="body" sz="quarter" idx="31"/>
          </p:nvPr>
        </p:nvSpPr>
        <p:spPr/>
        <p:txBody>
          <a:bodyPr/>
          <a:lstStyle/>
          <a:p>
            <a:endParaRPr lang="lt-LT"/>
          </a:p>
        </p:txBody>
      </p:sp>
      <p:sp>
        <p:nvSpPr>
          <p:cNvPr id="32" name="Text Placeholder 31">
            <a:extLst>
              <a:ext uri="{FF2B5EF4-FFF2-40B4-BE49-F238E27FC236}">
                <a16:creationId xmlns:a16="http://schemas.microsoft.com/office/drawing/2014/main" id="{A3789B25-3B54-46A2-B9B3-82DDF182868D}"/>
              </a:ext>
            </a:extLst>
          </p:cNvPr>
          <p:cNvSpPr>
            <a:spLocks noGrp="1"/>
          </p:cNvSpPr>
          <p:nvPr>
            <p:ph type="body" sz="quarter" idx="32"/>
          </p:nvPr>
        </p:nvSpPr>
        <p:spPr/>
        <p:txBody>
          <a:bodyPr/>
          <a:lstStyle/>
          <a:p>
            <a:endParaRPr lang="lt-LT"/>
          </a:p>
        </p:txBody>
      </p:sp>
      <p:sp>
        <p:nvSpPr>
          <p:cNvPr id="33" name="Text Placeholder 32">
            <a:extLst>
              <a:ext uri="{FF2B5EF4-FFF2-40B4-BE49-F238E27FC236}">
                <a16:creationId xmlns:a16="http://schemas.microsoft.com/office/drawing/2014/main" id="{CF584AA7-4967-4409-B049-5158559F40E2}"/>
              </a:ext>
            </a:extLst>
          </p:cNvPr>
          <p:cNvSpPr>
            <a:spLocks noGrp="1"/>
          </p:cNvSpPr>
          <p:nvPr>
            <p:ph type="body" sz="quarter" idx="33"/>
          </p:nvPr>
        </p:nvSpPr>
        <p:spPr/>
        <p:txBody>
          <a:bodyPr/>
          <a:lstStyle/>
          <a:p>
            <a:endParaRPr lang="lt-LT"/>
          </a:p>
        </p:txBody>
      </p:sp>
      <p:sp>
        <p:nvSpPr>
          <p:cNvPr id="34" name="Text Placeholder 33">
            <a:extLst>
              <a:ext uri="{FF2B5EF4-FFF2-40B4-BE49-F238E27FC236}">
                <a16:creationId xmlns:a16="http://schemas.microsoft.com/office/drawing/2014/main" id="{DA75A04F-61A0-472C-A226-81FEC87F752E}"/>
              </a:ext>
            </a:extLst>
          </p:cNvPr>
          <p:cNvSpPr>
            <a:spLocks noGrp="1"/>
          </p:cNvSpPr>
          <p:nvPr>
            <p:ph type="body" sz="quarter" idx="34"/>
          </p:nvPr>
        </p:nvSpPr>
        <p:spPr/>
        <p:txBody>
          <a:bodyPr/>
          <a:lstStyle/>
          <a:p>
            <a:endParaRPr lang="lt-LT"/>
          </a:p>
        </p:txBody>
      </p:sp>
      <p:sp>
        <p:nvSpPr>
          <p:cNvPr id="35" name="Text Placeholder 34">
            <a:extLst>
              <a:ext uri="{FF2B5EF4-FFF2-40B4-BE49-F238E27FC236}">
                <a16:creationId xmlns:a16="http://schemas.microsoft.com/office/drawing/2014/main" id="{48C0AFD5-B45F-4320-BF3D-E7E78726F78D}"/>
              </a:ext>
            </a:extLst>
          </p:cNvPr>
          <p:cNvSpPr>
            <a:spLocks noGrp="1"/>
          </p:cNvSpPr>
          <p:nvPr>
            <p:ph type="body" sz="quarter" idx="35"/>
          </p:nvPr>
        </p:nvSpPr>
        <p:spPr/>
        <p:txBody>
          <a:bodyPr/>
          <a:lstStyle/>
          <a:p>
            <a:endParaRPr lang="lt-LT"/>
          </a:p>
        </p:txBody>
      </p:sp>
    </p:spTree>
    <p:extLst>
      <p:ext uri="{BB962C8B-B14F-4D97-AF65-F5344CB8AC3E}">
        <p14:creationId xmlns:p14="http://schemas.microsoft.com/office/powerpoint/2010/main" val="266077885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7ad0fffb7c_0_0"/>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1100"/>
              <a:buFont typeface="Arial"/>
              <a:buNone/>
            </a:pPr>
            <a:r>
              <a:rPr lang="lt-LT" sz="2850"/>
              <a:t>Objektinis programavimas su JavaScript</a:t>
            </a:r>
            <a:endParaRPr sz="2850"/>
          </a:p>
        </p:txBody>
      </p:sp>
      <p:sp>
        <p:nvSpPr>
          <p:cNvPr id="120" name="Google Shape;120;g7ad0fffb7c_0_0"/>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lt-LT" sz="1400" dirty="0"/>
              <a:t>Objektinis programavimas su JavaScript</a:t>
            </a:r>
          </a:p>
        </p:txBody>
      </p:sp>
      <p:sp>
        <p:nvSpPr>
          <p:cNvPr id="121" name="Google Shape;121;g7ad0fffb7c_0_0"/>
          <p:cNvSpPr txBox="1">
            <a:spLocks noGrp="1"/>
          </p:cNvSpPr>
          <p:nvPr>
            <p:ph type="body" idx="2"/>
          </p:nvPr>
        </p:nvSpPr>
        <p:spPr>
          <a:xfrm>
            <a:off x="480400" y="2671875"/>
            <a:ext cx="10859100" cy="5067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Font typeface="Arial"/>
              <a:buNone/>
            </a:pPr>
            <a:r>
              <a:rPr lang="lt-LT" sz="1500" b="1" dirty="0"/>
              <a:t>Būdai, kuriais galima kurti JavaScript objektus:</a:t>
            </a:r>
            <a:endParaRPr sz="1500" b="1" dirty="0"/>
          </a:p>
          <a:p>
            <a:pPr marL="0" lvl="0" indent="0" algn="l" rtl="0">
              <a:spcBef>
                <a:spcPts val="500"/>
              </a:spcBef>
              <a:spcAft>
                <a:spcPts val="0"/>
              </a:spcAft>
              <a:buClr>
                <a:schemeClr val="dk1"/>
              </a:buClr>
              <a:buSzPts val="1100"/>
              <a:buFont typeface="Arial"/>
              <a:buNone/>
            </a:pPr>
            <a:endParaRPr sz="1500" b="1" dirty="0"/>
          </a:p>
          <a:p>
            <a:pPr marL="457200" lvl="0" indent="-323850" algn="l" rtl="0">
              <a:spcBef>
                <a:spcPts val="500"/>
              </a:spcBef>
              <a:spcAft>
                <a:spcPts val="0"/>
              </a:spcAft>
              <a:buClr>
                <a:schemeClr val="dk1"/>
              </a:buClr>
              <a:buSzPts val="1500"/>
              <a:buAutoNum type="arabicPeriod"/>
            </a:pPr>
            <a:r>
              <a:rPr lang="lt-LT" sz="1500" dirty="0"/>
              <a:t>Naudojant </a:t>
            </a:r>
            <a:r>
              <a:rPr lang="lt-LT" sz="1500" i="1" dirty="0"/>
              <a:t>object literal</a:t>
            </a:r>
            <a:r>
              <a:rPr lang="lt-LT" sz="1500" dirty="0"/>
              <a:t> sintaksę;</a:t>
            </a:r>
            <a:endParaRPr sz="1500" dirty="0"/>
          </a:p>
          <a:p>
            <a:pPr marL="457200" lvl="0" indent="-323850" algn="l" rtl="0">
              <a:spcBef>
                <a:spcPts val="0"/>
              </a:spcBef>
              <a:spcAft>
                <a:spcPts val="0"/>
              </a:spcAft>
              <a:buClr>
                <a:schemeClr val="dk1"/>
              </a:buClr>
              <a:buSzPts val="1500"/>
              <a:buAutoNum type="arabicPeriod"/>
            </a:pPr>
            <a:r>
              <a:rPr lang="lt-LT" sz="1500" dirty="0"/>
              <a:t>Naudojant </a:t>
            </a:r>
            <a:r>
              <a:rPr lang="lt-LT" sz="1500" i="1" dirty="0"/>
              <a:t>new </a:t>
            </a:r>
            <a:r>
              <a:rPr lang="lt-LT" sz="1500" dirty="0"/>
              <a:t>raktinį žodį;</a:t>
            </a:r>
            <a:endParaRPr sz="1500" dirty="0"/>
          </a:p>
          <a:p>
            <a:pPr marL="457200" lvl="0" indent="-323850" algn="l" rtl="0">
              <a:spcBef>
                <a:spcPts val="0"/>
              </a:spcBef>
              <a:spcAft>
                <a:spcPts val="0"/>
              </a:spcAft>
              <a:buClr>
                <a:schemeClr val="dk1"/>
              </a:buClr>
              <a:buSzPts val="1500"/>
              <a:buAutoNum type="arabicPeriod"/>
            </a:pPr>
            <a:r>
              <a:rPr lang="lt-LT" sz="1500" dirty="0"/>
              <a:t>Naudojant </a:t>
            </a:r>
            <a:r>
              <a:rPr lang="lt-LT" sz="1500" i="1" dirty="0"/>
              <a:t>Object.create()</a:t>
            </a:r>
            <a:r>
              <a:rPr lang="lt-LT" sz="1500" dirty="0"/>
              <a:t>;</a:t>
            </a:r>
            <a:endParaRPr sz="1500" dirty="0"/>
          </a:p>
          <a:p>
            <a:pPr marL="457200" lvl="0" indent="-323850" algn="l" rtl="0">
              <a:spcBef>
                <a:spcPts val="0"/>
              </a:spcBef>
              <a:spcAft>
                <a:spcPts val="0"/>
              </a:spcAft>
              <a:buClr>
                <a:schemeClr val="dk1"/>
              </a:buClr>
              <a:buSzPts val="1500"/>
              <a:buAutoNum type="arabicPeriod"/>
            </a:pPr>
            <a:r>
              <a:rPr lang="lt-LT" sz="1500" dirty="0"/>
              <a:t>Naudojant </a:t>
            </a:r>
            <a:r>
              <a:rPr lang="lt-LT" sz="1500" i="1" dirty="0"/>
              <a:t>Object.assign()</a:t>
            </a:r>
            <a:r>
              <a:rPr lang="lt-LT" sz="1500" dirty="0"/>
              <a:t>;</a:t>
            </a:r>
            <a:endParaRPr sz="1500" dirty="0"/>
          </a:p>
          <a:p>
            <a:pPr marL="457200" lvl="0" indent="-323850" algn="l" rtl="0">
              <a:spcBef>
                <a:spcPts val="0"/>
              </a:spcBef>
              <a:spcAft>
                <a:spcPts val="0"/>
              </a:spcAft>
              <a:buClr>
                <a:schemeClr val="dk1"/>
              </a:buClr>
              <a:buSzPts val="1500"/>
              <a:buAutoNum type="arabicPeriod"/>
            </a:pPr>
            <a:r>
              <a:rPr lang="lt-LT" sz="1500" dirty="0"/>
              <a:t>Naudojant ES6 klases (rekomenduojama).</a:t>
            </a:r>
            <a:endParaRPr sz="1500" dirty="0"/>
          </a:p>
          <a:p>
            <a:pPr marL="0" marR="139700" lvl="0" indent="0" algn="l" rtl="0">
              <a:lnSpc>
                <a:spcPct val="150000"/>
              </a:lnSpc>
              <a:spcBef>
                <a:spcPts val="500"/>
              </a:spcBef>
              <a:spcAft>
                <a:spcPts val="500"/>
              </a:spcAft>
              <a:buClr>
                <a:schemeClr val="dk1"/>
              </a:buClr>
              <a:buSzPts val="1100"/>
              <a:buNone/>
            </a:pPr>
            <a:endParaRPr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gd60658169b_1_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1100"/>
              <a:buFont typeface="Arial"/>
              <a:buNone/>
            </a:pPr>
            <a:r>
              <a:rPr lang="lt-LT" sz="2850"/>
              <a:t>Objektinis programavimas su JavaScript (teorija)</a:t>
            </a:r>
            <a:endParaRPr sz="2850"/>
          </a:p>
        </p:txBody>
      </p:sp>
      <p:sp>
        <p:nvSpPr>
          <p:cNvPr id="127" name="Google Shape;127;gd60658169b_1_3"/>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lt-LT" sz="1400" dirty="0"/>
              <a:t>Objektinis programavimas su JavaScript</a:t>
            </a:r>
          </a:p>
        </p:txBody>
      </p:sp>
      <p:sp>
        <p:nvSpPr>
          <p:cNvPr id="128" name="Google Shape;128;gd60658169b_1_3"/>
          <p:cNvSpPr txBox="1">
            <a:spLocks noGrp="1"/>
          </p:cNvSpPr>
          <p:nvPr>
            <p:ph type="body" idx="2"/>
          </p:nvPr>
        </p:nvSpPr>
        <p:spPr>
          <a:xfrm>
            <a:off x="480400" y="2671875"/>
            <a:ext cx="10859100" cy="50673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Font typeface="Arial"/>
              <a:buNone/>
            </a:pPr>
            <a:r>
              <a:rPr lang="lt-LT" sz="1400" b="1" dirty="0"/>
              <a:t>Būdai, kuriais galima kurti JavaScript objektus:</a:t>
            </a:r>
            <a:endParaRPr sz="1400" b="1" dirty="0"/>
          </a:p>
          <a:p>
            <a:pPr marL="457200" lvl="0" indent="-317500" algn="l" rtl="0">
              <a:lnSpc>
                <a:spcPct val="115000"/>
              </a:lnSpc>
              <a:spcBef>
                <a:spcPts val="500"/>
              </a:spcBef>
              <a:spcAft>
                <a:spcPts val="0"/>
              </a:spcAft>
              <a:buClr>
                <a:schemeClr val="dk1"/>
              </a:buClr>
              <a:buSzPts val="1400"/>
              <a:buChar char="-"/>
            </a:pPr>
            <a:r>
              <a:rPr lang="lt-LT" sz="1400" b="1" dirty="0"/>
              <a:t>Naudojant </a:t>
            </a:r>
            <a:r>
              <a:rPr lang="lt-LT" sz="1400" b="1" dirty="0" err="1"/>
              <a:t>object</a:t>
            </a:r>
            <a:r>
              <a:rPr lang="lt-LT" sz="1400" b="1" dirty="0"/>
              <a:t> </a:t>
            </a:r>
            <a:r>
              <a:rPr lang="lt-LT" sz="1400" b="1" dirty="0" err="1"/>
              <a:t>literal</a:t>
            </a:r>
            <a:r>
              <a:rPr lang="lt-LT" sz="1400" b="1" dirty="0"/>
              <a:t> sintaksę.</a:t>
            </a:r>
            <a:endParaRPr sz="1400" b="1" dirty="0"/>
          </a:p>
          <a:p>
            <a:pPr marL="0" lvl="0" indent="0" algn="l" rtl="0">
              <a:lnSpc>
                <a:spcPct val="115000"/>
              </a:lnSpc>
              <a:spcBef>
                <a:spcPts val="500"/>
              </a:spcBef>
              <a:spcAft>
                <a:spcPts val="0"/>
              </a:spcAft>
              <a:buClr>
                <a:schemeClr val="dk1"/>
              </a:buClr>
              <a:buSzPts val="1100"/>
              <a:buFont typeface="Arial"/>
              <a:buNone/>
            </a:pPr>
            <a:r>
              <a:rPr lang="lt-LT" sz="1400" dirty="0"/>
              <a:t>Paprasčiausias būdas. Viskas, ką jums reikia padaryti, tai </a:t>
            </a:r>
            <a:r>
              <a:rPr lang="lt-LT" sz="1400" dirty="0" err="1"/>
              <a:t>key</a:t>
            </a:r>
            <a:r>
              <a:rPr lang="lt-LT" sz="1400" dirty="0"/>
              <a:t>: </a:t>
            </a:r>
            <a:r>
              <a:rPr lang="lt-LT" sz="1400" dirty="0" err="1"/>
              <a:t>value</a:t>
            </a:r>
            <a:r>
              <a:rPr lang="lt-LT" sz="1400" dirty="0"/>
              <a:t> reikšmių poras, atskirtas „:“, ir talpinti jas tarp {}.</a:t>
            </a:r>
            <a:endParaRPr sz="1400" dirty="0"/>
          </a:p>
          <a:p>
            <a:pPr marL="0" lvl="0" indent="0" algn="l" rtl="0">
              <a:lnSpc>
                <a:spcPct val="115000"/>
              </a:lnSpc>
              <a:spcBef>
                <a:spcPts val="500"/>
              </a:spcBef>
              <a:spcAft>
                <a:spcPts val="0"/>
              </a:spcAft>
              <a:buClr>
                <a:schemeClr val="dk1"/>
              </a:buClr>
              <a:buSzPts val="1100"/>
              <a:buFont typeface="Arial"/>
              <a:buNone/>
            </a:pPr>
            <a:endParaRPr sz="1400"/>
          </a:p>
          <a:p>
            <a:pPr marL="0" lvl="0" indent="0" algn="l" rtl="0">
              <a:lnSpc>
                <a:spcPct val="115000"/>
              </a:lnSpc>
              <a:spcBef>
                <a:spcPts val="500"/>
              </a:spcBef>
              <a:spcAft>
                <a:spcPts val="0"/>
              </a:spcAft>
              <a:buClr>
                <a:schemeClr val="dk1"/>
              </a:buClr>
              <a:buSzPts val="1100"/>
              <a:buFont typeface="Arial"/>
              <a:buNone/>
            </a:pPr>
            <a:r>
              <a:rPr lang="lt-LT" sz="1400" dirty="0"/>
              <a:t>Sintaksė:</a:t>
            </a:r>
            <a:endParaRPr sz="1400" dirty="0"/>
          </a:p>
          <a:p>
            <a:pPr marL="0" lvl="0" indent="0" algn="l" rtl="0">
              <a:lnSpc>
                <a:spcPct val="115000"/>
              </a:lnSpc>
              <a:spcBef>
                <a:spcPts val="500"/>
              </a:spcBef>
              <a:spcAft>
                <a:spcPts val="0"/>
              </a:spcAft>
              <a:buClr>
                <a:schemeClr val="dk1"/>
              </a:buClr>
              <a:buSzPts val="1100"/>
              <a:buFont typeface="Arial"/>
              <a:buNone/>
            </a:pPr>
            <a:r>
              <a:rPr lang="lt-LT" sz="1400" i="1" dirty="0" err="1"/>
              <a:t>const</a:t>
            </a:r>
            <a:r>
              <a:rPr lang="lt-LT" sz="1400" i="1" dirty="0"/>
              <a:t> </a:t>
            </a:r>
            <a:r>
              <a:rPr lang="lt-LT" sz="1400" i="1" dirty="0" err="1"/>
              <a:t>person</a:t>
            </a:r>
            <a:r>
              <a:rPr lang="lt-LT" sz="1400" i="1" dirty="0"/>
              <a:t> = {</a:t>
            </a:r>
            <a:endParaRPr sz="1400" i="1" dirty="0"/>
          </a:p>
          <a:p>
            <a:pPr marL="0" indent="0">
              <a:lnSpc>
                <a:spcPct val="115000"/>
              </a:lnSpc>
              <a:spcBef>
                <a:spcPts val="500"/>
              </a:spcBef>
              <a:buSzPts val="1100"/>
            </a:pPr>
            <a:r>
              <a:rPr lang="lt-LT" sz="1400" i="1" dirty="0"/>
              <a:t>  </a:t>
            </a:r>
            <a:r>
              <a:rPr lang="lt-LT" sz="1400" i="1" dirty="0" err="1"/>
              <a:t>firstName</a:t>
            </a:r>
            <a:r>
              <a:rPr lang="lt-LT" sz="1400" i="1" dirty="0"/>
              <a:t>: '</a:t>
            </a:r>
            <a:r>
              <a:rPr lang="lt-LT" sz="1400" i="1" dirty="0" err="1"/>
              <a:t>testFirstName</a:t>
            </a:r>
            <a:r>
              <a:rPr lang="lt-LT" sz="1400" i="1" dirty="0"/>
              <a:t>',</a:t>
            </a:r>
            <a:endParaRPr sz="1400" i="1" dirty="0"/>
          </a:p>
          <a:p>
            <a:pPr marL="0" indent="0">
              <a:lnSpc>
                <a:spcPct val="115000"/>
              </a:lnSpc>
              <a:spcBef>
                <a:spcPts val="500"/>
              </a:spcBef>
              <a:buSzPts val="1100"/>
            </a:pPr>
            <a:r>
              <a:rPr lang="lt-LT" sz="1400" i="1" dirty="0"/>
              <a:t>  </a:t>
            </a:r>
            <a:r>
              <a:rPr lang="lt-LT" sz="1400" i="1" dirty="0" err="1"/>
              <a:t>lastName</a:t>
            </a:r>
            <a:r>
              <a:rPr lang="lt-LT" sz="1400" i="1" dirty="0"/>
              <a:t>: '</a:t>
            </a:r>
            <a:r>
              <a:rPr lang="lt-LT" sz="1400" i="1" dirty="0" err="1"/>
              <a:t>testLastName</a:t>
            </a:r>
            <a:r>
              <a:rPr lang="lt-LT" sz="1400" i="1" dirty="0"/>
              <a:t>'</a:t>
            </a:r>
            <a:endParaRPr sz="1400" i="1" dirty="0"/>
          </a:p>
          <a:p>
            <a:pPr marL="0" lvl="0" indent="0" algn="l" rtl="0">
              <a:lnSpc>
                <a:spcPct val="115000"/>
              </a:lnSpc>
              <a:spcBef>
                <a:spcPts val="500"/>
              </a:spcBef>
              <a:spcAft>
                <a:spcPts val="0"/>
              </a:spcAft>
              <a:buClr>
                <a:schemeClr val="dk1"/>
              </a:buClr>
              <a:buSzPts val="1100"/>
              <a:buFont typeface="Arial"/>
              <a:buNone/>
            </a:pPr>
            <a:r>
              <a:rPr lang="lt-LT" sz="1400" i="1" dirty="0"/>
              <a:t>};</a:t>
            </a:r>
            <a:endParaRPr sz="1400" i="1" dirty="0"/>
          </a:p>
          <a:p>
            <a:pPr marL="0" marR="139700" lvl="0" indent="0" algn="l" rtl="0">
              <a:lnSpc>
                <a:spcPct val="150000"/>
              </a:lnSpc>
              <a:spcBef>
                <a:spcPts val="500"/>
              </a:spcBef>
              <a:spcAft>
                <a:spcPts val="500"/>
              </a:spcAft>
              <a:buClr>
                <a:schemeClr val="dk1"/>
              </a:buClr>
              <a:buSzPts val="1100"/>
              <a:buNone/>
            </a:pPr>
            <a:endParaRPr sz="15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gd60658169b_1_1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1100"/>
              <a:buFont typeface="Arial"/>
              <a:buNone/>
            </a:pPr>
            <a:r>
              <a:rPr lang="lt-LT" sz="2850"/>
              <a:t>Objektinis programavimas su JavaScript (teorija)</a:t>
            </a:r>
            <a:endParaRPr sz="2850"/>
          </a:p>
        </p:txBody>
      </p:sp>
      <p:sp>
        <p:nvSpPr>
          <p:cNvPr id="134" name="Google Shape;134;gd60658169b_1_13"/>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lt-LT" sz="1400" dirty="0"/>
              <a:t>Objektinis programavimas su JavaScript</a:t>
            </a:r>
          </a:p>
        </p:txBody>
      </p:sp>
      <p:sp>
        <p:nvSpPr>
          <p:cNvPr id="135" name="Google Shape;135;gd60658169b_1_13"/>
          <p:cNvSpPr txBox="1">
            <a:spLocks noGrp="1"/>
          </p:cNvSpPr>
          <p:nvPr>
            <p:ph type="body" idx="2"/>
          </p:nvPr>
        </p:nvSpPr>
        <p:spPr>
          <a:xfrm>
            <a:off x="480400" y="2671875"/>
            <a:ext cx="10859100" cy="5067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Font typeface="Arial"/>
              <a:buNone/>
            </a:pPr>
            <a:r>
              <a:rPr lang="lt-LT" sz="1400" b="1"/>
              <a:t>Būdai, kuriais galima kurti JavaScript objektus:</a:t>
            </a:r>
            <a:endParaRPr sz="1400"/>
          </a:p>
          <a:p>
            <a:pPr marL="457200" lvl="0" indent="-317500" algn="l" rtl="0">
              <a:spcBef>
                <a:spcPts val="500"/>
              </a:spcBef>
              <a:spcAft>
                <a:spcPts val="0"/>
              </a:spcAft>
              <a:buClr>
                <a:schemeClr val="dk1"/>
              </a:buClr>
              <a:buSzPts val="1400"/>
              <a:buChar char="-"/>
            </a:pPr>
            <a:r>
              <a:rPr lang="lt-LT" sz="1400" b="1"/>
              <a:t>Naudojant </a:t>
            </a:r>
            <a:r>
              <a:rPr lang="lt-LT" sz="1400" b="1" i="1"/>
              <a:t>new </a:t>
            </a:r>
            <a:r>
              <a:rPr lang="lt-LT" sz="1400" b="1"/>
              <a:t>raktinį žodį.</a:t>
            </a:r>
            <a:endParaRPr sz="1400" b="1"/>
          </a:p>
          <a:p>
            <a:pPr marL="0" lvl="0" indent="0" algn="l" rtl="0">
              <a:spcBef>
                <a:spcPts val="500"/>
              </a:spcBef>
              <a:spcAft>
                <a:spcPts val="0"/>
              </a:spcAft>
              <a:buClr>
                <a:schemeClr val="dk1"/>
              </a:buClr>
              <a:buSzPts val="1100"/>
              <a:buFont typeface="Arial"/>
              <a:buNone/>
            </a:pPr>
            <a:endParaRPr sz="1400"/>
          </a:p>
          <a:p>
            <a:pPr marL="0" lvl="0" indent="0" algn="l" rtl="0">
              <a:spcBef>
                <a:spcPts val="500"/>
              </a:spcBef>
              <a:spcAft>
                <a:spcPts val="0"/>
              </a:spcAft>
              <a:buClr>
                <a:schemeClr val="dk1"/>
              </a:buClr>
              <a:buSzPts val="1100"/>
              <a:buFont typeface="Arial"/>
              <a:buNone/>
            </a:pPr>
            <a:r>
              <a:rPr lang="lt-LT" sz="1400"/>
              <a:t>Šis objektų kūrimo būdas primena objektų kūrimo būdą naudojama tokiose kalbose, kaip pavyzdžiui, „Java“. </a:t>
            </a:r>
            <a:endParaRPr sz="1400"/>
          </a:p>
          <a:p>
            <a:pPr marL="0" lvl="0" indent="0" algn="l" rtl="0">
              <a:spcBef>
                <a:spcPts val="500"/>
              </a:spcBef>
              <a:spcAft>
                <a:spcPts val="0"/>
              </a:spcAft>
              <a:buClr>
                <a:schemeClr val="dk1"/>
              </a:buClr>
              <a:buSzPts val="1100"/>
              <a:buFont typeface="Arial"/>
              <a:buNone/>
            </a:pPr>
            <a:endParaRPr sz="1400"/>
          </a:p>
          <a:p>
            <a:pPr marL="0" lvl="0" indent="0" algn="l" rtl="0">
              <a:spcBef>
                <a:spcPts val="500"/>
              </a:spcBef>
              <a:spcAft>
                <a:spcPts val="0"/>
              </a:spcAft>
              <a:buClr>
                <a:schemeClr val="dk1"/>
              </a:buClr>
              <a:buSzPts val="1100"/>
              <a:buFont typeface="Arial"/>
              <a:buNone/>
            </a:pPr>
            <a:r>
              <a:rPr lang="lt-LT" sz="1400"/>
              <a:t>Norėdami sukurti objektą naudodami new raktinį žodį, turite turėti konstruktoriaus funkciją.</a:t>
            </a:r>
            <a:endParaRPr sz="1400"/>
          </a:p>
          <a:p>
            <a:pPr marL="0" lvl="0" indent="0" algn="l" rtl="0">
              <a:spcBef>
                <a:spcPts val="500"/>
              </a:spcBef>
              <a:spcAft>
                <a:spcPts val="0"/>
              </a:spcAft>
              <a:buClr>
                <a:schemeClr val="dk1"/>
              </a:buClr>
              <a:buSzPts val="1100"/>
              <a:buFont typeface="Arial"/>
              <a:buNone/>
            </a:pPr>
            <a:endParaRPr sz="1400"/>
          </a:p>
          <a:p>
            <a:pPr marL="0" lvl="0" indent="0" algn="l" rtl="0">
              <a:spcBef>
                <a:spcPts val="500"/>
              </a:spcBef>
              <a:spcAft>
                <a:spcPts val="0"/>
              </a:spcAft>
              <a:buClr>
                <a:schemeClr val="dk1"/>
              </a:buClr>
              <a:buSzPts val="1100"/>
              <a:buFont typeface="Arial"/>
              <a:buNone/>
            </a:pPr>
            <a:r>
              <a:rPr lang="lt-LT" sz="1400"/>
              <a:t>Yra 2 būdai, kuriais galite naudoti </a:t>
            </a:r>
            <a:r>
              <a:rPr lang="lt-LT" sz="1400" i="1"/>
              <a:t>new </a:t>
            </a:r>
            <a:r>
              <a:rPr lang="lt-LT" sz="1400"/>
              <a:t>raktinių žodžių modelį.</a:t>
            </a:r>
            <a:endParaRPr sz="1400"/>
          </a:p>
          <a:p>
            <a:pPr marL="0" lvl="0" indent="0" algn="l" rtl="0">
              <a:spcBef>
                <a:spcPts val="500"/>
              </a:spcBef>
              <a:spcAft>
                <a:spcPts val="0"/>
              </a:spcAft>
              <a:buClr>
                <a:schemeClr val="dk1"/>
              </a:buClr>
              <a:buSzPts val="1100"/>
              <a:buFont typeface="Arial"/>
              <a:buNone/>
            </a:pPr>
            <a:endParaRPr sz="1400"/>
          </a:p>
          <a:p>
            <a:pPr marL="0" marR="139700" lvl="0" indent="0" algn="l" rtl="0">
              <a:lnSpc>
                <a:spcPct val="150000"/>
              </a:lnSpc>
              <a:spcBef>
                <a:spcPts val="500"/>
              </a:spcBef>
              <a:spcAft>
                <a:spcPts val="500"/>
              </a:spcAft>
              <a:buClr>
                <a:schemeClr val="dk1"/>
              </a:buClr>
              <a:buSzPts val="1100"/>
              <a:buNone/>
            </a:pPr>
            <a:endParaRPr sz="1400"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d60658169b_1_19"/>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1100"/>
              <a:buFont typeface="Arial"/>
              <a:buNone/>
            </a:pPr>
            <a:r>
              <a:rPr lang="lt-LT" sz="2850"/>
              <a:t>Objektinis programavimas su JavaScript (teorija)</a:t>
            </a:r>
            <a:endParaRPr sz="2850"/>
          </a:p>
        </p:txBody>
      </p:sp>
      <p:sp>
        <p:nvSpPr>
          <p:cNvPr id="141" name="Google Shape;141;gd60658169b_1_19"/>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lt-LT" sz="1400" dirty="0"/>
              <a:t>Objektinis programavimas su JavaScript</a:t>
            </a:r>
          </a:p>
        </p:txBody>
      </p:sp>
      <p:sp>
        <p:nvSpPr>
          <p:cNvPr id="142" name="Google Shape;142;gd60658169b_1_19"/>
          <p:cNvSpPr txBox="1">
            <a:spLocks noGrp="1"/>
          </p:cNvSpPr>
          <p:nvPr>
            <p:ph type="body" idx="2"/>
          </p:nvPr>
        </p:nvSpPr>
        <p:spPr>
          <a:xfrm>
            <a:off x="480400" y="2671875"/>
            <a:ext cx="10859100" cy="50673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Font typeface="Arial"/>
              <a:buNone/>
            </a:pPr>
            <a:r>
              <a:rPr lang="lt-LT" sz="1400" b="1"/>
              <a:t>Būdai, kuriais galima kurti JavaScript objektus:</a:t>
            </a:r>
            <a:endParaRPr sz="1400" b="1"/>
          </a:p>
          <a:p>
            <a:pPr marL="457200" lvl="0" indent="-317500" algn="l" rtl="0">
              <a:lnSpc>
                <a:spcPct val="115000"/>
              </a:lnSpc>
              <a:spcBef>
                <a:spcPts val="500"/>
              </a:spcBef>
              <a:spcAft>
                <a:spcPts val="0"/>
              </a:spcAft>
              <a:buClr>
                <a:schemeClr val="dk1"/>
              </a:buClr>
              <a:buSzPts val="1400"/>
              <a:buChar char="-"/>
            </a:pPr>
            <a:r>
              <a:rPr lang="lt-LT" sz="1400" b="1"/>
              <a:t>Naudojant new raktinį žodį. (Pirmas būdas)</a:t>
            </a:r>
            <a:endParaRPr sz="1400" b="1"/>
          </a:p>
          <a:p>
            <a:pPr marL="0" lvl="0" indent="0" algn="l" rtl="0">
              <a:lnSpc>
                <a:spcPct val="115000"/>
              </a:lnSpc>
              <a:spcBef>
                <a:spcPts val="500"/>
              </a:spcBef>
              <a:spcAft>
                <a:spcPts val="0"/>
              </a:spcAft>
              <a:buClr>
                <a:schemeClr val="dk1"/>
              </a:buClr>
              <a:buSzPts val="1100"/>
              <a:buFont typeface="Arial"/>
              <a:buNone/>
            </a:pPr>
            <a:endParaRPr sz="1400"/>
          </a:p>
          <a:p>
            <a:pPr marL="0" lvl="0" indent="0" algn="l" rtl="0">
              <a:lnSpc>
                <a:spcPct val="115000"/>
              </a:lnSpc>
              <a:spcBef>
                <a:spcPts val="500"/>
              </a:spcBef>
              <a:spcAft>
                <a:spcPts val="0"/>
              </a:spcAft>
              <a:buClr>
                <a:schemeClr val="dk1"/>
              </a:buClr>
              <a:buSzPts val="1100"/>
              <a:buFont typeface="Arial"/>
              <a:buNone/>
            </a:pPr>
            <a:r>
              <a:rPr lang="lt-LT" sz="1400"/>
              <a:t>Yra 2 būdai, kuriais galite naudoti new raktinių žodžių modelį:</a:t>
            </a:r>
            <a:endParaRPr sz="1400"/>
          </a:p>
          <a:p>
            <a:pPr marL="457200" lvl="0" indent="0" algn="l" rtl="0">
              <a:lnSpc>
                <a:spcPct val="115000"/>
              </a:lnSpc>
              <a:spcBef>
                <a:spcPts val="500"/>
              </a:spcBef>
              <a:spcAft>
                <a:spcPts val="0"/>
              </a:spcAft>
              <a:buClr>
                <a:schemeClr val="dk1"/>
              </a:buClr>
              <a:buSzPts val="1100"/>
              <a:buFont typeface="Arial"/>
              <a:buNone/>
            </a:pPr>
            <a:r>
              <a:rPr lang="lt-LT" sz="1400"/>
              <a:t>Naudojant new raktinį žodį su „įdiegta Objekto (Object()) konstruktoriaus funkcija“:</a:t>
            </a:r>
            <a:endParaRPr sz="1400"/>
          </a:p>
          <a:p>
            <a:pPr marL="0" lvl="0" indent="0" algn="l" rtl="0">
              <a:lnSpc>
                <a:spcPct val="115000"/>
              </a:lnSpc>
              <a:spcBef>
                <a:spcPts val="500"/>
              </a:spcBef>
              <a:spcAft>
                <a:spcPts val="0"/>
              </a:spcAft>
              <a:buClr>
                <a:schemeClr val="dk1"/>
              </a:buClr>
              <a:buSzPts val="1100"/>
              <a:buFont typeface="Arial"/>
              <a:buNone/>
            </a:pPr>
            <a:endParaRPr sz="1400"/>
          </a:p>
          <a:p>
            <a:pPr marL="0" lvl="0" indent="0" algn="l" rtl="0">
              <a:lnSpc>
                <a:spcPct val="115000"/>
              </a:lnSpc>
              <a:spcBef>
                <a:spcPts val="500"/>
              </a:spcBef>
              <a:spcAft>
                <a:spcPts val="0"/>
              </a:spcAft>
              <a:buClr>
                <a:schemeClr val="dk1"/>
              </a:buClr>
              <a:buSzPts val="1100"/>
              <a:buFont typeface="Arial"/>
              <a:buNone/>
            </a:pPr>
            <a:r>
              <a:rPr lang="lt-LT" sz="1400"/>
              <a:t>Sukurimas objektas:</a:t>
            </a:r>
            <a:endParaRPr sz="1400"/>
          </a:p>
          <a:p>
            <a:pPr marL="0" lvl="0" indent="0" algn="l" rtl="0">
              <a:lnSpc>
                <a:spcPct val="115000"/>
              </a:lnSpc>
              <a:spcBef>
                <a:spcPts val="500"/>
              </a:spcBef>
              <a:spcAft>
                <a:spcPts val="0"/>
              </a:spcAft>
              <a:buClr>
                <a:schemeClr val="dk1"/>
              </a:buClr>
              <a:buSzPts val="1100"/>
              <a:buFont typeface="Arial"/>
              <a:buNone/>
            </a:pPr>
            <a:r>
              <a:rPr lang="lt-LT" sz="1200" i="1"/>
              <a:t>const person = new Object();</a:t>
            </a:r>
            <a:endParaRPr sz="1200" i="1"/>
          </a:p>
          <a:p>
            <a:pPr marL="0" lvl="0" indent="0" algn="l" rtl="0">
              <a:lnSpc>
                <a:spcPct val="115000"/>
              </a:lnSpc>
              <a:spcBef>
                <a:spcPts val="500"/>
              </a:spcBef>
              <a:spcAft>
                <a:spcPts val="0"/>
              </a:spcAft>
              <a:buClr>
                <a:schemeClr val="dk1"/>
              </a:buClr>
              <a:buSzPts val="1100"/>
              <a:buFont typeface="Arial"/>
              <a:buNone/>
            </a:pPr>
            <a:endParaRPr sz="1400"/>
          </a:p>
          <a:p>
            <a:pPr marL="0" lvl="0" indent="0" algn="l" rtl="0">
              <a:lnSpc>
                <a:spcPct val="115000"/>
              </a:lnSpc>
              <a:spcBef>
                <a:spcPts val="500"/>
              </a:spcBef>
              <a:spcAft>
                <a:spcPts val="0"/>
              </a:spcAft>
              <a:buClr>
                <a:schemeClr val="dk1"/>
              </a:buClr>
              <a:buSzPts val="1100"/>
              <a:buFont typeface="Arial"/>
              <a:buNone/>
            </a:pPr>
            <a:r>
              <a:rPr lang="lt-LT" sz="1400"/>
              <a:t>Pridedamos savybės:</a:t>
            </a:r>
            <a:endParaRPr sz="1400"/>
          </a:p>
          <a:p>
            <a:pPr marL="0" lvl="0" indent="0" algn="l" rtl="0">
              <a:lnSpc>
                <a:spcPct val="115000"/>
              </a:lnSpc>
              <a:spcBef>
                <a:spcPts val="500"/>
              </a:spcBef>
              <a:spcAft>
                <a:spcPts val="0"/>
              </a:spcAft>
              <a:buClr>
                <a:schemeClr val="dk1"/>
              </a:buClr>
              <a:buSzPts val="1100"/>
              <a:buFont typeface="Arial"/>
              <a:buNone/>
            </a:pPr>
            <a:r>
              <a:rPr lang="lt-LT" sz="1200" i="1"/>
              <a:t>person.firstName = 'testFirstName';</a:t>
            </a:r>
            <a:endParaRPr sz="1200" i="1"/>
          </a:p>
          <a:p>
            <a:pPr marL="0" lvl="0" indent="0" algn="l" rtl="0">
              <a:lnSpc>
                <a:spcPct val="115000"/>
              </a:lnSpc>
              <a:spcBef>
                <a:spcPts val="500"/>
              </a:spcBef>
              <a:spcAft>
                <a:spcPts val="0"/>
              </a:spcAft>
              <a:buClr>
                <a:schemeClr val="dk1"/>
              </a:buClr>
              <a:buSzPts val="1100"/>
              <a:buFont typeface="Arial"/>
              <a:buNone/>
            </a:pPr>
            <a:r>
              <a:rPr lang="lt-LT" sz="1200" i="1"/>
              <a:t>person.lastName = 'testLastName';</a:t>
            </a:r>
            <a:endParaRPr sz="1200" i="1"/>
          </a:p>
          <a:p>
            <a:pPr marL="0" lvl="0" indent="0" algn="l" rtl="0">
              <a:lnSpc>
                <a:spcPct val="115000"/>
              </a:lnSpc>
              <a:spcBef>
                <a:spcPts val="500"/>
              </a:spcBef>
              <a:spcAft>
                <a:spcPts val="0"/>
              </a:spcAft>
              <a:buClr>
                <a:schemeClr val="dk1"/>
              </a:buClr>
              <a:buSzPts val="1100"/>
              <a:buFont typeface="Arial"/>
              <a:buNone/>
            </a:pPr>
            <a:endParaRPr sz="1400"/>
          </a:p>
          <a:p>
            <a:pPr marL="0" marR="139700" lvl="0" indent="0" algn="l" rtl="0">
              <a:lnSpc>
                <a:spcPct val="150000"/>
              </a:lnSpc>
              <a:spcBef>
                <a:spcPts val="500"/>
              </a:spcBef>
              <a:spcAft>
                <a:spcPts val="500"/>
              </a:spcAft>
              <a:buClr>
                <a:schemeClr val="dk1"/>
              </a:buClr>
              <a:buSzPts val="1100"/>
              <a:buNone/>
            </a:pPr>
            <a:endParaRPr sz="14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gd60658169b_1_25"/>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1100"/>
              <a:buFont typeface="Arial"/>
              <a:buNone/>
            </a:pPr>
            <a:r>
              <a:rPr lang="lt-LT" sz="2850"/>
              <a:t>Objektinis programavimas su JavaScript (teorija)</a:t>
            </a:r>
            <a:endParaRPr sz="2850"/>
          </a:p>
        </p:txBody>
      </p:sp>
      <p:sp>
        <p:nvSpPr>
          <p:cNvPr id="148" name="Google Shape;148;gd60658169b_1_25"/>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lt-LT" sz="1400" dirty="0"/>
              <a:t>Objektinis programavimas su JavaScript</a:t>
            </a:r>
          </a:p>
        </p:txBody>
      </p:sp>
      <p:sp>
        <p:nvSpPr>
          <p:cNvPr id="149" name="Google Shape;149;gd60658169b_1_25"/>
          <p:cNvSpPr txBox="1">
            <a:spLocks noGrp="1"/>
          </p:cNvSpPr>
          <p:nvPr>
            <p:ph type="body" idx="2"/>
          </p:nvPr>
        </p:nvSpPr>
        <p:spPr>
          <a:xfrm>
            <a:off x="480400" y="2671875"/>
            <a:ext cx="10859100" cy="50673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Font typeface="Arial"/>
              <a:buNone/>
            </a:pPr>
            <a:r>
              <a:rPr lang="lt-LT" sz="1400" b="1"/>
              <a:t>Būdai, kuriais galima kurti JavaScript objektus:</a:t>
            </a:r>
            <a:endParaRPr sz="1400" b="1"/>
          </a:p>
          <a:p>
            <a:pPr marL="457200" lvl="0" indent="-317500" algn="l" rtl="0">
              <a:lnSpc>
                <a:spcPct val="115000"/>
              </a:lnSpc>
              <a:spcBef>
                <a:spcPts val="500"/>
              </a:spcBef>
              <a:spcAft>
                <a:spcPts val="0"/>
              </a:spcAft>
              <a:buClr>
                <a:schemeClr val="dk1"/>
              </a:buClr>
              <a:buSzPts val="1400"/>
              <a:buChar char="-"/>
            </a:pPr>
            <a:r>
              <a:rPr lang="lt-LT" sz="1400" b="1"/>
              <a:t>Naudojant new raktinį žodį. (Antras būdas)</a:t>
            </a:r>
            <a:endParaRPr sz="1400" b="1"/>
          </a:p>
          <a:p>
            <a:pPr marL="0" lvl="0" indent="0" algn="l" rtl="0">
              <a:lnSpc>
                <a:spcPct val="115000"/>
              </a:lnSpc>
              <a:spcBef>
                <a:spcPts val="500"/>
              </a:spcBef>
              <a:spcAft>
                <a:spcPts val="0"/>
              </a:spcAft>
              <a:buClr>
                <a:schemeClr val="dk1"/>
              </a:buClr>
              <a:buSzPts val="1100"/>
              <a:buFont typeface="Arial"/>
              <a:buNone/>
            </a:pPr>
            <a:endParaRPr sz="1400"/>
          </a:p>
          <a:p>
            <a:pPr marL="0" lvl="0" indent="0" algn="l" rtl="0">
              <a:lnSpc>
                <a:spcPct val="115000"/>
              </a:lnSpc>
              <a:spcBef>
                <a:spcPts val="500"/>
              </a:spcBef>
              <a:spcAft>
                <a:spcPts val="0"/>
              </a:spcAft>
              <a:buClr>
                <a:schemeClr val="dk1"/>
              </a:buClr>
              <a:buSzPts val="1100"/>
              <a:buFont typeface="Arial"/>
              <a:buNone/>
            </a:pPr>
            <a:r>
              <a:rPr lang="lt-LT" sz="1400"/>
              <a:t>Yra 2 būdai, kuriais galite naudoti new raktinių žodžių modelį:</a:t>
            </a:r>
            <a:endParaRPr sz="1400"/>
          </a:p>
          <a:p>
            <a:pPr marL="457200" lvl="0" indent="-317500" algn="l" rtl="0">
              <a:lnSpc>
                <a:spcPct val="115000"/>
              </a:lnSpc>
              <a:spcBef>
                <a:spcPts val="500"/>
              </a:spcBef>
              <a:spcAft>
                <a:spcPts val="0"/>
              </a:spcAft>
              <a:buClr>
                <a:schemeClr val="dk1"/>
              </a:buClr>
              <a:buSzPts val="1400"/>
              <a:buAutoNum type="alphaLcParenR"/>
            </a:pPr>
            <a:r>
              <a:rPr lang="lt-LT" sz="1400"/>
              <a:t>Naudojimas new su vartotojo apibrėžta konstruktoriaus funkcija:</a:t>
            </a:r>
            <a:endParaRPr sz="1400"/>
          </a:p>
          <a:p>
            <a:pPr marL="0" lvl="0" indent="0" algn="l" rtl="0">
              <a:lnSpc>
                <a:spcPct val="115000"/>
              </a:lnSpc>
              <a:spcBef>
                <a:spcPts val="500"/>
              </a:spcBef>
              <a:spcAft>
                <a:spcPts val="0"/>
              </a:spcAft>
              <a:buClr>
                <a:schemeClr val="dk1"/>
              </a:buClr>
              <a:buSzPts val="1100"/>
              <a:buFont typeface="Arial"/>
              <a:buNone/>
            </a:pPr>
            <a:endParaRPr sz="1400"/>
          </a:p>
          <a:p>
            <a:pPr marL="0" lvl="0" indent="0" algn="l" rtl="0">
              <a:lnSpc>
                <a:spcPct val="115000"/>
              </a:lnSpc>
              <a:spcBef>
                <a:spcPts val="500"/>
              </a:spcBef>
              <a:spcAft>
                <a:spcPts val="0"/>
              </a:spcAft>
              <a:buClr>
                <a:schemeClr val="dk1"/>
              </a:buClr>
              <a:buSzPts val="1100"/>
              <a:buFont typeface="Arial"/>
              <a:buNone/>
            </a:pPr>
            <a:r>
              <a:rPr lang="lt-LT" sz="1400"/>
              <a:t>Sukurima funkcija:</a:t>
            </a:r>
            <a:endParaRPr sz="1400"/>
          </a:p>
          <a:p>
            <a:pPr marL="0" lvl="0" indent="0" algn="l" rtl="0">
              <a:lnSpc>
                <a:spcPct val="115000"/>
              </a:lnSpc>
              <a:spcBef>
                <a:spcPts val="500"/>
              </a:spcBef>
              <a:spcAft>
                <a:spcPts val="0"/>
              </a:spcAft>
              <a:buClr>
                <a:schemeClr val="dk1"/>
              </a:buClr>
              <a:buSzPts val="1100"/>
              <a:buFont typeface="Arial"/>
              <a:buNone/>
            </a:pPr>
            <a:r>
              <a:rPr lang="lt-LT" sz="1200" i="1"/>
              <a:t>function Person(fname, lname) {</a:t>
            </a:r>
            <a:endParaRPr sz="1200" i="1"/>
          </a:p>
          <a:p>
            <a:pPr marL="0" lvl="0" indent="0" algn="l" rtl="0">
              <a:lnSpc>
                <a:spcPct val="115000"/>
              </a:lnSpc>
              <a:spcBef>
                <a:spcPts val="500"/>
              </a:spcBef>
              <a:spcAft>
                <a:spcPts val="0"/>
              </a:spcAft>
              <a:buClr>
                <a:schemeClr val="dk1"/>
              </a:buClr>
              <a:buSzPts val="1100"/>
              <a:buFont typeface="Arial"/>
              <a:buNone/>
            </a:pPr>
            <a:r>
              <a:rPr lang="lt-LT" sz="1200" i="1"/>
              <a:t>  this.firstName = fname;</a:t>
            </a:r>
            <a:endParaRPr sz="1200" i="1"/>
          </a:p>
          <a:p>
            <a:pPr marL="0" lvl="0" indent="0" algn="l" rtl="0">
              <a:lnSpc>
                <a:spcPct val="115000"/>
              </a:lnSpc>
              <a:spcBef>
                <a:spcPts val="500"/>
              </a:spcBef>
              <a:spcAft>
                <a:spcPts val="0"/>
              </a:spcAft>
              <a:buClr>
                <a:schemeClr val="dk1"/>
              </a:buClr>
              <a:buSzPts val="1100"/>
              <a:buFont typeface="Arial"/>
              <a:buNone/>
            </a:pPr>
            <a:r>
              <a:rPr lang="lt-LT" sz="1200" i="1"/>
              <a:t>  this.lastName = lname;</a:t>
            </a:r>
            <a:endParaRPr sz="1200" i="1"/>
          </a:p>
          <a:p>
            <a:pPr marL="0" lvl="0" indent="0" algn="l" rtl="0">
              <a:lnSpc>
                <a:spcPct val="115000"/>
              </a:lnSpc>
              <a:spcBef>
                <a:spcPts val="500"/>
              </a:spcBef>
              <a:spcAft>
                <a:spcPts val="0"/>
              </a:spcAft>
              <a:buClr>
                <a:schemeClr val="dk1"/>
              </a:buClr>
              <a:buSzPts val="1100"/>
              <a:buFont typeface="Arial"/>
              <a:buNone/>
            </a:pPr>
            <a:r>
              <a:rPr lang="lt-LT" sz="1200" i="1"/>
              <a:t>}</a:t>
            </a:r>
            <a:endParaRPr sz="1400"/>
          </a:p>
          <a:p>
            <a:pPr marL="0" lvl="0" indent="0" algn="l" rtl="0">
              <a:lnSpc>
                <a:spcPct val="115000"/>
              </a:lnSpc>
              <a:spcBef>
                <a:spcPts val="500"/>
              </a:spcBef>
              <a:spcAft>
                <a:spcPts val="0"/>
              </a:spcAft>
              <a:buClr>
                <a:schemeClr val="dk1"/>
              </a:buClr>
              <a:buSzPts val="1100"/>
              <a:buFont typeface="Arial"/>
              <a:buNone/>
            </a:pPr>
            <a:r>
              <a:rPr lang="lt-LT" sz="1400"/>
              <a:t>Sukuriame naujus objektus naudodami apibrėžtą funkciją:</a:t>
            </a:r>
            <a:endParaRPr sz="1400"/>
          </a:p>
          <a:p>
            <a:pPr marL="0" lvl="0" indent="0" algn="l" rtl="0">
              <a:lnSpc>
                <a:spcPct val="115000"/>
              </a:lnSpc>
              <a:spcBef>
                <a:spcPts val="500"/>
              </a:spcBef>
              <a:spcAft>
                <a:spcPts val="0"/>
              </a:spcAft>
              <a:buClr>
                <a:schemeClr val="dk1"/>
              </a:buClr>
              <a:buSzPts val="1100"/>
              <a:buFont typeface="Arial"/>
              <a:buNone/>
            </a:pPr>
            <a:r>
              <a:rPr lang="lt-LT" sz="1200" i="1"/>
              <a:t>const personOne = new Person('testFirstNameOne', 'testLastNameOne')</a:t>
            </a:r>
            <a:endParaRPr sz="1200" i="1"/>
          </a:p>
          <a:p>
            <a:pPr marL="0" lvl="0" indent="0" algn="l" rtl="0">
              <a:lnSpc>
                <a:spcPct val="115000"/>
              </a:lnSpc>
              <a:spcBef>
                <a:spcPts val="500"/>
              </a:spcBef>
              <a:spcAft>
                <a:spcPts val="0"/>
              </a:spcAft>
              <a:buClr>
                <a:schemeClr val="dk1"/>
              </a:buClr>
              <a:buSzPts val="1100"/>
              <a:buFont typeface="Arial"/>
              <a:buNone/>
            </a:pPr>
            <a:endParaRPr sz="1400"/>
          </a:p>
          <a:p>
            <a:pPr marL="0" marR="139700" lvl="0" indent="0" algn="l" rtl="0">
              <a:lnSpc>
                <a:spcPct val="150000"/>
              </a:lnSpc>
              <a:spcBef>
                <a:spcPts val="500"/>
              </a:spcBef>
              <a:spcAft>
                <a:spcPts val="500"/>
              </a:spcAft>
              <a:buClr>
                <a:schemeClr val="dk1"/>
              </a:buClr>
              <a:buSzPts val="1100"/>
              <a:buNone/>
            </a:pPr>
            <a:endParaRPr sz="140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a:lstStyle/>
          <a:p>
            <a:r>
              <a:rPr lang="lt-LT" dirty="0"/>
              <a:t>Objektinis programavimas su JavaScript</a:t>
            </a:r>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600" b="1">
                  <a:solidFill>
                    <a:srgbClr val="FEFFFF"/>
                  </a:solidFill>
                </a:defRPr>
              </a:lvl1pPr>
            </a:lstStyle>
            <a:p>
              <a:r>
                <a:rPr lang="lt-LT" dirty="0"/>
                <a:t>Užduotis </a:t>
              </a:r>
              <a:r>
                <a:rPr lang="lt-LT" dirty="0" err="1"/>
                <a:t>nr.</a:t>
              </a:r>
              <a:r>
                <a:rPr lang="lt-LT" dirty="0"/>
                <a:t> 1</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39" rIns="91439">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hangingPunct="1"/>
            <a:r>
              <a:rPr lang="lt-LT" sz="1800" dirty="0"/>
              <a:t>Susikurkite objektų konstruktorių naudojant new pavadinimu Book, kuris galės kurti objektus, kurie turės šias savybes (properties): name, author, year ir metodus (naudojant prototype), kurių vienas parašys pavadinima ir autorių, o kitas parodys knygos amžių (senumą).</a:t>
            </a:r>
          </a:p>
        </p:txBody>
      </p:sp>
    </p:spTree>
    <p:extLst>
      <p:ext uri="{BB962C8B-B14F-4D97-AF65-F5344CB8AC3E}">
        <p14:creationId xmlns:p14="http://schemas.microsoft.com/office/powerpoint/2010/main" val="92991202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d60658169b_1_31"/>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1100"/>
              <a:buFont typeface="Arial"/>
              <a:buNone/>
            </a:pPr>
            <a:r>
              <a:rPr lang="lt-LT" sz="2850"/>
              <a:t>Objektinis programavimas su JavaScript (teorija)</a:t>
            </a:r>
            <a:endParaRPr sz="2850"/>
          </a:p>
        </p:txBody>
      </p:sp>
      <p:sp>
        <p:nvSpPr>
          <p:cNvPr id="162" name="Google Shape;162;gd60658169b_1_31"/>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lt-LT" sz="1400" dirty="0"/>
              <a:t>Objektinis programavimas su JavaScript</a:t>
            </a:r>
          </a:p>
        </p:txBody>
      </p:sp>
      <p:sp>
        <p:nvSpPr>
          <p:cNvPr id="163" name="Google Shape;163;gd60658169b_1_31"/>
          <p:cNvSpPr txBox="1">
            <a:spLocks noGrp="1"/>
          </p:cNvSpPr>
          <p:nvPr>
            <p:ph type="body" idx="2"/>
          </p:nvPr>
        </p:nvSpPr>
        <p:spPr>
          <a:xfrm>
            <a:off x="480400" y="2671875"/>
            <a:ext cx="10859100" cy="5067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Font typeface="Arial"/>
              <a:buNone/>
            </a:pPr>
            <a:r>
              <a:rPr lang="lt-LT" sz="1400" b="1"/>
              <a:t>Būdai, kuriais galima kurti JavaScript objektus:</a:t>
            </a:r>
            <a:endParaRPr sz="1400" b="1"/>
          </a:p>
          <a:p>
            <a:pPr marL="457200" lvl="0" indent="-317500" algn="l" rtl="0">
              <a:spcBef>
                <a:spcPts val="500"/>
              </a:spcBef>
              <a:spcAft>
                <a:spcPts val="0"/>
              </a:spcAft>
              <a:buClr>
                <a:schemeClr val="dk1"/>
              </a:buClr>
              <a:buSzPts val="1400"/>
              <a:buChar char="-"/>
            </a:pPr>
            <a:r>
              <a:rPr lang="lt-LT" sz="1400" b="1"/>
              <a:t>Naudojant </a:t>
            </a:r>
            <a:r>
              <a:rPr lang="lt-LT" sz="1400" b="1" i="1"/>
              <a:t>Object.create()</a:t>
            </a:r>
            <a:r>
              <a:rPr lang="lt-LT" sz="1400" b="1"/>
              <a:t>.</a:t>
            </a:r>
            <a:endParaRPr sz="1400" b="1"/>
          </a:p>
          <a:p>
            <a:pPr marL="0" lvl="0" indent="0" algn="l" rtl="0">
              <a:spcBef>
                <a:spcPts val="500"/>
              </a:spcBef>
              <a:spcAft>
                <a:spcPts val="0"/>
              </a:spcAft>
              <a:buClr>
                <a:schemeClr val="dk1"/>
              </a:buClr>
              <a:buSzPts val="1100"/>
              <a:buFont typeface="Arial"/>
              <a:buNone/>
            </a:pPr>
            <a:endParaRPr sz="1400"/>
          </a:p>
          <a:p>
            <a:pPr marL="0" lvl="0" indent="0" algn="l" rtl="0">
              <a:spcBef>
                <a:spcPts val="500"/>
              </a:spcBef>
              <a:spcAft>
                <a:spcPts val="0"/>
              </a:spcAft>
              <a:buClr>
                <a:schemeClr val="dk1"/>
              </a:buClr>
              <a:buSzPts val="1100"/>
              <a:buFont typeface="Arial"/>
              <a:buNone/>
            </a:pPr>
            <a:r>
              <a:rPr lang="lt-LT" sz="1400" u="sng">
                <a:solidFill>
                  <a:srgbClr val="0097A7"/>
                </a:solidFill>
                <a:hlinkClick r:id="rId3">
                  <a:extLst>
                    <a:ext uri="{A12FA001-AC4F-418D-AE19-62706E023703}">
                      <ahyp:hlinkClr xmlns:ahyp="http://schemas.microsoft.com/office/drawing/2018/hyperlinkcolor" val="tx"/>
                    </a:ext>
                  </a:extLst>
                </a:hlinkClick>
              </a:rPr>
              <a:t>MDN</a:t>
            </a:r>
            <a:r>
              <a:rPr lang="lt-LT" sz="1400"/>
              <a:t>: Object.create() metodu sukuriamas naujas objektas, naudojant esamą objektą kaip naujai sukurto objekto prototipą.</a:t>
            </a:r>
            <a:endParaRPr sz="1400"/>
          </a:p>
          <a:p>
            <a:pPr marL="0" lvl="0" indent="0" algn="l" rtl="0">
              <a:spcBef>
                <a:spcPts val="500"/>
              </a:spcBef>
              <a:spcAft>
                <a:spcPts val="0"/>
              </a:spcAft>
              <a:buClr>
                <a:schemeClr val="dk1"/>
              </a:buClr>
              <a:buSzPts val="1100"/>
              <a:buFont typeface="Arial"/>
              <a:buNone/>
            </a:pPr>
            <a:endParaRPr sz="1400"/>
          </a:p>
          <a:p>
            <a:pPr marL="0" lvl="0" indent="0" algn="l" rtl="0">
              <a:spcBef>
                <a:spcPts val="500"/>
              </a:spcBef>
              <a:spcAft>
                <a:spcPts val="0"/>
              </a:spcAft>
              <a:buClr>
                <a:schemeClr val="dk1"/>
              </a:buClr>
              <a:buSzPts val="1100"/>
              <a:buFont typeface="Arial"/>
              <a:buNone/>
            </a:pPr>
            <a:r>
              <a:rPr lang="lt-LT" sz="1400"/>
              <a:t>Norėdami suprasti </a:t>
            </a:r>
            <a:r>
              <a:rPr lang="lt-LT" sz="1400" i="1"/>
              <a:t>Object.create()</a:t>
            </a:r>
            <a:r>
              <a:rPr lang="lt-LT" sz="1400"/>
              <a:t> metodą, atminkite tai, kad jame talpinami du parametrai. Pirmasis parametras yra privalomas objektas, kuris tarnauja kaip sukuriamo naujo objekto prototipas. Antrasis parametras yra pasirenkamas objektas, kuriame yra ypatybės, kurias reikia pridėti prie naujo objekto.</a:t>
            </a:r>
            <a:endParaRPr sz="1400"/>
          </a:p>
          <a:p>
            <a:pPr marL="0" marR="139700" lvl="0" indent="0" algn="l" rtl="0">
              <a:lnSpc>
                <a:spcPct val="150000"/>
              </a:lnSpc>
              <a:spcBef>
                <a:spcPts val="500"/>
              </a:spcBef>
              <a:spcAft>
                <a:spcPts val="500"/>
              </a:spcAft>
              <a:buClr>
                <a:schemeClr val="dk1"/>
              </a:buClr>
              <a:buSzPts val="1100"/>
              <a:buNone/>
            </a:pPr>
            <a:endParaRPr sz="1400" b="1"/>
          </a:p>
        </p:txBody>
      </p:sp>
    </p:spTree>
  </p:cSld>
  <p:clrMapOvr>
    <a:masterClrMapping/>
  </p:clrMapOvr>
</p:sld>
</file>

<file path=ppt/theme/theme1.xml><?xml version="1.0" encoding="utf-8"?>
<a:theme xmlns:a="http://schemas.openxmlformats.org/drawingml/2006/main" name="Naujas šablonas">
  <a:themeElements>
    <a:clrScheme name="Office Theme">
      <a:dk1>
        <a:srgbClr val="000000"/>
      </a:dk1>
      <a:lt1>
        <a:srgbClr val="F0F1F6"/>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E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ACC98F71C7CEB499EFDC29467EAFC60" ma:contentTypeVersion="10" ma:contentTypeDescription="Create a new document." ma:contentTypeScope="" ma:versionID="93b53f6ec0b47618829261bfdc07d807">
  <xsd:schema xmlns:xsd="http://www.w3.org/2001/XMLSchema" xmlns:xs="http://www.w3.org/2001/XMLSchema" xmlns:p="http://schemas.microsoft.com/office/2006/metadata/properties" xmlns:ns2="e94fbb91-2895-466f-9cdd-164826e0ab54" xmlns:ns3="62f0fa9f-d35e-4a7f-aed7-55df17063d92" targetNamespace="http://schemas.microsoft.com/office/2006/metadata/properties" ma:root="true" ma:fieldsID="1f0a0e05a16a2effc1ce9db642681491" ns2:_="" ns3:_="">
    <xsd:import namespace="e94fbb91-2895-466f-9cdd-164826e0ab54"/>
    <xsd:import namespace="62f0fa9f-d35e-4a7f-aed7-55df17063d9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4fbb91-2895-466f-9cdd-164826e0ab5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2f0fa9f-d35e-4a7f-aed7-55df17063d9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1A8F79B-12DE-4962-89D4-0164046F0AB5}">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C63C3FC-A3A5-4280-A4D7-E607E64C06A5}">
  <ds:schemaRefs>
    <ds:schemaRef ds:uri="http://schemas.microsoft.com/sharepoint/v3/contenttype/forms"/>
  </ds:schemaRefs>
</ds:datastoreItem>
</file>

<file path=customXml/itemProps3.xml><?xml version="1.0" encoding="utf-8"?>
<ds:datastoreItem xmlns:ds="http://schemas.openxmlformats.org/officeDocument/2006/customXml" ds:itemID="{B863DD66-1BCA-4FEE-BDB9-A7BA0A4982C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4fbb91-2895-466f-9cdd-164826e0ab54"/>
    <ds:schemaRef ds:uri="62f0fa9f-d35e-4a7f-aed7-55df17063d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Naujas šablonas</Template>
  <TotalTime>36</TotalTime>
  <Words>1721</Words>
  <Application>Microsoft Office PowerPoint</Application>
  <PresentationFormat>Widescreen</PresentationFormat>
  <Paragraphs>229</Paragraphs>
  <Slides>21</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Montserrat</vt:lpstr>
      <vt:lpstr>Calibri</vt:lpstr>
      <vt:lpstr>Naujas šablonas</vt:lpstr>
      <vt:lpstr>Objektinis programavimas su JavaScript</vt:lpstr>
      <vt:lpstr>Šiandien išmoksite</vt:lpstr>
      <vt:lpstr>Objektinis programavimas su JavaScript</vt:lpstr>
      <vt:lpstr>Objektinis programavimas su JavaScript (teorija)</vt:lpstr>
      <vt:lpstr>Objektinis programavimas su JavaScript (teorija)</vt:lpstr>
      <vt:lpstr>Objektinis programavimas su JavaScript (teorija)</vt:lpstr>
      <vt:lpstr>Objektinis programavimas su JavaScript (teorija)</vt:lpstr>
      <vt:lpstr>PowerPoint Presentation</vt:lpstr>
      <vt:lpstr>Objektinis programavimas su JavaScript (teorija)</vt:lpstr>
      <vt:lpstr>Objektinis programavimas su JavaScript (teorija)</vt:lpstr>
      <vt:lpstr>Objektinis programavimas su JavaScript (teorija)</vt:lpstr>
      <vt:lpstr>Objektinis programavimas su JavaScript (teorija)</vt:lpstr>
      <vt:lpstr>Objektinis programavimas su JavaScript (teorija)</vt:lpstr>
      <vt:lpstr>Objektinis programavimas su JavaScript (teorija)</vt:lpstr>
      <vt:lpstr>Objektinis programavimas su JavaScript (teorija)</vt:lpstr>
      <vt:lpstr>PowerPoint Presentation</vt:lpstr>
      <vt:lpstr>Objektinis programavimas su JavaScript (teorija)</vt:lpstr>
      <vt:lpstr>Objektinis programavimas su JavaScript (teorija)</vt:lpstr>
      <vt:lpstr>PowerPoint Presentation</vt:lpstr>
      <vt:lpstr>PowerPoint Presentation</vt:lpstr>
      <vt:lpstr>Naudinga informacija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Objektinis programavimas su JavaScript</dc:title>
  <dc:creator>Microsoft Office User</dc:creator>
  <cp:lastModifiedBy>Matas Kalina</cp:lastModifiedBy>
  <cp:revision>8</cp:revision>
  <dcterms:created xsi:type="dcterms:W3CDTF">2020-08-12T19:08:34Z</dcterms:created>
  <dcterms:modified xsi:type="dcterms:W3CDTF">2022-08-28T12:07:23Z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0x0101009ACC98F71C7CEB499EFDC29467EAFC60</vt:lpwstr>
  </property>
</Properties>
</file>