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10"/>
  </p:notesMasterIdLst>
  <p:sldIdLst>
    <p:sldId id="256" r:id="rId5"/>
    <p:sldId id="257" r:id="rId6"/>
    <p:sldId id="268" r:id="rId7"/>
    <p:sldId id="269" r:id="rId8"/>
    <p:sldId id="270" r:id="rId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gnaBwiCOSyhbQR/oH3YCi1J1ke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customschemas.google.com/relationships/presentationmetadata" Target="metadata"/><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142768632"/>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663170766"/>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404703007"/>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4040353956"/>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6155328"/>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10011517"/>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2827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4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7737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79990039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ts val="990"/>
              <a:buFont typeface="Arial"/>
              <a:buNone/>
            </a:pPr>
            <a:r>
              <a:rPr lang="lt-LT" sz="5200"/>
              <a:t>Objektinis programavimas su JavaScript</a:t>
            </a:r>
            <a:endParaRPr sz="5200"/>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dirty="0"/>
              <a:t>JavaScript programavimo kalba</a:t>
            </a:r>
          </a:p>
          <a:p>
            <a:pPr marL="0" lvl="0" indent="0" algn="l" rtl="0">
              <a:lnSpc>
                <a:spcPct val="90000"/>
              </a:lnSpc>
              <a:spcBef>
                <a:spcPts val="0"/>
              </a:spcBef>
              <a:spcAft>
                <a:spcPts val="0"/>
              </a:spcAft>
              <a:buClr>
                <a:schemeClr val="dk1"/>
              </a:buClr>
              <a:buSzPts val="1600"/>
              <a:buNone/>
            </a:pPr>
            <a:endParaRPr dirty="0"/>
          </a:p>
          <a:p>
            <a:pPr marL="0" lvl="0" indent="0" algn="l" rtl="0">
              <a:lnSpc>
                <a:spcPct val="90000"/>
              </a:lnSpc>
              <a:spcBef>
                <a:spcPts val="1000"/>
              </a:spcBef>
              <a:spcAft>
                <a:spcPts val="0"/>
              </a:spcAft>
              <a:buClr>
                <a:schemeClr val="dk1"/>
              </a:buClr>
              <a:buSzPts val="1600"/>
              <a:buNone/>
            </a:pPr>
            <a:endParaRPr dirty="0"/>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104" name="Google Shape;104;p1"/>
          <p:cNvSpPr/>
          <p:nvPr/>
        </p:nvSpPr>
        <p:spPr>
          <a:xfrm>
            <a:off x="9866240" y="2618264"/>
            <a:ext cx="1835221" cy="464233"/>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lt-LT" sz="1600" b="1" i="0" u="none" strike="noStrike" cap="none">
                <a:solidFill>
                  <a:schemeClr val="lt1"/>
                </a:solidFill>
                <a:latin typeface="Arial"/>
                <a:ea typeface="Arial"/>
                <a:cs typeface="Arial"/>
                <a:sym typeface="Arial"/>
              </a:rPr>
              <a:t>2 LYGIS</a:t>
            </a: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name="adj" fmla="val 50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lt-LT" sz="1600" b="1" i="0" u="none" strike="noStrike" cap="none">
                <a:solidFill>
                  <a:schemeClr val="lt1"/>
                </a:solidFill>
                <a:latin typeface="Arial"/>
                <a:ea typeface="Arial"/>
                <a:cs typeface="Arial"/>
                <a:sym typeface="Arial"/>
              </a:rPr>
              <a:t>2 DALIS</a:t>
            </a:r>
            <a:endParaRPr sz="1400" b="0" i="0" u="none" strike="noStrike" cap="none">
              <a:solidFill>
                <a:srgbClr val="000000"/>
              </a:solidFill>
              <a:latin typeface="Arial"/>
              <a:ea typeface="Arial"/>
              <a:cs typeface="Arial"/>
              <a:sym typeface="Arial"/>
            </a:endParaRPr>
          </a:p>
        </p:txBody>
      </p:sp>
      <p:sp>
        <p:nvSpPr>
          <p:cNvPr id="9" name="Date Placeholder 7">
            <a:extLst>
              <a:ext uri="{FF2B5EF4-FFF2-40B4-BE49-F238E27FC236}">
                <a16:creationId xmlns:a16="http://schemas.microsoft.com/office/drawing/2014/main" id="{1C4B7FC9-F78B-421B-9AFE-D2DAF5D3406F}"/>
              </a:ext>
            </a:extLst>
          </p:cNvPr>
          <p:cNvSpPr txBox="1"/>
          <p:nvPr/>
        </p:nvSpPr>
        <p:spPr>
          <a:xfrm>
            <a:off x="495612" y="5930346"/>
            <a:ext cx="2267498" cy="3133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rPr dirty="0"/>
              <a:t>2021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endParaRPr dirty="0"/>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3354200"/>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Objektinis programavimas su JavaScript</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dirty="0"/>
              <a:t>Objektinis programavimas su JavaScript</a:t>
            </a:r>
            <a:endParaRPr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a:t>
              </a:r>
              <a:r>
                <a:rPr lang="lt-LT" dirty="0" err="1"/>
                <a:t>nr.</a:t>
              </a:r>
              <a:r>
                <a:rPr lang="lt-LT" dirty="0"/>
                <a:t>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800" dirty="0"/>
              <a:t>Naudojant ES6 klases sukurkite objekto Filmas (Movie) kūrimo konstruktorių, kuris turės šias savybes:</a:t>
            </a:r>
          </a:p>
          <a:p>
            <a:pPr hangingPunct="1"/>
            <a:r>
              <a:rPr lang="lt-LT" sz="1800" dirty="0"/>
              <a:t>1. name; 2. year; 3. director; 4. budget; 5. income.</a:t>
            </a:r>
          </a:p>
          <a:p>
            <a:pPr hangingPunct="1"/>
            <a:r>
              <a:rPr lang="lt-LT" sz="1800" dirty="0"/>
              <a:t>ir metodus:</a:t>
            </a:r>
          </a:p>
          <a:p>
            <a:pPr hangingPunct="1"/>
            <a:r>
              <a:rPr lang="lt-LT" sz="1800" dirty="0"/>
              <a:t>1. getIntroduction, kuris grąžins filmo pilną pavadinimą (su name, year, director);</a:t>
            </a:r>
          </a:p>
          <a:p>
            <a:pPr hangingPunct="1"/>
            <a:r>
              <a:rPr lang="lt-LT" sz="1800" dirty="0"/>
              <a:t>2. getProfit, kuris grąžins sumą, kurią uždirbo (pelną) filmas.</a:t>
            </a:r>
          </a:p>
          <a:p>
            <a:pPr hangingPunct="1"/>
            <a:r>
              <a:rPr lang="lt-LT" sz="1800" dirty="0"/>
              <a:t>Testavimui, sukurkite du filmus, kurie turės nurodytas savybes ir metodus.</a:t>
            </a:r>
          </a:p>
        </p:txBody>
      </p:sp>
    </p:spTree>
    <p:extLst>
      <p:ext uri="{BB962C8B-B14F-4D97-AF65-F5344CB8AC3E}">
        <p14:creationId xmlns:p14="http://schemas.microsoft.com/office/powerpoint/2010/main" val="92991202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dirty="0"/>
              <a:t>Objektinis programavimas su JavaScript</a:t>
            </a:r>
          </a:p>
          <a:p>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500" dirty="0"/>
              <a:t>********** 1 DALIS **********</a:t>
            </a:r>
          </a:p>
          <a:p>
            <a:pPr hangingPunct="1"/>
            <a:r>
              <a:rPr lang="lt-LT" sz="1500" dirty="0"/>
              <a:t>1. Sukurkite objektų kūrimo konstruktorių (ES6 būdu) pavadinimu Products. Jo pagrindu sukurkite 5 produktus (apranga), kurie turės šias savybės: name, price, salePrice, category(bus kaip masyvas, jame vardijamos kategorijos, prie kurių jis priskiriamas, galimos "T-shirts", "Pants", "Sweaters", "Shoes") ir metodus, kurie atlikas šias funkcijas:</a:t>
            </a:r>
          </a:p>
          <a:p>
            <a:pPr hangingPunct="1"/>
            <a:r>
              <a:rPr lang="lt-LT" sz="1500" dirty="0"/>
              <a:t>1.1. pateiks produkto prisistatymą su pavadinimu ir kaina (arba akcijine kaina) (Pvz. "Nike pants": 59.00 Eur");</a:t>
            </a:r>
          </a:p>
          <a:p>
            <a:pPr hangingPunct="1"/>
            <a:r>
              <a:rPr lang="lt-LT" sz="1500" dirty="0"/>
              <a:t>1.2. patikrins ar produktas turi akciję kainą ir jeigu turi gražins akcijinę kainą, jeigu neturi, grąžins tekstą, kuriame nurodoma, kad šiam produktui akcija netaikoma;</a:t>
            </a:r>
          </a:p>
          <a:p>
            <a:pPr hangingPunct="1"/>
            <a:r>
              <a:rPr lang="lt-LT" sz="1500" dirty="0"/>
              <a:t>2. Sukurkite masyvą, pavadinimo currentProducts, kurima bus patalpinti 5 produktai;</a:t>
            </a:r>
          </a:p>
          <a:p>
            <a:pPr hangingPunct="1"/>
            <a:r>
              <a:rPr lang="lt-LT" sz="1500" dirty="0"/>
              <a:t>3. Filtrus, kurie padės vartotojams filtruoti prekes pagal:</a:t>
            </a:r>
          </a:p>
          <a:p>
            <a:pPr hangingPunct="1"/>
            <a:r>
              <a:rPr lang="lt-LT" sz="1500" dirty="0"/>
              <a:t>3.1. Kainą (turi būti sukuriama funkcija (turės tris argumentus pvz.: 1 argumentas - produktai, 2 - visada bus skaičius, 3 argumentas - gali būti skaičius arba string "nuo" / "iki"), kuri leis vartotojui nurodyti:</a:t>
            </a:r>
          </a:p>
          <a:p>
            <a:pPr marL="457200" indent="-285750" hangingPunct="1">
              <a:buFont typeface="Arial" panose="020B0604020202020204" pitchFamily="34" charset="0"/>
              <a:buChar char="−"/>
            </a:pPr>
            <a:r>
              <a:rPr lang="lt-LT" sz="1500" dirty="0"/>
              <a:t> kainą nuo/iki (funkcja priims tis argumentus: produktų masyvas, kaina nuo, kaina iki)</a:t>
            </a:r>
          </a:p>
          <a:p>
            <a:pPr marL="457200" indent="-285750" hangingPunct="1">
              <a:buFont typeface="Arial" panose="020B0604020202020204" pitchFamily="34" charset="0"/>
              <a:buChar char="−"/>
            </a:pPr>
            <a:r>
              <a:rPr lang="lt-LT" sz="1500" dirty="0"/>
              <a:t> arba nurodyti kainą nuo ir rodys prekes nuo tos kainos iki maksimalios galimos</a:t>
            </a:r>
          </a:p>
          <a:p>
            <a:pPr marL="457200" indent="-285750" hangingPunct="1">
              <a:buFont typeface="Arial" panose="020B0604020202020204" pitchFamily="34" charset="0"/>
              <a:buChar char="−"/>
            </a:pPr>
            <a:r>
              <a:rPr lang="lt-LT" sz="1500" dirty="0"/>
              <a:t> arba kainą iki ir rodys prekes nuo minimalios galimos iki tos kainos kurią nurodė;</a:t>
            </a:r>
          </a:p>
        </p:txBody>
      </p:sp>
    </p:spTree>
    <p:extLst>
      <p:ext uri="{BB962C8B-B14F-4D97-AF65-F5344CB8AC3E}">
        <p14:creationId xmlns:p14="http://schemas.microsoft.com/office/powerpoint/2010/main" val="375419765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dirty="0"/>
              <a:t>Objektinis programavimas su JavaScript</a:t>
            </a:r>
          </a:p>
          <a:p>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dirty="0"/>
                <a:t>Užduotis nr. 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800" dirty="0"/>
              <a:t>********** 2 DALIS **********</a:t>
            </a:r>
          </a:p>
          <a:p>
            <a:pPr hangingPunct="1"/>
            <a:r>
              <a:rPr lang="lt-LT" sz="1800" dirty="0"/>
              <a:t>3.2. Kategoriją (turi būti sukuriama funkcija, kuri leis vartotjui kaip argumentą nurodyti vieną iš kategorijų ir jam atvaizduos tas prekes, kurios turi tą kategoriją);</a:t>
            </a:r>
          </a:p>
          <a:p>
            <a:pPr hangingPunct="1"/>
            <a:r>
              <a:rPr lang="lt-LT" sz="1800" dirty="0"/>
              <a:t>3.3. Akcijas, kuri parodys tas prekes, kurios turi akcijinę kainą;</a:t>
            </a:r>
          </a:p>
          <a:p>
            <a:pPr hangingPunct="1"/>
            <a:r>
              <a:rPr lang="lt-LT" sz="1800" dirty="0"/>
              <a:t>4. Patobulinkite objektų kūrimo kontsruktoriaus Products metododą aptartą 1.2. punkte, kad jis turėtų tokį funkcionalumą: patikrins ar produktas turi akciję kainą ir jeigu turi gražins tą nuolaidą kaip procentinę išraišką (pvz. produkto kaina 10 Eur, akcijinė kaina 7 Eur, gražins "Produktui "Nike pants" taikoma 30% nuuolada").</a:t>
            </a:r>
          </a:p>
        </p:txBody>
      </p:sp>
    </p:spTree>
    <p:extLst>
      <p:ext uri="{BB962C8B-B14F-4D97-AF65-F5344CB8AC3E}">
        <p14:creationId xmlns:p14="http://schemas.microsoft.com/office/powerpoint/2010/main" val="3482634724"/>
      </p:ext>
    </p:extLst>
  </p:cSld>
  <p:clrMapOvr>
    <a:masterClrMapping/>
  </p:clrMapOvr>
  <p:transition spd="med"/>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10" ma:contentTypeDescription="Create a new document." ma:contentTypeScope="" ma:versionID="93b53f6ec0b47618829261bfdc07d807">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1f0a0e05a16a2effc1ce9db642681491"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CD933B-D935-433A-B307-F7B77428205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2447C28-2DDA-4FE9-9138-B23CCDA4EDF8}"/>
</file>

<file path=customXml/itemProps3.xml><?xml version="1.0" encoding="utf-8"?>
<ds:datastoreItem xmlns:ds="http://schemas.openxmlformats.org/officeDocument/2006/customXml" ds:itemID="{7FA2800A-CAE1-4471-B772-274809806D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Naujas šablonas</Template>
  <TotalTime>1</TotalTime>
  <Words>484</Words>
  <Application>Microsoft Office PowerPoint</Application>
  <PresentationFormat>Widescreen</PresentationFormat>
  <Paragraphs>35</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Naujas šablonas</vt:lpstr>
      <vt:lpstr>Objektinis programavimas su JavaScript</vt:lpstr>
      <vt:lpstr>Šiandien išmoksite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Objektinis programavimas su JavaScript</dc:title>
  <dc:creator>Microsoft Office User</dc:creator>
  <cp:lastModifiedBy>Gabija Zelionkaitė</cp:lastModifiedBy>
  <cp:revision>2</cp:revision>
  <dcterms:created xsi:type="dcterms:W3CDTF">2020-08-12T19:08:34Z</dcterms:created>
  <dcterms:modified xsi:type="dcterms:W3CDTF">2021-05-05T16:21:21Z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0x0101009ACC98F71C7CEB499EFDC29467EAFC60</vt:lpwstr>
  </property>
</Properties>
</file>