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7" r:id="rId4"/>
    <p:sldId id="264" r:id="rId5"/>
    <p:sldId id="265" r:id="rId6"/>
    <p:sldId id="262" r:id="rId7"/>
    <p:sldId id="258" r:id="rId8"/>
    <p:sldId id="260" r:id="rId9"/>
    <p:sldId id="261" r:id="rId10"/>
    <p:sldId id="268" r:id="rId11"/>
    <p:sldId id="259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CDE52-D94C-35DC-6C79-A7DE434E6C6F}" v="51" dt="2024-10-19T20:24:48.179"/>
    <p1510:client id="{F68B174F-5A77-8170-8110-892584181A53}" v="318" dt="2024-10-19T16:44:10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1FB-1606-4EC5-9BCA-2DC04C2243EA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9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D07-6BCF-40BC-A7F7-89BB8FFE98C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8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6D97-0980-426F-BEA7-F6EB2DE3AC08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A53-8FBA-45E2-8B10-F7DD55E4E759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4CF-6F0D-4195-920D-9D6F75893720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2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3BBE-A1CF-4CC7-B02C-EBCBBE110242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63E4-71A5-4C63-9515-748B28B89764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8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AC-F228-4DAC-8800-3D810F869187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FFE8-7E8E-427A-AB26-E496551AFB7B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8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19-DE76-4E18-BFC7-EB25B8C421E7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8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BD94-1F69-4074-BD82-D6EDB89FE74F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6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49C728D-416F-40D5-8F13-55E5DD1CE8D1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0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pos="7392">
          <p15:clr>
            <a:srgbClr val="F26B43"/>
          </p15:clr>
        </p15:guide>
        <p15:guide id="7" pos="5112">
          <p15:clr>
            <a:srgbClr val="F26B43"/>
          </p15:clr>
        </p15:guide>
        <p15:guide id="8" pos="2544">
          <p15:clr>
            <a:srgbClr val="F26B43"/>
          </p15:clr>
        </p15:guide>
        <p15:guide id="9" pos="864">
          <p15:clr>
            <a:srgbClr val="F26B43"/>
          </p15:clr>
        </p15:guide>
        <p15:guide id="10" orient="horz" pos="648">
          <p15:clr>
            <a:srgbClr val="F26B43"/>
          </p15:clr>
        </p15:guide>
        <p15:guide id="11" pos="6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opengl/opengl" TargetMode="External"/><Relationship Id="rId2" Type="http://schemas.openxmlformats.org/officeDocument/2006/relationships/hyperlink" Target="https://www.khronos.org/opengl/wiki/Getting_Start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Open </a:t>
            </a:r>
            <a:r>
              <a:rPr lang="en-US" dirty="0" err="1"/>
              <a:t>gl</a:t>
            </a:r>
            <a:r>
              <a:rPr lang="en-US" dirty="0"/>
              <a:t>  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318" y="1218207"/>
            <a:ext cx="6743956" cy="610593"/>
          </a:xfrm>
        </p:spPr>
        <p:txBody>
          <a:bodyPr vert="horz" lIns="0" tIns="0" rIns="0" bIns="0" rtlCol="0" anchor="t">
            <a:normAutofit/>
          </a:bodyPr>
          <a:lstStyle/>
          <a:p>
            <a:pPr algn="l"/>
            <a:r>
              <a:rPr lang="en-US" sz="1800" dirty="0"/>
              <a:t>Presented by Matas </a:t>
            </a:r>
            <a:r>
              <a:rPr lang="en-US" sz="1800" dirty="0" err="1"/>
              <a:t>kvainauskas</a:t>
            </a:r>
          </a:p>
        </p:txBody>
      </p:sp>
      <p:pic>
        <p:nvPicPr>
          <p:cNvPr id="6" name="Graphic 5" descr="OpenGL Vector Logo - Download Free SVG Icon | Worldvectorlogo">
            <a:extLst>
              <a:ext uri="{FF2B5EF4-FFF2-40B4-BE49-F238E27FC236}">
                <a16:creationId xmlns:a16="http://schemas.microsoft.com/office/drawing/2014/main" id="{ED588190-2EB8-10A8-9EA0-6B0E150E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8323" y="2546576"/>
            <a:ext cx="32099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E0C0-178E-0F51-9A58-E5CFBFB7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953F-178E-CB01-B30A-256C8F14E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ea typeface="+mn-lt"/>
                <a:cs typeface="+mn-lt"/>
              </a:rPr>
              <a:t>g++ -o main.exe .\main.cpp -lopengl32 -lgdi32 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DD78-3644-F62D-3434-DE283E9D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62F6-1ECB-48F3-948D-0855C818481F}" type="datetime1">
              <a:t>10/19/2024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21C17-9EC3-8E9A-0B49-3A7F39A6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B05E-1066-76C9-06B5-7E4A28CB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9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1DEA-DF04-00CF-3DC3-E8DD38B4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8705"/>
            <a:ext cx="10240903" cy="12334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E25ED-5D1C-9540-87AF-0DE15B98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892A-061F-40F5-95CD-2ED10B40A433}" type="datetime1">
              <a:t>10/19/2024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F25B0-D695-7A11-0BB1-DDD65CB6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D301-E6FE-7588-0F9F-4374A2D9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11</a:t>
            </a:fld>
            <a:endParaRPr lang="en-US" dirty="0"/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99FAC644-C8C4-B659-FCAA-C5FC0876B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356" y="628823"/>
            <a:ext cx="5420810" cy="5420810"/>
          </a:xfrm>
        </p:spPr>
      </p:pic>
    </p:spTree>
    <p:extLst>
      <p:ext uri="{BB962C8B-B14F-4D97-AF65-F5344CB8AC3E}">
        <p14:creationId xmlns:p14="http://schemas.microsoft.com/office/powerpoint/2010/main" val="1492887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6D93-C885-5704-A01A-000D18BB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AAA0-E6A4-A4E5-6F5A-7559D1A06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43564"/>
            <a:ext cx="10240903" cy="395617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  <a:hlinkClick r:id="rId2"/>
              </a:rPr>
              <a:t>https://www.khronos.org/opengl/wiki/Getting_Started</a:t>
            </a:r>
            <a:endParaRPr lang="en-US" sz="280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  <a:hlinkClick r:id="rId3"/>
              </a:rPr>
              <a:t>https://learn.microsoft.com/en-us/windows/win32/opengl/opengl</a:t>
            </a:r>
            <a:endParaRPr lang="en-US" sz="2800" dirty="0">
              <a:ea typeface="+mn-lt"/>
              <a:cs typeface="+mn-lt"/>
            </a:endParaRP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4CFD-E798-E49E-03B1-49D79283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6CE2-1BE1-4AAD-B71D-D07B3168A3B3}" type="datetime1">
              <a:t>10/19/2024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204-5852-FB0B-FFD8-91B2140C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9C556-8B21-2340-0C78-5F1AF52D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4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46DA-DEDC-B2D7-8D14-CEEAE689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gl</a:t>
            </a:r>
            <a:r>
              <a:rPr lang="en-US" dirty="0"/>
              <a:t> bindings for other languages</a:t>
            </a:r>
          </a:p>
        </p:txBody>
      </p:sp>
      <p:pic>
        <p:nvPicPr>
          <p:cNvPr id="7" name="Content Placeholder 6" descr="Java_Notes_and_Programs/Java.md at master ·  connectaman/Java_Notes_and_Programs · GitHub">
            <a:extLst>
              <a:ext uri="{FF2B5EF4-FFF2-40B4-BE49-F238E27FC236}">
                <a16:creationId xmlns:a16="http://schemas.microsoft.com/office/drawing/2014/main" id="{DF34387E-4105-8CC7-11AA-2E2A75A63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-1260000">
            <a:off x="976571" y="2653000"/>
            <a:ext cx="2351719" cy="13271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DBEC2-DBCB-BA19-FCCA-5B29F54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F3B1-6EC3-4CCC-8514-B77F8EFA50C7}" type="datetime1">
              <a:t>10/19/2024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7CB7-095D-08AE-0160-6CC8FDCE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00F6-1119-4792-DCA8-FFBE9792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13</a:t>
            </a:fld>
            <a:endParaRPr lang="en-US" dirty="0"/>
          </a:p>
        </p:txBody>
      </p:sp>
      <p:pic>
        <p:nvPicPr>
          <p:cNvPr id="8" name="Picture 7" descr="Using C# for Data Engineering (Intro) | by Ahmed Sayed | Medium">
            <a:extLst>
              <a:ext uri="{FF2B5EF4-FFF2-40B4-BE49-F238E27FC236}">
                <a16:creationId xmlns:a16="http://schemas.microsoft.com/office/drawing/2014/main" id="{2BCE82BF-D359-8E33-F6A5-5BC9F682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0">
            <a:off x="4046298" y="2642241"/>
            <a:ext cx="2352674" cy="1324954"/>
          </a:xfrm>
          <a:prstGeom prst="rect">
            <a:avLst/>
          </a:prstGeom>
        </p:spPr>
      </p:pic>
      <p:pic>
        <p:nvPicPr>
          <p:cNvPr id="9" name="Picture 8" descr="File:Haskell-Logo.svg - Wikipedia">
            <a:extLst>
              <a:ext uri="{FF2B5EF4-FFF2-40B4-BE49-F238E27FC236}">
                <a16:creationId xmlns:a16="http://schemas.microsoft.com/office/drawing/2014/main" id="{C0A3F25E-DFE2-4B97-50D2-0E146E310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40000">
            <a:off x="8684530" y="2758587"/>
            <a:ext cx="1847850" cy="1337310"/>
          </a:xfrm>
          <a:prstGeom prst="rect">
            <a:avLst/>
          </a:prstGeom>
        </p:spPr>
      </p:pic>
      <p:pic>
        <p:nvPicPr>
          <p:cNvPr id="10" name="Picture 9" descr="Python (programming language) - Wikipedia">
            <a:extLst>
              <a:ext uri="{FF2B5EF4-FFF2-40B4-BE49-F238E27FC236}">
                <a16:creationId xmlns:a16="http://schemas.microsoft.com/office/drawing/2014/main" id="{A5575E2F-2DCF-714E-5BC7-AD1C6B029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60000">
            <a:off x="7040149" y="4169220"/>
            <a:ext cx="1533525" cy="1715262"/>
          </a:xfrm>
          <a:prstGeom prst="rect">
            <a:avLst/>
          </a:prstGeom>
        </p:spPr>
      </p:pic>
      <p:pic>
        <p:nvPicPr>
          <p:cNvPr id="12" name="Graphic 11" descr="C++ - Wikipedia">
            <a:extLst>
              <a:ext uri="{FF2B5EF4-FFF2-40B4-BE49-F238E27FC236}">
                <a16:creationId xmlns:a16="http://schemas.microsoft.com/office/drawing/2014/main" id="{166E660F-EFA5-1BD6-8DB9-85D10FDA7926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720000">
            <a:off x="2519689" y="4661247"/>
            <a:ext cx="1244514" cy="1376820"/>
          </a:xfrm>
          <a:prstGeom prst="rect">
            <a:avLst/>
          </a:prstGeom>
        </p:spPr>
      </p:pic>
      <p:pic>
        <p:nvPicPr>
          <p:cNvPr id="13" name="Picture 12" descr="Ruby - Wikipedia">
            <a:extLst>
              <a:ext uri="{FF2B5EF4-FFF2-40B4-BE49-F238E27FC236}">
                <a16:creationId xmlns:a16="http://schemas.microsoft.com/office/drawing/2014/main" id="{97EC7E25-011C-CC0F-D074-0F315AB38F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2290" y="5031120"/>
            <a:ext cx="1187886" cy="1117239"/>
          </a:xfrm>
          <a:prstGeom prst="rect">
            <a:avLst/>
          </a:prstGeom>
        </p:spPr>
      </p:pic>
      <p:pic>
        <p:nvPicPr>
          <p:cNvPr id="14" name="Picture 13" descr="Lua (programming language) - Wikipedia">
            <a:extLst>
              <a:ext uri="{FF2B5EF4-FFF2-40B4-BE49-F238E27FC236}">
                <a16:creationId xmlns:a16="http://schemas.microsoft.com/office/drawing/2014/main" id="{B8CB5E2E-B546-7A1F-1C25-F10373AD30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420000">
            <a:off x="9807880" y="4719180"/>
            <a:ext cx="1511475" cy="16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6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4F68-86A2-60D1-2DAA-8141E4FF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</a:t>
            </a:r>
            <a:r>
              <a:rPr lang="en-US" dirty="0" err="1"/>
              <a:t>gl</a:t>
            </a:r>
            <a:r>
              <a:rPr lang="en-US" dirty="0"/>
              <a:t>?</a:t>
            </a:r>
          </a:p>
        </p:txBody>
      </p:sp>
      <p:pic>
        <p:nvPicPr>
          <p:cNvPr id="7" name="Content Placeholder 6" descr="Download Vulkan Logo in SVG Vector or PNG File Format - Logo ...">
            <a:extLst>
              <a:ext uri="{FF2B5EF4-FFF2-40B4-BE49-F238E27FC236}">
                <a16:creationId xmlns:a16="http://schemas.microsoft.com/office/drawing/2014/main" id="{515A9965-84E8-51DE-22AA-F08FA2319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0138" y="2906627"/>
            <a:ext cx="3648269" cy="240249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F3DE-90AA-C581-DDC2-D6895BD8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AD86-BFC4-44F1-95CD-D3441D1700BF}" type="datetime1">
              <a:t>10/19/2024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994CA-13BD-C206-ADA8-C6778C8F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E8A1-0984-EA61-7D72-DF9C8DC8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2</a:t>
            </a:fld>
            <a:endParaRPr lang="en-US" dirty="0"/>
          </a:p>
        </p:txBody>
      </p:sp>
      <p:pic>
        <p:nvPicPr>
          <p:cNvPr id="8" name="Graphic 7" descr="DirectX — Wikipédia">
            <a:extLst>
              <a:ext uri="{FF2B5EF4-FFF2-40B4-BE49-F238E27FC236}">
                <a16:creationId xmlns:a16="http://schemas.microsoft.com/office/drawing/2014/main" id="{7908C3D5-9397-A944-89C2-836F5C197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518" y="3200692"/>
            <a:ext cx="3643743" cy="1466019"/>
          </a:xfrm>
          <a:prstGeom prst="rect">
            <a:avLst/>
          </a:prstGeom>
        </p:spPr>
      </p:pic>
      <p:pic>
        <p:nvPicPr>
          <p:cNvPr id="10" name="Graphic 9" descr="OpenGL Vector Logo - Download Free SVG Icon | Worldvectorlogo">
            <a:extLst>
              <a:ext uri="{FF2B5EF4-FFF2-40B4-BE49-F238E27FC236}">
                <a16:creationId xmlns:a16="http://schemas.microsoft.com/office/drawing/2014/main" id="{DB98BFD8-3789-953B-00D1-EA7761208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8323" y="2546576"/>
            <a:ext cx="32099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9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C1FE-9DD1-A6D0-F8F7-5B423495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83E2-85CA-AABA-0F1F-71B688899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Released in 1992 by Silicon Graphics Inc</a:t>
            </a:r>
          </a:p>
          <a:p>
            <a:r>
              <a:rPr lang="en-US" dirty="0">
                <a:ea typeface="+mn-lt"/>
                <a:cs typeface="+mn-lt"/>
              </a:rPr>
              <a:t>Since 2006 managed by non-profit technology consortium Khronos Group.</a:t>
            </a:r>
          </a:p>
          <a:p>
            <a:r>
              <a:rPr lang="en-US" dirty="0"/>
              <a:t>Newest version is 4.6 (2017)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7357-C1C6-63C3-7770-E71032F4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B34E-F602-4B25-8095-613A8FC9CB40}" type="datetime1">
              <a:t>10/19/2024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B9539-5431-6965-CC03-4A6C6CD3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9CA0-C5C2-1C43-BD2E-FA28D93F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8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388F0CE-65BB-6580-BA12-5B8856F9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/>
          <a:lstStyle/>
          <a:p>
            <a:r>
              <a:rPr lang="en-US" dirty="0"/>
              <a:t>Triangles</a:t>
            </a:r>
          </a:p>
        </p:txBody>
      </p:sp>
      <p:pic>
        <p:nvPicPr>
          <p:cNvPr id="7" name="Content Placeholder 6" descr="Consider the triangle with vertices A(1,3), B(2,1) and C(-2,0). Find the  angle, \alpha, located at vertex A, that is \angle BAC. | Homework.Study.com">
            <a:extLst>
              <a:ext uri="{FF2B5EF4-FFF2-40B4-BE49-F238E27FC236}">
                <a16:creationId xmlns:a16="http://schemas.microsoft.com/office/drawing/2014/main" id="{B7A1BBF9-ECE7-4334-2341-6D9A2EF1CE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4054" y="2690916"/>
            <a:ext cx="4975746" cy="2791272"/>
          </a:xfr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A598C71-CD47-FDA7-4B0C-F0FD5D649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2F7D2-E68F-9E05-8EA4-B4984078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7A93475-1A7F-4B92-BBD4-ED98D4695267}" type="datetime1">
              <a:rPr lang="en-US"/>
              <a:pPr>
                <a:spcAft>
                  <a:spcPts val="600"/>
                </a:spcAft>
              </a:pPr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176F4-4D54-D570-A0AF-6EAF8384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
             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79046-768C-7C68-66ED-28344044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4ACBF26-041C-3859-384D-6F3A7963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/>
          <a:lstStyle/>
          <a:p>
            <a:r>
              <a:rPr lang="en-US" dirty="0" err="1"/>
              <a:t>THe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OPEN GL</a:t>
            </a:r>
            <a:br>
              <a:rPr lang="en-US" dirty="0"/>
            </a:br>
            <a:r>
              <a:rPr lang="en-US" dirty="0"/>
              <a:t>PIPELINE</a:t>
            </a:r>
          </a:p>
        </p:txBody>
      </p:sp>
      <p:pic>
        <p:nvPicPr>
          <p:cNvPr id="7" name="Picture 6" descr="File:RenderingPipeline.png">
            <a:extLst>
              <a:ext uri="{FF2B5EF4-FFF2-40B4-BE49-F238E27FC236}">
                <a16:creationId xmlns:a16="http://schemas.microsoft.com/office/drawing/2014/main" id="{55D9BD5D-61CE-754D-2F69-4BA6CB8A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472" y="858417"/>
            <a:ext cx="2251184" cy="5002634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4C806-2FB0-646D-F86A-DE8ED4B6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707BACE-88B4-45F0-B45B-384880470B54}" type="datetime1">
              <a:pPr>
                <a:spcAft>
                  <a:spcPts val="600"/>
                </a:spcAft>
              </a:pPr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EA61-7768-F15F-A7C8-9657D60F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
             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17A36-0EDD-D3B6-4295-2F7ACB23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9" name="Picture 8" descr="LearnOpenGL - Hello Triangle">
            <a:extLst>
              <a:ext uri="{FF2B5EF4-FFF2-40B4-BE49-F238E27FC236}">
                <a16:creationId xmlns:a16="http://schemas.microsoft.com/office/drawing/2014/main" id="{996C7555-F609-03E5-D6C5-22A2DA0D8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28" y="2565932"/>
            <a:ext cx="5752025" cy="32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5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DF47-6B94-1528-BA7B-CBE2E09E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496" y="278483"/>
            <a:ext cx="10240903" cy="12334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Code Example !</a:t>
            </a:r>
            <a:endParaRPr lang="en-US"/>
          </a:p>
        </p:txBody>
      </p:sp>
      <p:pic>
        <p:nvPicPr>
          <p:cNvPr id="7" name="Picture 6" descr="A black rectangular with colorful dots and text&#10;&#10;Description automatically generated">
            <a:extLst>
              <a:ext uri="{FF2B5EF4-FFF2-40B4-BE49-F238E27FC236}">
                <a16:creationId xmlns:a16="http://schemas.microsoft.com/office/drawing/2014/main" id="{E8C502B0-FDAB-1C4B-C8EA-75846C6E3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48" y="2143876"/>
            <a:ext cx="7225898" cy="395617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2B2B1-D253-F870-FA4A-D4C86DBB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A1042AB-3CC9-4B10-84F9-2D73BE307522}" type="datetime1">
              <a:pPr>
                <a:spcAft>
                  <a:spcPts val="600"/>
                </a:spcAft>
              </a:pPr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9C357-3795-D8A3-6118-81CBC6C7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
             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82A9-EE73-3A1D-78C4-05C02A3D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0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0317339-9618-9452-8854-D0851F9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/>
          <a:lstStyle/>
          <a:p>
            <a:r>
              <a:rPr lang="en-US" dirty="0"/>
              <a:t>Create window</a:t>
            </a:r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C289090-9F87-4DFB-28DF-6B320A3A5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130" y="1469502"/>
            <a:ext cx="5707257" cy="3909470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7F6E96B-3E9A-E1DB-55C4-990B3F2A6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49775-62D0-4698-7B33-09884CC1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D19F214-1D88-4E0A-9F83-8DA87CA3E1A6}" type="datetime1">
              <a:rPr lang="en-US"/>
              <a:pPr>
                <a:spcAft>
                  <a:spcPts val="600"/>
                </a:spcAft>
              </a:pPr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4E39-9FB1-3202-5DBC-6BEF2782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
             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8814-0F30-4EAA-675D-F1CB8B51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4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0317339-9618-9452-8854-D0851F9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7F6E96B-3E9A-E1DB-55C4-990B3F2A6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49775-62D0-4698-7B33-09884CC1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D19F214-1D88-4E0A-9F83-8DA87CA3E1A6}" type="datetime1">
              <a:rPr lang="en-US"/>
              <a:pPr>
                <a:spcAft>
                  <a:spcPts val="600"/>
                </a:spcAft>
              </a:pPr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4E39-9FB1-3202-5DBC-6BEF2782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
             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8814-0F30-4EAA-675D-F1CB8B51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9" name="Content Placeholder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E15890D-8DEC-1A79-672B-B333BCF5D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130" y="1547727"/>
            <a:ext cx="5707257" cy="3753021"/>
          </a:xfrm>
        </p:spPr>
      </p:pic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5F5A928-DC8C-9F97-DE40-DFCDD332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83" y="3568623"/>
            <a:ext cx="3462454" cy="212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797151E0-54FC-DDC4-9151-B50B4A48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pic>
        <p:nvPicPr>
          <p:cNvPr id="16" name="Content Placeholder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5C0E396-FB21-DE17-61BC-7D702215A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8752" y="177197"/>
            <a:ext cx="3547581" cy="6146840"/>
          </a:xfrm>
          <a:noFill/>
        </p:spPr>
      </p:pic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85069023-8512-C8A5-E172-D482064E1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49775-62D0-4698-7B33-09884CC1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D19F214-1D88-4E0A-9F83-8DA87CA3E1A6}" type="datetime1">
              <a:rPr lang="en-US"/>
              <a:pPr>
                <a:spcAft>
                  <a:spcPts val="600"/>
                </a:spcAft>
              </a:pPr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4E39-9FB1-3202-5DBC-6BEF2782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
             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8814-0F30-4EAA-675D-F1CB8B51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341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VTI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GradientRiseVTI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GradientRi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13C68A69-E745-489A-84EC-B7BCE4AA380B}" vid="{9CF7857A-9412-4E45-AB0D-6EAA5A7DC4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GradientRiseVTI</vt:lpstr>
      <vt:lpstr>Open gl  </vt:lpstr>
      <vt:lpstr>What is open gl?</vt:lpstr>
      <vt:lpstr>Some history</vt:lpstr>
      <vt:lpstr>Triangles</vt:lpstr>
      <vt:lpstr>THe  OPEN GL PIPELINE</vt:lpstr>
      <vt:lpstr>Code Example !</vt:lpstr>
      <vt:lpstr>Create window</vt:lpstr>
      <vt:lpstr>configure</vt:lpstr>
      <vt:lpstr>Rendering</vt:lpstr>
      <vt:lpstr>COMPILATION</vt:lpstr>
      <vt:lpstr>PowerPoint Presentation</vt:lpstr>
      <vt:lpstr>Getting started</vt:lpstr>
      <vt:lpstr>Open gl bindings for other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169</cp:revision>
  <dcterms:created xsi:type="dcterms:W3CDTF">2024-10-19T15:16:30Z</dcterms:created>
  <dcterms:modified xsi:type="dcterms:W3CDTF">2024-10-19T20:25:03Z</dcterms:modified>
</cp:coreProperties>
</file>