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468" r:id="rId9"/>
    <p:sldId id="264" r:id="rId10"/>
    <p:sldId id="265" r:id="rId11"/>
    <p:sldId id="469" r:id="rId12"/>
    <p:sldId id="266" r:id="rId13"/>
    <p:sldId id="470" r:id="rId14"/>
    <p:sldId id="267" r:id="rId15"/>
    <p:sldId id="268" r:id="rId16"/>
    <p:sldId id="269" r:id="rId17"/>
    <p:sldId id="270" r:id="rId18"/>
    <p:sldId id="433" r:id="rId19"/>
    <p:sldId id="308" r:id="rId20"/>
    <p:sldId id="342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386" r:id="rId66"/>
    <p:sldId id="272" r:id="rId67"/>
    <p:sldId id="273" r:id="rId68"/>
    <p:sldId id="274" r:id="rId69"/>
    <p:sldId id="275" r:id="rId70"/>
    <p:sldId id="276" r:id="rId71"/>
    <p:sldId id="277" r:id="rId72"/>
    <p:sldId id="278" r:id="rId73"/>
    <p:sldId id="279" r:id="rId74"/>
    <p:sldId id="280" r:id="rId75"/>
    <p:sldId id="281" r:id="rId76"/>
    <p:sldId id="282" r:id="rId77"/>
    <p:sldId id="283" r:id="rId78"/>
    <p:sldId id="284" r:id="rId79"/>
    <p:sldId id="285" r:id="rId80"/>
    <p:sldId id="286" r:id="rId81"/>
    <p:sldId id="287" r:id="rId82"/>
    <p:sldId id="288" r:id="rId83"/>
    <p:sldId id="289" r:id="rId84"/>
    <p:sldId id="290" r:id="rId85"/>
    <p:sldId id="354" r:id="rId86"/>
    <p:sldId id="307" r:id="rId87"/>
    <p:sldId id="291" r:id="rId88"/>
    <p:sldId id="292" r:id="rId89"/>
    <p:sldId id="293" r:id="rId90"/>
    <p:sldId id="294" r:id="rId91"/>
    <p:sldId id="295" r:id="rId92"/>
    <p:sldId id="296" r:id="rId93"/>
    <p:sldId id="297" r:id="rId94"/>
    <p:sldId id="298" r:id="rId95"/>
    <p:sldId id="299" r:id="rId96"/>
    <p:sldId id="300" r:id="rId97"/>
    <p:sldId id="301" r:id="rId98"/>
    <p:sldId id="388" r:id="rId99"/>
    <p:sldId id="302" r:id="rId100"/>
    <p:sldId id="332" r:id="rId101"/>
    <p:sldId id="333" r:id="rId102"/>
    <p:sldId id="334" r:id="rId103"/>
    <p:sldId id="335" r:id="rId104"/>
    <p:sldId id="336" r:id="rId105"/>
    <p:sldId id="337" r:id="rId106"/>
    <p:sldId id="338" r:id="rId107"/>
    <p:sldId id="339" r:id="rId108"/>
    <p:sldId id="340" r:id="rId109"/>
    <p:sldId id="341" r:id="rId110"/>
    <p:sldId id="303" r:id="rId111"/>
    <p:sldId id="343" r:id="rId112"/>
    <p:sldId id="344" r:id="rId113"/>
    <p:sldId id="345" r:id="rId114"/>
    <p:sldId id="346" r:id="rId115"/>
    <p:sldId id="347" r:id="rId116"/>
    <p:sldId id="348" r:id="rId117"/>
    <p:sldId id="349" r:id="rId118"/>
    <p:sldId id="435" r:id="rId119"/>
    <p:sldId id="436" r:id="rId120"/>
    <p:sldId id="434" r:id="rId121"/>
    <p:sldId id="350" r:id="rId122"/>
    <p:sldId id="356" r:id="rId123"/>
    <p:sldId id="437" r:id="rId124"/>
    <p:sldId id="359" r:id="rId125"/>
    <p:sldId id="438" r:id="rId126"/>
    <p:sldId id="439" r:id="rId127"/>
    <p:sldId id="440" r:id="rId128"/>
    <p:sldId id="441" r:id="rId129"/>
    <p:sldId id="442" r:id="rId130"/>
    <p:sldId id="443" r:id="rId131"/>
    <p:sldId id="444" r:id="rId132"/>
    <p:sldId id="445" r:id="rId133"/>
    <p:sldId id="446" r:id="rId134"/>
    <p:sldId id="447" r:id="rId135"/>
    <p:sldId id="448" r:id="rId136"/>
    <p:sldId id="449" r:id="rId137"/>
    <p:sldId id="450" r:id="rId138"/>
    <p:sldId id="451" r:id="rId139"/>
    <p:sldId id="452" r:id="rId140"/>
    <p:sldId id="453" r:id="rId141"/>
    <p:sldId id="454" r:id="rId142"/>
    <p:sldId id="455" r:id="rId143"/>
    <p:sldId id="456" r:id="rId144"/>
    <p:sldId id="457" r:id="rId145"/>
    <p:sldId id="458" r:id="rId146"/>
    <p:sldId id="459" r:id="rId147"/>
    <p:sldId id="460" r:id="rId148"/>
    <p:sldId id="461" r:id="rId149"/>
    <p:sldId id="462" r:id="rId150"/>
    <p:sldId id="463" r:id="rId151"/>
    <p:sldId id="464" r:id="rId152"/>
    <p:sldId id="465" r:id="rId153"/>
    <p:sldId id="466" r:id="rId154"/>
    <p:sldId id="467" r:id="rId155"/>
    <p:sldId id="363" r:id="rId156"/>
    <p:sldId id="360" r:id="rId157"/>
    <p:sldId id="304" r:id="rId158"/>
    <p:sldId id="305" r:id="rId159"/>
    <p:sldId id="361" r:id="rId160"/>
    <p:sldId id="306" r:id="rId161"/>
    <p:sldId id="365" r:id="rId162"/>
    <p:sldId id="368" r:id="rId163"/>
    <p:sldId id="369" r:id="rId164"/>
    <p:sldId id="370" r:id="rId165"/>
    <p:sldId id="371" r:id="rId166"/>
    <p:sldId id="372" r:id="rId167"/>
    <p:sldId id="373" r:id="rId168"/>
    <p:sldId id="374" r:id="rId169"/>
    <p:sldId id="375" r:id="rId170"/>
    <p:sldId id="376" r:id="rId171"/>
    <p:sldId id="377" r:id="rId172"/>
    <p:sldId id="378" r:id="rId173"/>
    <p:sldId id="379" r:id="rId174"/>
    <p:sldId id="380" r:id="rId175"/>
    <p:sldId id="381" r:id="rId176"/>
    <p:sldId id="382" r:id="rId177"/>
    <p:sldId id="383" r:id="rId178"/>
    <p:sldId id="384" r:id="rId179"/>
    <p:sldId id="385" r:id="rId180"/>
    <p:sldId id="364" r:id="rId18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E75C3-DCE1-445D-B528-036AE0C54C18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41DD2-84D8-44DE-817C-F563F7905AA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677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31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6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5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43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9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0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41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056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65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02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99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2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7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94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0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21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702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596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18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6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3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034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310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897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24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032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77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967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09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58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59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352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488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939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548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17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385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9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45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5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5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B3E5-B778-44A2-B51E-80433B84B0E7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lt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9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1EDBBA9-4040-4BE6-A248-A26A88DF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6D3E52F0-AE6A-4F04-BF03-E240092F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C99BF5A-188E-4DCC-8D2D-6672C7F2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CF55CC0-2932-414D-ACD4-C8BEDBD3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72D517F-5F83-4973-89BD-B095103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6021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E67E2-4F7E-4F13-9339-7F66D90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40F85530-5E2D-417D-853C-01CE1AAE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6592186-0F08-4088-B64F-9523B899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C062095-B706-4CC4-8EA1-6F601B9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6B3AF22-BD8B-409F-B1A4-D34AE31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88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C35977FE-0B98-4F2F-97F0-AD1FA0D4F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B70CF7EC-F938-46D5-B551-F0B30867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FB62868-8ACB-4FFC-A70B-681552AF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A73E7A89-5E8C-4F50-A81F-250855D4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0B4761D-1FEB-4DE5-BE1B-8DAC86F9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3197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5991309-F9C4-4446-B79B-1D68864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7424045-2C61-4238-A416-183C080D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AC13AC8-B8DF-4CE9-A5B1-AD88153E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30CE394-9630-4E72-A96D-15DB864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6B67194-EB98-4D5D-9435-CCF79207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751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8A2C00B-9B10-4FCD-A316-FA0D1C2E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C6C4178-1FEF-437A-B506-0B3C0376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EA68D05-DD40-4C3E-9931-7327B6BA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445B936-107E-4421-97CF-3D5FF8A5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523FF97-C130-4CC3-81F9-52FC6632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58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DCEB939-5AF2-4C9C-A25E-6E7297D7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517CD63-F031-4A3E-A4BA-4EF569E2A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BBEEC693-CEA1-4D27-B486-3F52E833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ACBD2B6-87F5-406A-B0D4-BAE5E80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A9FAD025-96DE-4B80-AE2D-BF4D1963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5AD1BB40-9508-4E60-A783-01103517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23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4A80FDB-0E70-4393-A775-7B507CB5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2E37822-8877-487E-B2DC-8ECFCCC6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01250D9-CDE7-4BE6-A7B2-1BBD11D0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BD69D474-EBBB-4E21-A02D-099CF15E2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8AB24990-9EBD-4D91-8972-47BB1236D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1D54897-C822-43D2-A46D-0A6723C0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BBD64E93-2A4B-49DF-806A-5F93867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89D314D0-9C58-4BB3-9527-48C2575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1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8EDECF9-9911-4255-BFCB-130626D9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E8178B33-BCB1-42BF-A94F-EA67A11C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8389D3A7-B936-45EB-BDD4-F5CF4A1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88E68912-2C3D-4F05-8672-22E4BC7E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3536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B78D7892-9C69-4545-BE07-1143197C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72A570CE-D9E8-45D9-8FF5-E3DF35D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A18F5393-6736-4F8D-B6F2-ACF2FBF0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44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7717F9C-CBA7-4986-A2A9-914FECD8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6EDAA5F-3687-4FEB-9DE7-0A27B6A4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3E6502B4-00F7-4564-96BA-51D9A4C6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C70F4CC-7255-40DB-A338-C0383441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F9D805B-A83D-491D-BF68-903F0BFA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0ADDB2F5-B629-4D00-9195-AE70B728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01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1E578F9-973E-4F79-976D-5678007E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184C14DD-F54A-4663-85A1-00AC8DE3D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417FA569-B8B8-4780-B880-8BDE76F3A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C6C45EB8-A041-4077-B11D-1AE63FF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0F4AC7AD-750E-48B2-9B07-C3D00D5F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03D24C8F-019A-40D2-9E2F-7A528E50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87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F92CE80A-32E3-4596-8C90-E5FEC99D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CE155CC3-9EDC-4BE7-951F-9E11218A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7CCF645-8F8C-46BF-B143-52551B7D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53BC-C6BB-4995-B632-A3CF862597D1}" type="datetimeFigureOut">
              <a:rPr lang="lt-LT" smtClean="0"/>
              <a:t>2022-09-27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E38B97B-4992-426A-8EE3-8E5EA0B3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FB5BEE4-BE98-4A58-9720-4DABADA38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B00F-D733-4C47-A5EF-30B803B526A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96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4BBEA9E-F95D-4BE3-A193-3CEBF205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Tiesin</a:t>
            </a:r>
            <a:r>
              <a:rPr lang="lt-LT" dirty="0"/>
              <a:t>ės duomenų struktūros II dalis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18E75AA7-60A6-4508-8A6A-894C01318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525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F548-BFAB-43BC-8401-3DE38DD3DF5B}"/>
              </a:ext>
            </a:extLst>
          </p:cNvPr>
          <p:cNvSpPr txBox="1"/>
          <p:nvPr/>
        </p:nvSpPr>
        <p:spPr>
          <a:xfrm>
            <a:off x="7746892" y="3244334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91D9DE53-62C2-45E4-9459-93A3E4A320BB}"/>
              </a:ext>
            </a:extLst>
          </p:cNvPr>
          <p:cNvSpPr/>
          <p:nvPr/>
        </p:nvSpPr>
        <p:spPr>
          <a:xfrm>
            <a:off x="9181004" y="320480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8974591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9806919-D8D1-4904-AF45-E0E644F7FCF4}"/>
              </a:ext>
            </a:extLst>
          </p:cNvPr>
          <p:cNvSpPr/>
          <p:nvPr/>
        </p:nvSpPr>
        <p:spPr>
          <a:xfrm>
            <a:off x="2859569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A8AC8F6-A1E3-4AAC-B766-D4CD7A7194EF}"/>
              </a:ext>
            </a:extLst>
          </p:cNvPr>
          <p:cNvSpPr/>
          <p:nvPr/>
        </p:nvSpPr>
        <p:spPr>
          <a:xfrm>
            <a:off x="2859568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2859569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06A139FC-6691-48A0-9E9A-0FAA738571F1}"/>
              </a:ext>
            </a:extLst>
          </p:cNvPr>
          <p:cNvSpPr/>
          <p:nvPr/>
        </p:nvSpPr>
        <p:spPr>
          <a:xfrm>
            <a:off x="4209124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329353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7EBF7EAB-C9FE-4FD9-B432-F1C4B84C451F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4678908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9670F496-5EC5-4884-B2E7-5055922A79DB}"/>
              </a:ext>
            </a:extLst>
          </p:cNvPr>
          <p:cNvSpPr/>
          <p:nvPr/>
        </p:nvSpPr>
        <p:spPr>
          <a:xfrm>
            <a:off x="2859567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6A7680AA-51DD-4E95-BBE8-94BC312D2C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9353" y="5386891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4870EBEE-30CD-4591-B472-E14739D6D4D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799134" y="5661630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469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(0)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9806919-D8D1-4904-AF45-E0E644F7FCF4}"/>
              </a:ext>
            </a:extLst>
          </p:cNvPr>
          <p:cNvSpPr/>
          <p:nvPr/>
        </p:nvSpPr>
        <p:spPr>
          <a:xfrm>
            <a:off x="2859569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A8AC8F6-A1E3-4AAC-B766-D4CD7A7194EF}"/>
              </a:ext>
            </a:extLst>
          </p:cNvPr>
          <p:cNvSpPr/>
          <p:nvPr/>
        </p:nvSpPr>
        <p:spPr>
          <a:xfrm>
            <a:off x="2859568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2859569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329353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9670F496-5EC5-4884-B2E7-5055922A79DB}"/>
              </a:ext>
            </a:extLst>
          </p:cNvPr>
          <p:cNvSpPr/>
          <p:nvPr/>
        </p:nvSpPr>
        <p:spPr>
          <a:xfrm>
            <a:off x="2859567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6A7680AA-51DD-4E95-BBE8-94BC312D2C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9353" y="5386891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4870EBEE-30CD-4591-B472-E14739D6D4D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799134" y="5661630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FAB914D3-0E23-4906-AF2F-9F31A4242A7D}"/>
              </a:ext>
            </a:extLst>
          </p:cNvPr>
          <p:cNvSpPr/>
          <p:nvPr/>
        </p:nvSpPr>
        <p:spPr>
          <a:xfrm>
            <a:off x="5558678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21" name="Tiesioji rodyklės jungtis 20">
            <a:extLst>
              <a:ext uri="{FF2B5EF4-FFF2-40B4-BE49-F238E27FC236}">
                <a16:creationId xmlns:a16="http://schemas.microsoft.com/office/drawing/2014/main" id="{FACC2121-0E87-471A-8954-777E4A008B1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028462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97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>
                <a:solidFill>
                  <a:srgbClr val="FF0000"/>
                </a:solidFill>
              </a:rPr>
              <a:t>Enqueue</a:t>
            </a:r>
            <a:r>
              <a:rPr lang="en-US" dirty="0">
                <a:solidFill>
                  <a:srgbClr val="FF0000"/>
                </a:solidFill>
              </a:rPr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9806919-D8D1-4904-AF45-E0E644F7FCF4}"/>
              </a:ext>
            </a:extLst>
          </p:cNvPr>
          <p:cNvSpPr/>
          <p:nvPr/>
        </p:nvSpPr>
        <p:spPr>
          <a:xfrm>
            <a:off x="2859569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A8AC8F6-A1E3-4AAC-B766-D4CD7A7194EF}"/>
              </a:ext>
            </a:extLst>
          </p:cNvPr>
          <p:cNvSpPr/>
          <p:nvPr/>
        </p:nvSpPr>
        <p:spPr>
          <a:xfrm>
            <a:off x="2859568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2859569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329353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9670F496-5EC5-4884-B2E7-5055922A79DB}"/>
              </a:ext>
            </a:extLst>
          </p:cNvPr>
          <p:cNvSpPr/>
          <p:nvPr/>
        </p:nvSpPr>
        <p:spPr>
          <a:xfrm>
            <a:off x="2859567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6A7680AA-51DD-4E95-BBE8-94BC312D2C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9353" y="5386891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4870EBEE-30CD-4591-B472-E14739D6D4D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799134" y="5661630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FAB914D3-0E23-4906-AF2F-9F31A4242A7D}"/>
              </a:ext>
            </a:extLst>
          </p:cNvPr>
          <p:cNvSpPr/>
          <p:nvPr/>
        </p:nvSpPr>
        <p:spPr>
          <a:xfrm>
            <a:off x="6907913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21" name="Tiesioji rodyklės jungtis 20">
            <a:extLst>
              <a:ext uri="{FF2B5EF4-FFF2-40B4-BE49-F238E27FC236}">
                <a16:creationId xmlns:a16="http://schemas.microsoft.com/office/drawing/2014/main" id="{FACC2121-0E87-471A-8954-777E4A008B1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377697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823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9806919-D8D1-4904-AF45-E0E644F7FCF4}"/>
              </a:ext>
            </a:extLst>
          </p:cNvPr>
          <p:cNvSpPr/>
          <p:nvPr/>
        </p:nvSpPr>
        <p:spPr>
          <a:xfrm>
            <a:off x="2859569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A8AC8F6-A1E3-4AAC-B766-D4CD7A7194EF}"/>
              </a:ext>
            </a:extLst>
          </p:cNvPr>
          <p:cNvSpPr/>
          <p:nvPr/>
        </p:nvSpPr>
        <p:spPr>
          <a:xfrm>
            <a:off x="2859568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2859569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3329353" y="4587390"/>
            <a:ext cx="1349555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9670F496-5EC5-4884-B2E7-5055922A79DB}"/>
              </a:ext>
            </a:extLst>
          </p:cNvPr>
          <p:cNvSpPr/>
          <p:nvPr/>
        </p:nvSpPr>
        <p:spPr>
          <a:xfrm>
            <a:off x="2859567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6A7680AA-51DD-4E95-BBE8-94BC312D2C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9353" y="5386891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4870EBEE-30CD-4591-B472-E14739D6D4D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799134" y="5661630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FAB914D3-0E23-4906-AF2F-9F31A4242A7D}"/>
              </a:ext>
            </a:extLst>
          </p:cNvPr>
          <p:cNvSpPr/>
          <p:nvPr/>
        </p:nvSpPr>
        <p:spPr>
          <a:xfrm>
            <a:off x="6907913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21" name="Tiesioji rodyklės jungtis 20">
            <a:extLst>
              <a:ext uri="{FF2B5EF4-FFF2-40B4-BE49-F238E27FC236}">
                <a16:creationId xmlns:a16="http://schemas.microsoft.com/office/drawing/2014/main" id="{FACC2121-0E87-471A-8954-777E4A008B1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377697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669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4209124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4678908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FAB914D3-0E23-4906-AF2F-9F31A4242A7D}"/>
              </a:ext>
            </a:extLst>
          </p:cNvPr>
          <p:cNvSpPr/>
          <p:nvPr/>
        </p:nvSpPr>
        <p:spPr>
          <a:xfrm>
            <a:off x="6907913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21" name="Tiesioji rodyklės jungtis 20">
            <a:extLst>
              <a:ext uri="{FF2B5EF4-FFF2-40B4-BE49-F238E27FC236}">
                <a16:creationId xmlns:a16="http://schemas.microsoft.com/office/drawing/2014/main" id="{FACC2121-0E87-471A-8954-777E4A008B1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377697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028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(4)</a:t>
            </a:r>
            <a:r>
              <a:rPr lang="en-US" dirty="0"/>
              <a:t>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4209124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4678908" y="4587390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55670B77-3B9D-4178-8BF2-89A1CE3D8AAC}"/>
              </a:ext>
            </a:extLst>
          </p:cNvPr>
          <p:cNvSpPr/>
          <p:nvPr/>
        </p:nvSpPr>
        <p:spPr>
          <a:xfrm>
            <a:off x="8257463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33" name="Tiesioji rodyklės jungtis 32">
            <a:extLst>
              <a:ext uri="{FF2B5EF4-FFF2-40B4-BE49-F238E27FC236}">
                <a16:creationId xmlns:a16="http://schemas.microsoft.com/office/drawing/2014/main" id="{26E57072-26F2-422D-AFCD-067E480B6F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27247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čiakampis 33">
            <a:extLst>
              <a:ext uri="{FF2B5EF4-FFF2-40B4-BE49-F238E27FC236}">
                <a16:creationId xmlns:a16="http://schemas.microsoft.com/office/drawing/2014/main" id="{FE068554-7841-43E9-980C-B6EBCAFC3BD0}"/>
              </a:ext>
            </a:extLst>
          </p:cNvPr>
          <p:cNvSpPr/>
          <p:nvPr/>
        </p:nvSpPr>
        <p:spPr>
          <a:xfrm>
            <a:off x="8257465" y="49936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35" name="Stačiakampis 34">
            <a:extLst>
              <a:ext uri="{FF2B5EF4-FFF2-40B4-BE49-F238E27FC236}">
                <a16:creationId xmlns:a16="http://schemas.microsoft.com/office/drawing/2014/main" id="{FE06A12E-53E0-4411-9BFD-9681CA8AE3F1}"/>
              </a:ext>
            </a:extLst>
          </p:cNvPr>
          <p:cNvSpPr/>
          <p:nvPr/>
        </p:nvSpPr>
        <p:spPr>
          <a:xfrm>
            <a:off x="8257464" y="526839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DBECA6D3-2220-4849-8471-EDA3565C7649}"/>
              </a:ext>
            </a:extLst>
          </p:cNvPr>
          <p:cNvSpPr/>
          <p:nvPr/>
        </p:nvSpPr>
        <p:spPr>
          <a:xfrm>
            <a:off x="8257463" y="555257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6F4D0A1D-DB82-47DB-B996-F47A2CD280BA}"/>
              </a:ext>
            </a:extLst>
          </p:cNvPr>
          <p:cNvCxnSpPr>
            <a:cxnSpLocks/>
          </p:cNvCxnSpPr>
          <p:nvPr/>
        </p:nvCxnSpPr>
        <p:spPr>
          <a:xfrm>
            <a:off x="7377695" y="5386364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Tiesioji rodyklės jungtis 37">
            <a:extLst>
              <a:ext uri="{FF2B5EF4-FFF2-40B4-BE49-F238E27FC236}">
                <a16:creationId xmlns:a16="http://schemas.microsoft.com/office/drawing/2014/main" id="{BC3F408F-2B84-441E-9680-5DE8CF00E9FA}"/>
              </a:ext>
            </a:extLst>
          </p:cNvPr>
          <p:cNvCxnSpPr>
            <a:cxnSpLocks/>
          </p:cNvCxnSpPr>
          <p:nvPr/>
        </p:nvCxnSpPr>
        <p:spPr>
          <a:xfrm flipH="1">
            <a:off x="7847476" y="5661103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652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4209124" y="4162697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678908" y="4587390"/>
            <a:ext cx="1349554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E4627EE2-AFFD-45DD-8796-2507BFA737FA}"/>
              </a:ext>
            </a:extLst>
          </p:cNvPr>
          <p:cNvSpPr/>
          <p:nvPr/>
        </p:nvSpPr>
        <p:spPr>
          <a:xfrm>
            <a:off x="4209124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CF4E5BE5-0C64-4AC7-8B8E-764EF8149DB2}"/>
              </a:ext>
            </a:extLst>
          </p:cNvPr>
          <p:cNvSpPr/>
          <p:nvPr/>
        </p:nvSpPr>
        <p:spPr>
          <a:xfrm>
            <a:off x="4209123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4F36BADC-2C1D-48CA-AA13-EF6222DA9C6A}"/>
              </a:ext>
            </a:extLst>
          </p:cNvPr>
          <p:cNvSpPr/>
          <p:nvPr/>
        </p:nvSpPr>
        <p:spPr>
          <a:xfrm>
            <a:off x="4209122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6" name="Tiesioji rodyklės jungtis 25">
            <a:extLst>
              <a:ext uri="{FF2B5EF4-FFF2-40B4-BE49-F238E27FC236}">
                <a16:creationId xmlns:a16="http://schemas.microsoft.com/office/drawing/2014/main" id="{8CE080E1-562B-45F8-9AF5-64B557018369}"/>
              </a:ext>
            </a:extLst>
          </p:cNvPr>
          <p:cNvCxnSpPr>
            <a:cxnSpLocks/>
          </p:cNvCxnSpPr>
          <p:nvPr/>
        </p:nvCxnSpPr>
        <p:spPr>
          <a:xfrm>
            <a:off x="4678908" y="5367490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Tiesioji rodyklės jungtis 26">
            <a:extLst>
              <a:ext uri="{FF2B5EF4-FFF2-40B4-BE49-F238E27FC236}">
                <a16:creationId xmlns:a16="http://schemas.microsoft.com/office/drawing/2014/main" id="{41FD444E-7A49-4243-A8CA-0A930AFACB5C}"/>
              </a:ext>
            </a:extLst>
          </p:cNvPr>
          <p:cNvCxnSpPr>
            <a:cxnSpLocks/>
          </p:cNvCxnSpPr>
          <p:nvPr/>
        </p:nvCxnSpPr>
        <p:spPr>
          <a:xfrm flipH="1">
            <a:off x="5148689" y="5642229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55670B77-3B9D-4178-8BF2-89A1CE3D8AAC}"/>
              </a:ext>
            </a:extLst>
          </p:cNvPr>
          <p:cNvSpPr/>
          <p:nvPr/>
        </p:nvSpPr>
        <p:spPr>
          <a:xfrm>
            <a:off x="8257463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33" name="Tiesioji rodyklės jungtis 32">
            <a:extLst>
              <a:ext uri="{FF2B5EF4-FFF2-40B4-BE49-F238E27FC236}">
                <a16:creationId xmlns:a16="http://schemas.microsoft.com/office/drawing/2014/main" id="{26E57072-26F2-422D-AFCD-067E480B6F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27247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čiakampis 33">
            <a:extLst>
              <a:ext uri="{FF2B5EF4-FFF2-40B4-BE49-F238E27FC236}">
                <a16:creationId xmlns:a16="http://schemas.microsoft.com/office/drawing/2014/main" id="{FE068554-7841-43E9-980C-B6EBCAFC3BD0}"/>
              </a:ext>
            </a:extLst>
          </p:cNvPr>
          <p:cNvSpPr/>
          <p:nvPr/>
        </p:nvSpPr>
        <p:spPr>
          <a:xfrm>
            <a:off x="8257465" y="49936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35" name="Stačiakampis 34">
            <a:extLst>
              <a:ext uri="{FF2B5EF4-FFF2-40B4-BE49-F238E27FC236}">
                <a16:creationId xmlns:a16="http://schemas.microsoft.com/office/drawing/2014/main" id="{FE06A12E-53E0-4411-9BFD-9681CA8AE3F1}"/>
              </a:ext>
            </a:extLst>
          </p:cNvPr>
          <p:cNvSpPr/>
          <p:nvPr/>
        </p:nvSpPr>
        <p:spPr>
          <a:xfrm>
            <a:off x="8257464" y="526839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DBECA6D3-2220-4849-8471-EDA3565C7649}"/>
              </a:ext>
            </a:extLst>
          </p:cNvPr>
          <p:cNvSpPr/>
          <p:nvPr/>
        </p:nvSpPr>
        <p:spPr>
          <a:xfrm>
            <a:off x="8257463" y="555257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6F4D0A1D-DB82-47DB-B996-F47A2CD280BA}"/>
              </a:ext>
            </a:extLst>
          </p:cNvPr>
          <p:cNvCxnSpPr>
            <a:cxnSpLocks/>
          </p:cNvCxnSpPr>
          <p:nvPr/>
        </p:nvCxnSpPr>
        <p:spPr>
          <a:xfrm>
            <a:off x="7377695" y="5386364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Tiesioji rodyklės jungtis 37">
            <a:extLst>
              <a:ext uri="{FF2B5EF4-FFF2-40B4-BE49-F238E27FC236}">
                <a16:creationId xmlns:a16="http://schemas.microsoft.com/office/drawing/2014/main" id="{BC3F408F-2B84-441E-9680-5DE8CF00E9FA}"/>
              </a:ext>
            </a:extLst>
          </p:cNvPr>
          <p:cNvCxnSpPr>
            <a:cxnSpLocks/>
          </p:cNvCxnSpPr>
          <p:nvPr/>
        </p:nvCxnSpPr>
        <p:spPr>
          <a:xfrm flipH="1">
            <a:off x="7847476" y="5661103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117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5558678" y="4174018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6028462" y="4598711"/>
            <a:ext cx="0" cy="3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55670B77-3B9D-4178-8BF2-89A1CE3D8AAC}"/>
              </a:ext>
            </a:extLst>
          </p:cNvPr>
          <p:cNvSpPr/>
          <p:nvPr/>
        </p:nvSpPr>
        <p:spPr>
          <a:xfrm>
            <a:off x="8257463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33" name="Tiesioji rodyklės jungtis 32">
            <a:extLst>
              <a:ext uri="{FF2B5EF4-FFF2-40B4-BE49-F238E27FC236}">
                <a16:creationId xmlns:a16="http://schemas.microsoft.com/office/drawing/2014/main" id="{26E57072-26F2-422D-AFCD-067E480B6F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27247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čiakampis 33">
            <a:extLst>
              <a:ext uri="{FF2B5EF4-FFF2-40B4-BE49-F238E27FC236}">
                <a16:creationId xmlns:a16="http://schemas.microsoft.com/office/drawing/2014/main" id="{FE068554-7841-43E9-980C-B6EBCAFC3BD0}"/>
              </a:ext>
            </a:extLst>
          </p:cNvPr>
          <p:cNvSpPr/>
          <p:nvPr/>
        </p:nvSpPr>
        <p:spPr>
          <a:xfrm>
            <a:off x="8257465" y="49936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35" name="Stačiakampis 34">
            <a:extLst>
              <a:ext uri="{FF2B5EF4-FFF2-40B4-BE49-F238E27FC236}">
                <a16:creationId xmlns:a16="http://schemas.microsoft.com/office/drawing/2014/main" id="{FE06A12E-53E0-4411-9BFD-9681CA8AE3F1}"/>
              </a:ext>
            </a:extLst>
          </p:cNvPr>
          <p:cNvSpPr/>
          <p:nvPr/>
        </p:nvSpPr>
        <p:spPr>
          <a:xfrm>
            <a:off x="8257464" y="526839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DBECA6D3-2220-4849-8471-EDA3565C7649}"/>
              </a:ext>
            </a:extLst>
          </p:cNvPr>
          <p:cNvSpPr/>
          <p:nvPr/>
        </p:nvSpPr>
        <p:spPr>
          <a:xfrm>
            <a:off x="8257463" y="555257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6F4D0A1D-DB82-47DB-B996-F47A2CD280BA}"/>
              </a:ext>
            </a:extLst>
          </p:cNvPr>
          <p:cNvCxnSpPr>
            <a:cxnSpLocks/>
          </p:cNvCxnSpPr>
          <p:nvPr/>
        </p:nvCxnSpPr>
        <p:spPr>
          <a:xfrm>
            <a:off x="7377695" y="5386364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Tiesioji rodyklės jungtis 37">
            <a:extLst>
              <a:ext uri="{FF2B5EF4-FFF2-40B4-BE49-F238E27FC236}">
                <a16:creationId xmlns:a16="http://schemas.microsoft.com/office/drawing/2014/main" id="{BC3F408F-2B84-441E-9680-5DE8CF00E9FA}"/>
              </a:ext>
            </a:extLst>
          </p:cNvPr>
          <p:cNvCxnSpPr>
            <a:cxnSpLocks/>
          </p:cNvCxnSpPr>
          <p:nvPr/>
        </p:nvCxnSpPr>
        <p:spPr>
          <a:xfrm flipH="1">
            <a:off x="7847476" y="5661103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26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5558678" y="4174018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6028462" y="4598711"/>
            <a:ext cx="1349237" cy="38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C42D8A3-7335-4B64-AC30-932CDFD4CDB5}"/>
              </a:ext>
            </a:extLst>
          </p:cNvPr>
          <p:cNvSpPr/>
          <p:nvPr/>
        </p:nvSpPr>
        <p:spPr>
          <a:xfrm>
            <a:off x="5558678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E2C17FE6-20D3-4C3A-B0CA-954878491BA2}"/>
              </a:ext>
            </a:extLst>
          </p:cNvPr>
          <p:cNvSpPr/>
          <p:nvPr/>
        </p:nvSpPr>
        <p:spPr>
          <a:xfrm>
            <a:off x="5558677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E65F8AE3-6345-4814-B039-BAA9CA00D345}"/>
              </a:ext>
            </a:extLst>
          </p:cNvPr>
          <p:cNvSpPr/>
          <p:nvPr/>
        </p:nvSpPr>
        <p:spPr>
          <a:xfrm>
            <a:off x="5558676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1" name="Tiesioji rodyklės jungtis 30">
            <a:extLst>
              <a:ext uri="{FF2B5EF4-FFF2-40B4-BE49-F238E27FC236}">
                <a16:creationId xmlns:a16="http://schemas.microsoft.com/office/drawing/2014/main" id="{B071AF25-D61A-464C-B01A-086A513DA1D1}"/>
              </a:ext>
            </a:extLst>
          </p:cNvPr>
          <p:cNvCxnSpPr>
            <a:cxnSpLocks/>
          </p:cNvCxnSpPr>
          <p:nvPr/>
        </p:nvCxnSpPr>
        <p:spPr>
          <a:xfrm>
            <a:off x="6028145" y="5376927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Tiesioji rodyklės jungtis 31">
            <a:extLst>
              <a:ext uri="{FF2B5EF4-FFF2-40B4-BE49-F238E27FC236}">
                <a16:creationId xmlns:a16="http://schemas.microsoft.com/office/drawing/2014/main" id="{D185525F-825A-42DB-AE62-08A482C5A701}"/>
              </a:ext>
            </a:extLst>
          </p:cNvPr>
          <p:cNvCxnSpPr>
            <a:cxnSpLocks/>
          </p:cNvCxnSpPr>
          <p:nvPr/>
        </p:nvCxnSpPr>
        <p:spPr>
          <a:xfrm flipH="1">
            <a:off x="6497926" y="5651666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55670B77-3B9D-4178-8BF2-89A1CE3D8AAC}"/>
              </a:ext>
            </a:extLst>
          </p:cNvPr>
          <p:cNvSpPr/>
          <p:nvPr/>
        </p:nvSpPr>
        <p:spPr>
          <a:xfrm>
            <a:off x="8257463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33" name="Tiesioji rodyklės jungtis 32">
            <a:extLst>
              <a:ext uri="{FF2B5EF4-FFF2-40B4-BE49-F238E27FC236}">
                <a16:creationId xmlns:a16="http://schemas.microsoft.com/office/drawing/2014/main" id="{26E57072-26F2-422D-AFCD-067E480B6F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27247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čiakampis 33">
            <a:extLst>
              <a:ext uri="{FF2B5EF4-FFF2-40B4-BE49-F238E27FC236}">
                <a16:creationId xmlns:a16="http://schemas.microsoft.com/office/drawing/2014/main" id="{FE068554-7841-43E9-980C-B6EBCAFC3BD0}"/>
              </a:ext>
            </a:extLst>
          </p:cNvPr>
          <p:cNvSpPr/>
          <p:nvPr/>
        </p:nvSpPr>
        <p:spPr>
          <a:xfrm>
            <a:off x="8257465" y="49936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35" name="Stačiakampis 34">
            <a:extLst>
              <a:ext uri="{FF2B5EF4-FFF2-40B4-BE49-F238E27FC236}">
                <a16:creationId xmlns:a16="http://schemas.microsoft.com/office/drawing/2014/main" id="{FE06A12E-53E0-4411-9BFD-9681CA8AE3F1}"/>
              </a:ext>
            </a:extLst>
          </p:cNvPr>
          <p:cNvSpPr/>
          <p:nvPr/>
        </p:nvSpPr>
        <p:spPr>
          <a:xfrm>
            <a:off x="8257464" y="526839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DBECA6D3-2220-4849-8471-EDA3565C7649}"/>
              </a:ext>
            </a:extLst>
          </p:cNvPr>
          <p:cNvSpPr/>
          <p:nvPr/>
        </p:nvSpPr>
        <p:spPr>
          <a:xfrm>
            <a:off x="8257463" y="555257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6F4D0A1D-DB82-47DB-B996-F47A2CD280BA}"/>
              </a:ext>
            </a:extLst>
          </p:cNvPr>
          <p:cNvCxnSpPr>
            <a:cxnSpLocks/>
          </p:cNvCxnSpPr>
          <p:nvPr/>
        </p:nvCxnSpPr>
        <p:spPr>
          <a:xfrm>
            <a:off x="7377695" y="5386364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Tiesioji rodyklės jungtis 37">
            <a:extLst>
              <a:ext uri="{FF2B5EF4-FFF2-40B4-BE49-F238E27FC236}">
                <a16:creationId xmlns:a16="http://schemas.microsoft.com/office/drawing/2014/main" id="{BC3F408F-2B84-441E-9680-5DE8CF00E9FA}"/>
              </a:ext>
            </a:extLst>
          </p:cNvPr>
          <p:cNvCxnSpPr>
            <a:cxnSpLocks/>
          </p:cNvCxnSpPr>
          <p:nvPr/>
        </p:nvCxnSpPr>
        <p:spPr>
          <a:xfrm flipH="1">
            <a:off x="7847476" y="5661103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643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6907915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7377699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A925DAF-A1C6-4A11-A889-750FD62921E7}"/>
              </a:ext>
            </a:extLst>
          </p:cNvPr>
          <p:cNvSpPr/>
          <p:nvPr/>
        </p:nvSpPr>
        <p:spPr>
          <a:xfrm>
            <a:off x="6907915" y="4984219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932E7CD7-07C7-4C72-B7A0-F7693DBA362A}"/>
              </a:ext>
            </a:extLst>
          </p:cNvPr>
          <p:cNvSpPr/>
          <p:nvPr/>
        </p:nvSpPr>
        <p:spPr>
          <a:xfrm>
            <a:off x="6907914" y="525895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8F444BD-F882-49D6-9D1A-8F2D237DEC0C}"/>
              </a:ext>
            </a:extLst>
          </p:cNvPr>
          <p:cNvSpPr/>
          <p:nvPr/>
        </p:nvSpPr>
        <p:spPr>
          <a:xfrm>
            <a:off x="6907913" y="554313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55670B77-3B9D-4178-8BF2-89A1CE3D8AAC}"/>
              </a:ext>
            </a:extLst>
          </p:cNvPr>
          <p:cNvSpPr/>
          <p:nvPr/>
        </p:nvSpPr>
        <p:spPr>
          <a:xfrm>
            <a:off x="8257463" y="4172134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33" name="Tiesioji rodyklės jungtis 32">
            <a:extLst>
              <a:ext uri="{FF2B5EF4-FFF2-40B4-BE49-F238E27FC236}">
                <a16:creationId xmlns:a16="http://schemas.microsoft.com/office/drawing/2014/main" id="{26E57072-26F2-422D-AFCD-067E480B6F1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27247" y="4596827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čiakampis 33">
            <a:extLst>
              <a:ext uri="{FF2B5EF4-FFF2-40B4-BE49-F238E27FC236}">
                <a16:creationId xmlns:a16="http://schemas.microsoft.com/office/drawing/2014/main" id="{FE068554-7841-43E9-980C-B6EBCAFC3BD0}"/>
              </a:ext>
            </a:extLst>
          </p:cNvPr>
          <p:cNvSpPr/>
          <p:nvPr/>
        </p:nvSpPr>
        <p:spPr>
          <a:xfrm>
            <a:off x="8257465" y="49936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35" name="Stačiakampis 34">
            <a:extLst>
              <a:ext uri="{FF2B5EF4-FFF2-40B4-BE49-F238E27FC236}">
                <a16:creationId xmlns:a16="http://schemas.microsoft.com/office/drawing/2014/main" id="{FE06A12E-53E0-4411-9BFD-9681CA8AE3F1}"/>
              </a:ext>
            </a:extLst>
          </p:cNvPr>
          <p:cNvSpPr/>
          <p:nvPr/>
        </p:nvSpPr>
        <p:spPr>
          <a:xfrm>
            <a:off x="8257464" y="526839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DBECA6D3-2220-4849-8471-EDA3565C7649}"/>
              </a:ext>
            </a:extLst>
          </p:cNvPr>
          <p:cNvSpPr/>
          <p:nvPr/>
        </p:nvSpPr>
        <p:spPr>
          <a:xfrm>
            <a:off x="8257463" y="555257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6F4D0A1D-DB82-47DB-B996-F47A2CD280BA}"/>
              </a:ext>
            </a:extLst>
          </p:cNvPr>
          <p:cNvCxnSpPr>
            <a:cxnSpLocks/>
          </p:cNvCxnSpPr>
          <p:nvPr/>
        </p:nvCxnSpPr>
        <p:spPr>
          <a:xfrm>
            <a:off x="7377695" y="5386364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Tiesioji rodyklės jungtis 37">
            <a:extLst>
              <a:ext uri="{FF2B5EF4-FFF2-40B4-BE49-F238E27FC236}">
                <a16:creationId xmlns:a16="http://schemas.microsoft.com/office/drawing/2014/main" id="{BC3F408F-2B84-441E-9680-5DE8CF00E9FA}"/>
              </a:ext>
            </a:extLst>
          </p:cNvPr>
          <p:cNvCxnSpPr>
            <a:cxnSpLocks/>
          </p:cNvCxnSpPr>
          <p:nvPr/>
        </p:nvCxnSpPr>
        <p:spPr>
          <a:xfrm flipH="1">
            <a:off x="7847476" y="5661103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2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F548-BFAB-43BC-8401-3DE38DD3DF5B}"/>
              </a:ext>
            </a:extLst>
          </p:cNvPr>
          <p:cNvSpPr txBox="1"/>
          <p:nvPr/>
        </p:nvSpPr>
        <p:spPr>
          <a:xfrm>
            <a:off x="7746892" y="3842856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91D9DE53-62C2-45E4-9459-93A3E4A320BB}"/>
              </a:ext>
            </a:extLst>
          </p:cNvPr>
          <p:cNvSpPr/>
          <p:nvPr/>
        </p:nvSpPr>
        <p:spPr>
          <a:xfrm>
            <a:off x="9181004" y="2663467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cxnSp>
        <p:nvCxnSpPr>
          <p:cNvPr id="11" name="Tiesioji rodyklės jungtis 10">
            <a:extLst>
              <a:ext uri="{FF2B5EF4-FFF2-40B4-BE49-F238E27FC236}">
                <a16:creationId xmlns:a16="http://schemas.microsoft.com/office/drawing/2014/main" id="{13479D4C-E4F3-48EF-8869-9508A49A39C0}"/>
              </a:ext>
            </a:extLst>
          </p:cNvPr>
          <p:cNvCxnSpPr/>
          <p:nvPr/>
        </p:nvCxnSpPr>
        <p:spPr>
          <a:xfrm flipV="1">
            <a:off x="9642623" y="3279219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38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masyvo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6750"/>
          </a:xfrm>
        </p:spPr>
        <p:txBody>
          <a:bodyPr/>
          <a:lstStyle/>
          <a:p>
            <a:r>
              <a:rPr lang="en-US" dirty="0" err="1"/>
              <a:t>Pirmo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lt-LT" dirty="0"/>
              <a:t>šalinimas</a:t>
            </a:r>
            <a:r>
              <a:rPr lang="en-US" dirty="0"/>
              <a:t> </a:t>
            </a:r>
            <a:r>
              <a:rPr lang="en-US" dirty="0" err="1"/>
              <a:t>dinaminiame</a:t>
            </a:r>
            <a:r>
              <a:rPr lang="en-US" dirty="0"/>
              <a:t> </a:t>
            </a:r>
            <a:r>
              <a:rPr lang="en-US" dirty="0" err="1"/>
              <a:t>masyva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O(n) </a:t>
            </a:r>
            <a:r>
              <a:rPr lang="en-US" dirty="0" err="1"/>
              <a:t>sud</a:t>
            </a:r>
            <a:r>
              <a:rPr lang="lt-LT" dirty="0" err="1"/>
              <a:t>ėtingumo</a:t>
            </a:r>
            <a:r>
              <a:rPr lang="lt-LT" dirty="0"/>
              <a:t>. Toks sudėtingumas nėra praktiškas.</a:t>
            </a:r>
          </a:p>
          <a:p>
            <a:r>
              <a:rPr lang="lt-LT" dirty="0"/>
              <a:t>Realizuojant eilės duomenų struktūrą dinaminio masyvo pagrindu, reikia saugoti eilės pradžią ir pabaigą žyminčius indeksus.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3225991" y="5460513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3856700" y="5460513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4487409" y="5460513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5118118" y="5460513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3225991" y="509118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3835276" y="508264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4483477" y="509118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5092762" y="508264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3392520" y="4691688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3225991" y="4307276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5252450" y="466269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5085921" y="427828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580871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masyvo pagrindu</a:t>
            </a:r>
            <a:r>
              <a:rPr lang="en-US" dirty="0"/>
              <a:t>. </a:t>
            </a:r>
            <a:r>
              <a:rPr lang="en-US" dirty="0" err="1"/>
              <a:t>Dinaminis</a:t>
            </a:r>
            <a:r>
              <a:rPr lang="en-US" dirty="0"/>
              <a:t> </a:t>
            </a:r>
            <a:r>
              <a:rPr lang="en-US" dirty="0" err="1"/>
              <a:t>masyvas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588656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8973461" y="3177911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8806932" y="2793499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956757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707183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690530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897346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880693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721299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707183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690530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129628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7720172" y="314433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7553643" y="275992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15889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8314548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8148019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386925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8946555" y="310879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8780026" y="272438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101494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8946555" y="310879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8780026" y="272438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9A3B21C1-EB54-4B90-AD33-B6463B344D24}"/>
              </a:ext>
            </a:extLst>
          </p:cNvPr>
          <p:cNvSpPr/>
          <p:nvPr/>
        </p:nvSpPr>
        <p:spPr>
          <a:xfrm>
            <a:off x="6298801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D3EBE75-CCEF-4341-B42E-327931A78199}"/>
              </a:ext>
            </a:extLst>
          </p:cNvPr>
          <p:cNvSpPr/>
          <p:nvPr/>
        </p:nvSpPr>
        <p:spPr>
          <a:xfrm>
            <a:off x="6929510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71BC596B-F117-4DEE-B1C1-1DAA2EEE861C}"/>
              </a:ext>
            </a:extLst>
          </p:cNvPr>
          <p:cNvSpPr/>
          <p:nvPr/>
        </p:nvSpPr>
        <p:spPr>
          <a:xfrm>
            <a:off x="7560219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2AA94862-9373-4C0E-9EFA-7EFB35E82296}"/>
              </a:ext>
            </a:extLst>
          </p:cNvPr>
          <p:cNvSpPr/>
          <p:nvPr/>
        </p:nvSpPr>
        <p:spPr>
          <a:xfrm>
            <a:off x="8190928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2794D-FC2A-4850-8E70-F972249654FD}"/>
              </a:ext>
            </a:extLst>
          </p:cNvPr>
          <p:cNvSpPr txBox="1"/>
          <p:nvPr/>
        </p:nvSpPr>
        <p:spPr>
          <a:xfrm>
            <a:off x="6295318" y="488790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12571-CF35-4720-B09F-B01CF6071C18}"/>
              </a:ext>
            </a:extLst>
          </p:cNvPr>
          <p:cNvSpPr txBox="1"/>
          <p:nvPr/>
        </p:nvSpPr>
        <p:spPr>
          <a:xfrm>
            <a:off x="6904603" y="487937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3C67F-FF9F-4430-91AB-9DCCE703D477}"/>
              </a:ext>
            </a:extLst>
          </p:cNvPr>
          <p:cNvSpPr txBox="1"/>
          <p:nvPr/>
        </p:nvSpPr>
        <p:spPr>
          <a:xfrm>
            <a:off x="7552804" y="488790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036724-24A0-487A-A061-1B00F322C378}"/>
              </a:ext>
            </a:extLst>
          </p:cNvPr>
          <p:cNvSpPr txBox="1"/>
          <p:nvPr/>
        </p:nvSpPr>
        <p:spPr>
          <a:xfrm>
            <a:off x="8162089" y="487937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850346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95DA7D3E-4DCB-4D3B-B356-877207E0C0C1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04A573-EE9C-4CDB-8A98-04A18AB29D16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F75C01-D84E-4835-8273-9DED82740176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EEFA2F8-A6CD-4DAF-84C0-8BFC19D08645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8821637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9452346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10083055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10713764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F7ACB-BA8E-455A-926E-E61E446A9B61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43BE-7994-4391-A69B-52E97E19647B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EBA4-D484-4B83-850B-DEC0C3DE4030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B772-E524-45E8-A68E-33441F191B4E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8804145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9413430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10061631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10670916" y="35642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8946555" y="310879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8780026" y="272438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9579291" y="31475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9412762" y="27631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9A3B21C1-EB54-4B90-AD33-B6463B344D24}"/>
              </a:ext>
            </a:extLst>
          </p:cNvPr>
          <p:cNvSpPr/>
          <p:nvPr/>
        </p:nvSpPr>
        <p:spPr>
          <a:xfrm>
            <a:off x="6298801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D3EBE75-CCEF-4341-B42E-327931A78199}"/>
              </a:ext>
            </a:extLst>
          </p:cNvPr>
          <p:cNvSpPr/>
          <p:nvPr/>
        </p:nvSpPr>
        <p:spPr>
          <a:xfrm>
            <a:off x="6929510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71BC596B-F117-4DEE-B1C1-1DAA2EEE861C}"/>
              </a:ext>
            </a:extLst>
          </p:cNvPr>
          <p:cNvSpPr/>
          <p:nvPr/>
        </p:nvSpPr>
        <p:spPr>
          <a:xfrm>
            <a:off x="7560219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2AA94862-9373-4C0E-9EFA-7EFB35E82296}"/>
              </a:ext>
            </a:extLst>
          </p:cNvPr>
          <p:cNvSpPr/>
          <p:nvPr/>
        </p:nvSpPr>
        <p:spPr>
          <a:xfrm>
            <a:off x="8190928" y="523477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2794D-FC2A-4850-8E70-F972249654FD}"/>
              </a:ext>
            </a:extLst>
          </p:cNvPr>
          <p:cNvSpPr txBox="1"/>
          <p:nvPr/>
        </p:nvSpPr>
        <p:spPr>
          <a:xfrm>
            <a:off x="6295318" y="488790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12571-CF35-4720-B09F-B01CF6071C18}"/>
              </a:ext>
            </a:extLst>
          </p:cNvPr>
          <p:cNvSpPr txBox="1"/>
          <p:nvPr/>
        </p:nvSpPr>
        <p:spPr>
          <a:xfrm>
            <a:off x="6904603" y="487937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3C67F-FF9F-4430-91AB-9DCCE703D477}"/>
              </a:ext>
            </a:extLst>
          </p:cNvPr>
          <p:cNvSpPr txBox="1"/>
          <p:nvPr/>
        </p:nvSpPr>
        <p:spPr>
          <a:xfrm>
            <a:off x="7552804" y="488790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036724-24A0-487A-A061-1B00F322C378}"/>
              </a:ext>
            </a:extLst>
          </p:cNvPr>
          <p:cNvSpPr txBox="1"/>
          <p:nvPr/>
        </p:nvSpPr>
        <p:spPr>
          <a:xfrm>
            <a:off x="8162089" y="487937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35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 </a:t>
            </a:r>
            <a:r>
              <a:rPr lang="lt-LT" dirty="0"/>
              <a:t>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F548-BFAB-43BC-8401-3DE38DD3DF5B}"/>
              </a:ext>
            </a:extLst>
          </p:cNvPr>
          <p:cNvSpPr txBox="1"/>
          <p:nvPr/>
        </p:nvSpPr>
        <p:spPr>
          <a:xfrm>
            <a:off x="7746892" y="384837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46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0DBC3FA-ED2D-4471-BA57-1EE69558BE01}"/>
              </a:ext>
            </a:extLst>
          </p:cNvPr>
          <p:cNvSpPr/>
          <p:nvPr/>
        </p:nvSpPr>
        <p:spPr>
          <a:xfrm>
            <a:off x="6526112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A51B273F-951A-4F7A-AA39-83AB4C9F5A16}"/>
              </a:ext>
            </a:extLst>
          </p:cNvPr>
          <p:cNvSpPr/>
          <p:nvPr/>
        </p:nvSpPr>
        <p:spPr>
          <a:xfrm>
            <a:off x="7156821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33BB8E1-267C-4749-AD63-8714D32EE124}"/>
              </a:ext>
            </a:extLst>
          </p:cNvPr>
          <p:cNvSpPr/>
          <p:nvPr/>
        </p:nvSpPr>
        <p:spPr>
          <a:xfrm>
            <a:off x="7787530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3437346-BB4B-4C4A-9D0F-6F196F5FE0F3}"/>
              </a:ext>
            </a:extLst>
          </p:cNvPr>
          <p:cNvSpPr/>
          <p:nvPr/>
        </p:nvSpPr>
        <p:spPr>
          <a:xfrm>
            <a:off x="8418239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907A2-0371-437F-9C48-31FCC8450ECA}"/>
              </a:ext>
            </a:extLst>
          </p:cNvPr>
          <p:cNvSpPr txBox="1"/>
          <p:nvPr/>
        </p:nvSpPr>
        <p:spPr>
          <a:xfrm>
            <a:off x="6508620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231A-C0F0-4EB1-815A-0A73AE862E11}"/>
              </a:ext>
            </a:extLst>
          </p:cNvPr>
          <p:cNvSpPr txBox="1"/>
          <p:nvPr/>
        </p:nvSpPr>
        <p:spPr>
          <a:xfrm>
            <a:off x="7117905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AA932-0C0A-4BA5-9C6B-15F5DF0C0B5D}"/>
              </a:ext>
            </a:extLst>
          </p:cNvPr>
          <p:cNvSpPr txBox="1"/>
          <p:nvPr/>
        </p:nvSpPr>
        <p:spPr>
          <a:xfrm>
            <a:off x="7766106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97F58-5084-4A03-B6E5-48B9AE8F1D0E}"/>
              </a:ext>
            </a:extLst>
          </p:cNvPr>
          <p:cNvSpPr txBox="1"/>
          <p:nvPr/>
        </p:nvSpPr>
        <p:spPr>
          <a:xfrm>
            <a:off x="8375391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2BDB1983-4A45-463D-A057-BDD425DA4FD8}"/>
              </a:ext>
            </a:extLst>
          </p:cNvPr>
          <p:cNvSpPr/>
          <p:nvPr/>
        </p:nvSpPr>
        <p:spPr>
          <a:xfrm>
            <a:off x="6651030" y="308974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B6BA9-3F0B-4F21-ADDA-A4D59725BE39}"/>
              </a:ext>
            </a:extLst>
          </p:cNvPr>
          <p:cNvSpPr txBox="1"/>
          <p:nvPr/>
        </p:nvSpPr>
        <p:spPr>
          <a:xfrm>
            <a:off x="6484501" y="270533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4" name="Rodyklė: žemyn 23">
            <a:extLst>
              <a:ext uri="{FF2B5EF4-FFF2-40B4-BE49-F238E27FC236}">
                <a16:creationId xmlns:a16="http://schemas.microsoft.com/office/drawing/2014/main" id="{48E46E3C-70EA-435C-AAD8-D7ECD95450AD}"/>
              </a:ext>
            </a:extLst>
          </p:cNvPr>
          <p:cNvSpPr/>
          <p:nvPr/>
        </p:nvSpPr>
        <p:spPr>
          <a:xfrm>
            <a:off x="7283766" y="312850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610CE-218C-4852-A4EE-DEFE91FCD718}"/>
              </a:ext>
            </a:extLst>
          </p:cNvPr>
          <p:cNvSpPr txBox="1"/>
          <p:nvPr/>
        </p:nvSpPr>
        <p:spPr>
          <a:xfrm>
            <a:off x="7117237" y="274409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958798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AF7C0425-1FF2-4378-BE04-36BB90C31E00}"/>
              </a:ext>
            </a:extLst>
          </p:cNvPr>
          <p:cNvSpPr/>
          <p:nvPr/>
        </p:nvSpPr>
        <p:spPr>
          <a:xfrm>
            <a:off x="6526112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9D9063-68C3-4DDE-8B24-0B1BDAA44C97}"/>
              </a:ext>
            </a:extLst>
          </p:cNvPr>
          <p:cNvSpPr/>
          <p:nvPr/>
        </p:nvSpPr>
        <p:spPr>
          <a:xfrm>
            <a:off x="7156821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25684063-A00E-46FD-9721-E6CC3F009889}"/>
              </a:ext>
            </a:extLst>
          </p:cNvPr>
          <p:cNvSpPr/>
          <p:nvPr/>
        </p:nvSpPr>
        <p:spPr>
          <a:xfrm>
            <a:off x="7787530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18810CAF-B4B0-4C85-AC8F-E0DA1A256996}"/>
              </a:ext>
            </a:extLst>
          </p:cNvPr>
          <p:cNvSpPr/>
          <p:nvPr/>
        </p:nvSpPr>
        <p:spPr>
          <a:xfrm>
            <a:off x="8418239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F6E6B-A77C-4A6A-86DE-21A651F612A6}"/>
              </a:ext>
            </a:extLst>
          </p:cNvPr>
          <p:cNvSpPr txBox="1"/>
          <p:nvPr/>
        </p:nvSpPr>
        <p:spPr>
          <a:xfrm>
            <a:off x="6508620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E0E11-2C00-4BAC-B7AA-6497C677C227}"/>
              </a:ext>
            </a:extLst>
          </p:cNvPr>
          <p:cNvSpPr txBox="1"/>
          <p:nvPr/>
        </p:nvSpPr>
        <p:spPr>
          <a:xfrm>
            <a:off x="7117905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AD98C-BC7A-4F30-BA7D-04B08C811D30}"/>
              </a:ext>
            </a:extLst>
          </p:cNvPr>
          <p:cNvSpPr txBox="1"/>
          <p:nvPr/>
        </p:nvSpPr>
        <p:spPr>
          <a:xfrm>
            <a:off x="7766106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FBA62-5BEB-4AC9-BC1C-8656B658C8C9}"/>
              </a:ext>
            </a:extLst>
          </p:cNvPr>
          <p:cNvSpPr txBox="1"/>
          <p:nvPr/>
        </p:nvSpPr>
        <p:spPr>
          <a:xfrm>
            <a:off x="8375391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8" name="Rodyklė: žemyn 37">
            <a:extLst>
              <a:ext uri="{FF2B5EF4-FFF2-40B4-BE49-F238E27FC236}">
                <a16:creationId xmlns:a16="http://schemas.microsoft.com/office/drawing/2014/main" id="{60C0E127-7B20-4E62-891F-CF8CB6AB7C43}"/>
              </a:ext>
            </a:extLst>
          </p:cNvPr>
          <p:cNvSpPr/>
          <p:nvPr/>
        </p:nvSpPr>
        <p:spPr>
          <a:xfrm rot="19370708">
            <a:off x="7043282" y="321510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2C00A-EE83-4C5E-A1E2-B2B7EF3FA550}"/>
              </a:ext>
            </a:extLst>
          </p:cNvPr>
          <p:cNvSpPr txBox="1"/>
          <p:nvPr/>
        </p:nvSpPr>
        <p:spPr>
          <a:xfrm>
            <a:off x="6508621" y="293059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40" name="Rodyklė: žemyn 39">
            <a:extLst>
              <a:ext uri="{FF2B5EF4-FFF2-40B4-BE49-F238E27FC236}">
                <a16:creationId xmlns:a16="http://schemas.microsoft.com/office/drawing/2014/main" id="{167FF487-3789-46E4-BE5E-67115F4D95D4}"/>
              </a:ext>
            </a:extLst>
          </p:cNvPr>
          <p:cNvSpPr/>
          <p:nvPr/>
        </p:nvSpPr>
        <p:spPr>
          <a:xfrm rot="2243500">
            <a:off x="7517144" y="323671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8D97A-D2F9-42FD-B2FC-7E5D26804768}"/>
              </a:ext>
            </a:extLst>
          </p:cNvPr>
          <p:cNvSpPr txBox="1"/>
          <p:nvPr/>
        </p:nvSpPr>
        <p:spPr>
          <a:xfrm>
            <a:off x="7661746" y="29263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56414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Dequeue()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CA2B32BB-66ED-4D45-91F0-04F31E4E6CA2}"/>
              </a:ext>
            </a:extLst>
          </p:cNvPr>
          <p:cNvSpPr/>
          <p:nvPr/>
        </p:nvSpPr>
        <p:spPr>
          <a:xfrm>
            <a:off x="6526112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356AE860-3837-42D9-90C4-120D77501339}"/>
              </a:ext>
            </a:extLst>
          </p:cNvPr>
          <p:cNvSpPr/>
          <p:nvPr/>
        </p:nvSpPr>
        <p:spPr>
          <a:xfrm>
            <a:off x="7156821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32D117E8-0040-4F44-A582-E66E76D34CF0}"/>
              </a:ext>
            </a:extLst>
          </p:cNvPr>
          <p:cNvSpPr/>
          <p:nvPr/>
        </p:nvSpPr>
        <p:spPr>
          <a:xfrm>
            <a:off x="7787530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4C1B3BE0-C85C-4B36-AA21-58C317D14361}"/>
              </a:ext>
            </a:extLst>
          </p:cNvPr>
          <p:cNvSpPr/>
          <p:nvPr/>
        </p:nvSpPr>
        <p:spPr>
          <a:xfrm>
            <a:off x="8418239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24CC1-D095-424B-A2A3-68CE502FD807}"/>
              </a:ext>
            </a:extLst>
          </p:cNvPr>
          <p:cNvSpPr txBox="1"/>
          <p:nvPr/>
        </p:nvSpPr>
        <p:spPr>
          <a:xfrm>
            <a:off x="6508620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BA3BB-E9D3-4C00-A7CF-6CAC94092823}"/>
              </a:ext>
            </a:extLst>
          </p:cNvPr>
          <p:cNvSpPr txBox="1"/>
          <p:nvPr/>
        </p:nvSpPr>
        <p:spPr>
          <a:xfrm>
            <a:off x="7117905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3C0F4-A614-48D4-9ACD-2D7FA18D9945}"/>
              </a:ext>
            </a:extLst>
          </p:cNvPr>
          <p:cNvSpPr txBox="1"/>
          <p:nvPr/>
        </p:nvSpPr>
        <p:spPr>
          <a:xfrm>
            <a:off x="7766106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D3543-EA87-49A4-B3C9-F826FDA8B63F}"/>
              </a:ext>
            </a:extLst>
          </p:cNvPr>
          <p:cNvSpPr txBox="1"/>
          <p:nvPr/>
        </p:nvSpPr>
        <p:spPr>
          <a:xfrm>
            <a:off x="8375391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0" name="Rodyklė: žemyn 39">
            <a:extLst>
              <a:ext uri="{FF2B5EF4-FFF2-40B4-BE49-F238E27FC236}">
                <a16:creationId xmlns:a16="http://schemas.microsoft.com/office/drawing/2014/main" id="{B8B471EE-81D6-4AFD-B32D-87EDEEADFE31}"/>
              </a:ext>
            </a:extLst>
          </p:cNvPr>
          <p:cNvSpPr/>
          <p:nvPr/>
        </p:nvSpPr>
        <p:spPr>
          <a:xfrm>
            <a:off x="7926529" y="311009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A77265-739C-4FA2-B094-47C1C56C82AB}"/>
              </a:ext>
            </a:extLst>
          </p:cNvPr>
          <p:cNvSpPr txBox="1"/>
          <p:nvPr/>
        </p:nvSpPr>
        <p:spPr>
          <a:xfrm>
            <a:off x="7760000" y="272568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42" name="Rodyklė: žemyn 41">
            <a:extLst>
              <a:ext uri="{FF2B5EF4-FFF2-40B4-BE49-F238E27FC236}">
                <a16:creationId xmlns:a16="http://schemas.microsoft.com/office/drawing/2014/main" id="{3A8C6D74-45E5-44A4-926F-F465807A6D4D}"/>
              </a:ext>
            </a:extLst>
          </p:cNvPr>
          <p:cNvSpPr/>
          <p:nvPr/>
        </p:nvSpPr>
        <p:spPr>
          <a:xfrm>
            <a:off x="7301926" y="3094574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AD1E81-7422-47F2-A076-1FDA951D9DEE}"/>
              </a:ext>
            </a:extLst>
          </p:cNvPr>
          <p:cNvSpPr txBox="1"/>
          <p:nvPr/>
        </p:nvSpPr>
        <p:spPr>
          <a:xfrm>
            <a:off x="7135397" y="2710162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rare</a:t>
            </a:r>
            <a:endParaRPr lang="lt-L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178A8-5CF0-426D-AF84-896B277C77C7}"/>
              </a:ext>
            </a:extLst>
          </p:cNvPr>
          <p:cNvSpPr txBox="1"/>
          <p:nvPr/>
        </p:nvSpPr>
        <p:spPr>
          <a:xfrm>
            <a:off x="8711990" y="2703833"/>
            <a:ext cx="323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front &gt; rear = </a:t>
            </a:r>
            <a:r>
              <a:rPr lang="lt-LT" sz="2000" b="1" dirty="0">
                <a:solidFill>
                  <a:srgbClr val="C00000"/>
                </a:solidFill>
              </a:rPr>
              <a:t>eilė yra tuščia</a:t>
            </a:r>
          </a:p>
        </p:txBody>
      </p:sp>
    </p:spTree>
    <p:extLst>
      <p:ext uri="{BB962C8B-B14F-4D97-AF65-F5344CB8AC3E}">
        <p14:creationId xmlns:p14="http://schemas.microsoft.com/office/powerpoint/2010/main" val="2868088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Dequeue()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CA2B32BB-66ED-4D45-91F0-04F31E4E6CA2}"/>
              </a:ext>
            </a:extLst>
          </p:cNvPr>
          <p:cNvSpPr/>
          <p:nvPr/>
        </p:nvSpPr>
        <p:spPr>
          <a:xfrm>
            <a:off x="6526112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356AE860-3837-42D9-90C4-120D77501339}"/>
              </a:ext>
            </a:extLst>
          </p:cNvPr>
          <p:cNvSpPr/>
          <p:nvPr/>
        </p:nvSpPr>
        <p:spPr>
          <a:xfrm>
            <a:off x="7156821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32D117E8-0040-4F44-A582-E66E76D34CF0}"/>
              </a:ext>
            </a:extLst>
          </p:cNvPr>
          <p:cNvSpPr/>
          <p:nvPr/>
        </p:nvSpPr>
        <p:spPr>
          <a:xfrm>
            <a:off x="7787530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4C1B3BE0-C85C-4B36-AA21-58C317D14361}"/>
              </a:ext>
            </a:extLst>
          </p:cNvPr>
          <p:cNvSpPr/>
          <p:nvPr/>
        </p:nvSpPr>
        <p:spPr>
          <a:xfrm>
            <a:off x="8418239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24CC1-D095-424B-A2A3-68CE502FD807}"/>
              </a:ext>
            </a:extLst>
          </p:cNvPr>
          <p:cNvSpPr txBox="1"/>
          <p:nvPr/>
        </p:nvSpPr>
        <p:spPr>
          <a:xfrm>
            <a:off x="6508620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BA3BB-E9D3-4C00-A7CF-6CAC94092823}"/>
              </a:ext>
            </a:extLst>
          </p:cNvPr>
          <p:cNvSpPr txBox="1"/>
          <p:nvPr/>
        </p:nvSpPr>
        <p:spPr>
          <a:xfrm>
            <a:off x="7117905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3C0F4-A614-48D4-9ACD-2D7FA18D9945}"/>
              </a:ext>
            </a:extLst>
          </p:cNvPr>
          <p:cNvSpPr txBox="1"/>
          <p:nvPr/>
        </p:nvSpPr>
        <p:spPr>
          <a:xfrm>
            <a:off x="7766106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D3543-EA87-49A4-B3C9-F826FDA8B63F}"/>
              </a:ext>
            </a:extLst>
          </p:cNvPr>
          <p:cNvSpPr txBox="1"/>
          <p:nvPr/>
        </p:nvSpPr>
        <p:spPr>
          <a:xfrm>
            <a:off x="8375391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178A8-5CF0-426D-AF84-896B277C77C7}"/>
              </a:ext>
            </a:extLst>
          </p:cNvPr>
          <p:cNvSpPr txBox="1"/>
          <p:nvPr/>
        </p:nvSpPr>
        <p:spPr>
          <a:xfrm>
            <a:off x="8711990" y="2703833"/>
            <a:ext cx="323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front &gt; rear = </a:t>
            </a:r>
            <a:r>
              <a:rPr lang="lt-LT" sz="2000" b="1" dirty="0">
                <a:solidFill>
                  <a:srgbClr val="C00000"/>
                </a:solidFill>
              </a:rPr>
              <a:t>eilė yra tuščia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A07F3-6507-418F-974E-0D6E060F1FF6}"/>
              </a:ext>
            </a:extLst>
          </p:cNvPr>
          <p:cNvSpPr txBox="1"/>
          <p:nvPr/>
        </p:nvSpPr>
        <p:spPr>
          <a:xfrm>
            <a:off x="6547319" y="2686069"/>
            <a:ext cx="11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= -1 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2E46E-6C0F-416A-8DB9-4FA09F666A83}"/>
              </a:ext>
            </a:extLst>
          </p:cNvPr>
          <p:cNvSpPr txBox="1"/>
          <p:nvPr/>
        </p:nvSpPr>
        <p:spPr>
          <a:xfrm>
            <a:off x="6547319" y="3059668"/>
            <a:ext cx="10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= -1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955738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Eilės realizavimas masyvo pagrindu</a:t>
            </a:r>
            <a:r>
              <a:rPr lang="en-US" sz="4000" dirty="0"/>
              <a:t>. </a:t>
            </a:r>
            <a:r>
              <a:rPr lang="en-US" sz="4000" dirty="0" err="1"/>
              <a:t>Dinaminis</a:t>
            </a:r>
            <a:r>
              <a:rPr lang="en-US" sz="4000" dirty="0"/>
              <a:t> </a:t>
            </a:r>
            <a:r>
              <a:rPr lang="en-US" sz="4000" dirty="0" err="1"/>
              <a:t>masyvas</a:t>
            </a:r>
            <a:endParaRPr lang="lt-LT" sz="4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79482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Dequeue()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11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23" name="Rodyklė: žemyn 22">
            <a:extLst>
              <a:ext uri="{FF2B5EF4-FFF2-40B4-BE49-F238E27FC236}">
                <a16:creationId xmlns:a16="http://schemas.microsoft.com/office/drawing/2014/main" id="{25A09A71-7D93-48B7-BDAC-E658F1E41875}"/>
              </a:ext>
            </a:extLst>
          </p:cNvPr>
          <p:cNvSpPr/>
          <p:nvPr/>
        </p:nvSpPr>
        <p:spPr>
          <a:xfrm rot="19370708">
            <a:off x="6452539" y="3175381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DA078-973B-446D-933F-0ED5040BCA50}"/>
              </a:ext>
            </a:extLst>
          </p:cNvPr>
          <p:cNvSpPr txBox="1"/>
          <p:nvPr/>
        </p:nvSpPr>
        <p:spPr>
          <a:xfrm>
            <a:off x="5917878" y="2890866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5" name="Rodyklė: žemyn 24">
            <a:extLst>
              <a:ext uri="{FF2B5EF4-FFF2-40B4-BE49-F238E27FC236}">
                <a16:creationId xmlns:a16="http://schemas.microsoft.com/office/drawing/2014/main" id="{E31DC592-29B8-4BBE-B3F6-9EBD65503848}"/>
              </a:ext>
            </a:extLst>
          </p:cNvPr>
          <p:cNvSpPr/>
          <p:nvPr/>
        </p:nvSpPr>
        <p:spPr>
          <a:xfrm rot="2243500">
            <a:off x="6926401" y="319698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F425C9-221D-4DC0-98E3-710CA5919F43}"/>
              </a:ext>
            </a:extLst>
          </p:cNvPr>
          <p:cNvSpPr txBox="1"/>
          <p:nvPr/>
        </p:nvSpPr>
        <p:spPr>
          <a:xfrm>
            <a:off x="7071003" y="288663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0BD06D3B-4F47-4E8D-A917-C93910B8B665}"/>
              </a:ext>
            </a:extLst>
          </p:cNvPr>
          <p:cNvSpPr/>
          <p:nvPr/>
        </p:nvSpPr>
        <p:spPr>
          <a:xfrm>
            <a:off x="6526112" y="3931640"/>
            <a:ext cx="609285" cy="5181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D63F19F4-923D-4EB7-BFC5-DC8E6B86FD47}"/>
              </a:ext>
            </a:extLst>
          </p:cNvPr>
          <p:cNvSpPr/>
          <p:nvPr/>
        </p:nvSpPr>
        <p:spPr>
          <a:xfrm>
            <a:off x="7156821" y="393164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E76D1DA-8D8C-48BB-95E8-0CAE507D12F6}"/>
              </a:ext>
            </a:extLst>
          </p:cNvPr>
          <p:cNvSpPr/>
          <p:nvPr/>
        </p:nvSpPr>
        <p:spPr>
          <a:xfrm>
            <a:off x="7787530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BF85B909-F3B4-4B07-B585-9A4A9871CB13}"/>
              </a:ext>
            </a:extLst>
          </p:cNvPr>
          <p:cNvSpPr/>
          <p:nvPr/>
        </p:nvSpPr>
        <p:spPr>
          <a:xfrm>
            <a:off x="8418239" y="393164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E890C4-9F82-4B6B-978B-0632DA53E284}"/>
              </a:ext>
            </a:extLst>
          </p:cNvPr>
          <p:cNvSpPr txBox="1"/>
          <p:nvPr/>
        </p:nvSpPr>
        <p:spPr>
          <a:xfrm>
            <a:off x="6508620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392B3-AF7B-475A-9748-84C4083F9518}"/>
              </a:ext>
            </a:extLst>
          </p:cNvPr>
          <p:cNvSpPr txBox="1"/>
          <p:nvPr/>
        </p:nvSpPr>
        <p:spPr>
          <a:xfrm>
            <a:off x="7117905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A5E448-8163-49B8-84B8-D5001D1068E3}"/>
              </a:ext>
            </a:extLst>
          </p:cNvPr>
          <p:cNvSpPr txBox="1"/>
          <p:nvPr/>
        </p:nvSpPr>
        <p:spPr>
          <a:xfrm>
            <a:off x="7766106" y="355377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75A55-B10F-4ABD-BAD6-578736F351B2}"/>
              </a:ext>
            </a:extLst>
          </p:cNvPr>
          <p:cNvSpPr txBox="1"/>
          <p:nvPr/>
        </p:nvSpPr>
        <p:spPr>
          <a:xfrm>
            <a:off x="8375391" y="354524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901641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737BA27-4F3F-44FD-9A4F-DD1B58C6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Ciklinis masyvas:</a:t>
            </a:r>
          </a:p>
          <a:p>
            <a:endParaRPr lang="lt-LT" dirty="0"/>
          </a:p>
          <a:p>
            <a:r>
              <a:rPr lang="lt-LT" dirty="0"/>
              <a:t>Cikliniame masyve pabaiga sujungiama su pradžia. Tam reikia papildomai saugoti rodykles į loginę pradžią ir loginę pabaigą bei atlikti papildomus tikrinimus ir pabaigos indekso perskaičiavimus.</a:t>
            </a:r>
          </a:p>
          <a:p>
            <a:r>
              <a:rPr lang="lt-LT" dirty="0" err="1"/>
              <a:t>enqueue</a:t>
            </a:r>
            <a:r>
              <a:rPr lang="lt-LT" dirty="0"/>
              <a:t> operacijos metu reikia papildomai tikrinti:</a:t>
            </a:r>
          </a:p>
          <a:p>
            <a:pPr lvl="1"/>
            <a:r>
              <a:rPr lang="lt-LT" dirty="0"/>
              <a:t>ar masyvas nėra pilnas </a:t>
            </a:r>
            <a:r>
              <a:rPr lang="en-US" b="0" i="0" dirty="0">
                <a:effectLst/>
                <a:latin typeface="urw-din"/>
              </a:rPr>
              <a:t>front == 0</a:t>
            </a:r>
            <a:r>
              <a:rPr lang="lt-LT" b="0" i="0" dirty="0">
                <a:effectLst/>
                <a:latin typeface="urw-din"/>
              </a:rPr>
              <a:t> ir</a:t>
            </a:r>
            <a:r>
              <a:rPr lang="lt-LT" dirty="0"/>
              <a:t> </a:t>
            </a:r>
            <a:r>
              <a:rPr lang="en-US" b="0" i="0" dirty="0">
                <a:effectLst/>
                <a:latin typeface="urw-din"/>
              </a:rPr>
              <a:t>rear == SIZE-1</a:t>
            </a:r>
            <a:r>
              <a:rPr lang="lt-LT" b="0" i="0" dirty="0">
                <a:effectLst/>
                <a:latin typeface="urw-din"/>
              </a:rPr>
              <a:t> arba</a:t>
            </a:r>
            <a:r>
              <a:rPr lang="en-US" b="0" i="0" dirty="0">
                <a:effectLst/>
                <a:latin typeface="urw-din"/>
              </a:rPr>
              <a:t> rear == front-1;</a:t>
            </a:r>
            <a:endParaRPr lang="lt-LT" b="0" i="0" dirty="0">
              <a:effectLst/>
              <a:latin typeface="urw-din"/>
            </a:endParaRPr>
          </a:p>
          <a:p>
            <a:pPr lvl="1"/>
            <a:r>
              <a:rPr lang="lt-LT" dirty="0">
                <a:latin typeface="urw-din"/>
              </a:rPr>
              <a:t>ar </a:t>
            </a:r>
            <a:r>
              <a:rPr lang="en-US" b="0" i="0" dirty="0">
                <a:effectLst/>
                <a:latin typeface="urw-din"/>
              </a:rPr>
              <a:t>rear == SIZE – 1 &amp;&amp; front != 0</a:t>
            </a:r>
            <a:r>
              <a:rPr lang="lt-LT" b="0" i="0" dirty="0">
                <a:effectLst/>
                <a:latin typeface="urw-din"/>
              </a:rPr>
              <a:t>, jeigu taip </a:t>
            </a:r>
            <a:r>
              <a:rPr lang="lt-LT" b="0" i="0" dirty="0" err="1">
                <a:effectLst/>
                <a:latin typeface="urw-din"/>
              </a:rPr>
              <a:t>rear</a:t>
            </a:r>
            <a:r>
              <a:rPr lang="lt-LT" b="0" i="0" dirty="0"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= 0.</a:t>
            </a:r>
          </a:p>
          <a:p>
            <a:r>
              <a:rPr lang="lt-LT" dirty="0" err="1"/>
              <a:t>dequeue</a:t>
            </a:r>
            <a:r>
              <a:rPr lang="en-US" dirty="0">
                <a:latin typeface="urw-din"/>
              </a:rPr>
              <a:t> </a:t>
            </a:r>
            <a:r>
              <a:rPr lang="en-US" dirty="0" err="1">
                <a:latin typeface="urw-din"/>
              </a:rPr>
              <a:t>operacijos</a:t>
            </a:r>
            <a:r>
              <a:rPr lang="en-US" dirty="0">
                <a:latin typeface="urw-din"/>
              </a:rPr>
              <a:t> </a:t>
            </a:r>
            <a:r>
              <a:rPr lang="en-US" dirty="0" err="1">
                <a:latin typeface="urw-din"/>
              </a:rPr>
              <a:t>metu</a:t>
            </a:r>
            <a:r>
              <a:rPr lang="en-US" dirty="0">
                <a:latin typeface="urw-din"/>
              </a:rPr>
              <a:t> </a:t>
            </a:r>
            <a:r>
              <a:rPr lang="en-US" dirty="0" err="1">
                <a:latin typeface="urw-din"/>
              </a:rPr>
              <a:t>reikia</a:t>
            </a:r>
            <a:r>
              <a:rPr lang="en-US" dirty="0">
                <a:latin typeface="urw-din"/>
              </a:rPr>
              <a:t> </a:t>
            </a:r>
            <a:r>
              <a:rPr lang="en-US" dirty="0" err="1">
                <a:latin typeface="urw-din"/>
              </a:rPr>
              <a:t>papildomai</a:t>
            </a:r>
            <a:r>
              <a:rPr lang="en-US" dirty="0">
                <a:latin typeface="urw-din"/>
              </a:rPr>
              <a:t> </a:t>
            </a:r>
            <a:r>
              <a:rPr lang="en-US" dirty="0" err="1">
                <a:latin typeface="urw-din"/>
              </a:rPr>
              <a:t>tikrinti</a:t>
            </a:r>
            <a:r>
              <a:rPr lang="en-US" dirty="0">
                <a:latin typeface="urw-din"/>
              </a:rPr>
              <a:t>:</a:t>
            </a:r>
          </a:p>
          <a:p>
            <a:pPr lvl="1"/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masyvas</a:t>
            </a:r>
            <a:r>
              <a:rPr lang="en-US" dirty="0"/>
              <a:t> n</a:t>
            </a:r>
            <a:r>
              <a:rPr lang="lt-LT" dirty="0" err="1"/>
              <a:t>ėra</a:t>
            </a:r>
            <a:r>
              <a:rPr lang="lt-LT" dirty="0"/>
              <a:t> tuščias;</a:t>
            </a:r>
          </a:p>
          <a:p>
            <a:pPr lvl="1"/>
            <a:r>
              <a:rPr lang="lt-LT" dirty="0">
                <a:latin typeface="urw-din"/>
              </a:rPr>
              <a:t>ar </a:t>
            </a:r>
            <a:r>
              <a:rPr lang="lt-LT" dirty="0" err="1">
                <a:latin typeface="urw-din"/>
              </a:rPr>
              <a:t>front</a:t>
            </a:r>
            <a:r>
              <a:rPr lang="en-US" b="0" i="0" dirty="0">
                <a:effectLst/>
                <a:latin typeface="urw-din"/>
              </a:rPr>
              <a:t> == SIZE – 1</a:t>
            </a:r>
            <a:r>
              <a:rPr lang="lt-LT" b="0" i="0" dirty="0">
                <a:effectLst/>
                <a:latin typeface="urw-din"/>
              </a:rPr>
              <a:t>, jeigu taip </a:t>
            </a:r>
            <a:r>
              <a:rPr lang="lt-LT" b="0" i="0" dirty="0" err="1">
                <a:effectLst/>
                <a:latin typeface="urw-din"/>
              </a:rPr>
              <a:t>front</a:t>
            </a:r>
            <a:r>
              <a:rPr lang="lt-LT" b="0" i="0" dirty="0"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= 0.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66EA13EE-5238-4F10-AAEE-E79F225EBE98}"/>
              </a:ext>
            </a:extLst>
          </p:cNvPr>
          <p:cNvSpPr/>
          <p:nvPr/>
        </p:nvSpPr>
        <p:spPr>
          <a:xfrm>
            <a:off x="4317601" y="1863266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EB918A49-975D-4FA2-B6A8-CABB268EEF1F}"/>
              </a:ext>
            </a:extLst>
          </p:cNvPr>
          <p:cNvSpPr/>
          <p:nvPr/>
        </p:nvSpPr>
        <p:spPr>
          <a:xfrm>
            <a:off x="4948310" y="1863266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D5A7FED-7C21-4868-BC79-402D307FD8BF}"/>
              </a:ext>
            </a:extLst>
          </p:cNvPr>
          <p:cNvSpPr/>
          <p:nvPr/>
        </p:nvSpPr>
        <p:spPr>
          <a:xfrm>
            <a:off x="5579019" y="1863266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FFA16-0FFB-4560-B86C-E1C4B59AB95D}"/>
              </a:ext>
            </a:extLst>
          </p:cNvPr>
          <p:cNvSpPr/>
          <p:nvPr/>
        </p:nvSpPr>
        <p:spPr>
          <a:xfrm>
            <a:off x="6209728" y="1863266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846F1-363A-41E4-9EF0-63E30B6C0CCF}"/>
              </a:ext>
            </a:extLst>
          </p:cNvPr>
          <p:cNvSpPr txBox="1"/>
          <p:nvPr/>
        </p:nvSpPr>
        <p:spPr>
          <a:xfrm>
            <a:off x="4317601" y="149393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4FF0E-0EEC-47A5-916B-8149E7C8B623}"/>
              </a:ext>
            </a:extLst>
          </p:cNvPr>
          <p:cNvSpPr txBox="1"/>
          <p:nvPr/>
        </p:nvSpPr>
        <p:spPr>
          <a:xfrm>
            <a:off x="4926886" y="148540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07C72-D417-40A8-AB1B-04E615140372}"/>
              </a:ext>
            </a:extLst>
          </p:cNvPr>
          <p:cNvSpPr txBox="1"/>
          <p:nvPr/>
        </p:nvSpPr>
        <p:spPr>
          <a:xfrm>
            <a:off x="5575087" y="149393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FC70B-CDE0-4FD3-A198-3FE420B75F09}"/>
              </a:ext>
            </a:extLst>
          </p:cNvPr>
          <p:cNvSpPr txBox="1"/>
          <p:nvPr/>
        </p:nvSpPr>
        <p:spPr>
          <a:xfrm>
            <a:off x="6184372" y="148540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cxnSp>
        <p:nvCxnSpPr>
          <p:cNvPr id="17" name="Tiesioji jungtis 16">
            <a:extLst>
              <a:ext uri="{FF2B5EF4-FFF2-40B4-BE49-F238E27FC236}">
                <a16:creationId xmlns:a16="http://schemas.microsoft.com/office/drawing/2014/main" id="{3A75417A-0A6A-46AF-BD98-4D027B08CA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19013" y="2122346"/>
            <a:ext cx="3752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Tiesioji jungtis 18">
            <a:extLst>
              <a:ext uri="{FF2B5EF4-FFF2-40B4-BE49-F238E27FC236}">
                <a16:creationId xmlns:a16="http://schemas.microsoft.com/office/drawing/2014/main" id="{81CDF31C-2450-48E8-AF25-D0BB0E0CEBA0}"/>
              </a:ext>
            </a:extLst>
          </p:cNvPr>
          <p:cNvCxnSpPr>
            <a:cxnSpLocks/>
          </p:cNvCxnSpPr>
          <p:nvPr/>
        </p:nvCxnSpPr>
        <p:spPr>
          <a:xfrm>
            <a:off x="7194279" y="2122346"/>
            <a:ext cx="0" cy="56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iesioji jungtis 21">
            <a:extLst>
              <a:ext uri="{FF2B5EF4-FFF2-40B4-BE49-F238E27FC236}">
                <a16:creationId xmlns:a16="http://schemas.microsoft.com/office/drawing/2014/main" id="{C5282F4A-11B0-4452-86DE-2AB1BC77DA9A}"/>
              </a:ext>
            </a:extLst>
          </p:cNvPr>
          <p:cNvCxnSpPr>
            <a:cxnSpLocks/>
          </p:cNvCxnSpPr>
          <p:nvPr/>
        </p:nvCxnSpPr>
        <p:spPr>
          <a:xfrm>
            <a:off x="3940040" y="2686050"/>
            <a:ext cx="32542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iesioji jungtis 24">
            <a:extLst>
              <a:ext uri="{FF2B5EF4-FFF2-40B4-BE49-F238E27FC236}">
                <a16:creationId xmlns:a16="http://schemas.microsoft.com/office/drawing/2014/main" id="{4DEC4EA4-F49F-49FE-A505-BA1C8DE33A1A}"/>
              </a:ext>
            </a:extLst>
          </p:cNvPr>
          <p:cNvCxnSpPr>
            <a:cxnSpLocks/>
          </p:cNvCxnSpPr>
          <p:nvPr/>
        </p:nvCxnSpPr>
        <p:spPr>
          <a:xfrm>
            <a:off x="3942335" y="2122346"/>
            <a:ext cx="37526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iesioji jungtis 25">
            <a:extLst>
              <a:ext uri="{FF2B5EF4-FFF2-40B4-BE49-F238E27FC236}">
                <a16:creationId xmlns:a16="http://schemas.microsoft.com/office/drawing/2014/main" id="{55724FA4-3FDA-4935-80C7-BA5CCF8FE7E1}"/>
              </a:ext>
            </a:extLst>
          </p:cNvPr>
          <p:cNvCxnSpPr>
            <a:cxnSpLocks/>
          </p:cNvCxnSpPr>
          <p:nvPr/>
        </p:nvCxnSpPr>
        <p:spPr>
          <a:xfrm>
            <a:off x="3940040" y="2135769"/>
            <a:ext cx="0" cy="56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458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91505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949946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25" name="Tiesioji rodyklės jungtis 24">
            <a:extLst>
              <a:ext uri="{FF2B5EF4-FFF2-40B4-BE49-F238E27FC236}">
                <a16:creationId xmlns:a16="http://schemas.microsoft.com/office/drawing/2014/main" id="{25ED23DB-823F-4677-BC56-64CF1F3A3E13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603444" y="4468850"/>
            <a:ext cx="0" cy="401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885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C7725E44-80E2-4D25-BA46-E567510ED925}"/>
              </a:ext>
            </a:extLst>
          </p:cNvPr>
          <p:cNvCxnSpPr/>
          <p:nvPr/>
        </p:nvCxnSpPr>
        <p:spPr>
          <a:xfrm>
            <a:off x="7229086" y="4468850"/>
            <a:ext cx="0" cy="401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5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 </a:t>
            </a:r>
            <a:r>
              <a:rPr lang="lt-LT" dirty="0"/>
              <a:t>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4" y="3304719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F548-BFAB-43BC-8401-3DE38DD3DF5B}"/>
              </a:ext>
            </a:extLst>
          </p:cNvPr>
          <p:cNvSpPr txBox="1"/>
          <p:nvPr/>
        </p:nvSpPr>
        <p:spPr>
          <a:xfrm>
            <a:off x="7713336" y="441753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cxnSp>
        <p:nvCxnSpPr>
          <p:cNvPr id="8" name="Tiesioji rodyklės jungtis 7">
            <a:extLst>
              <a:ext uri="{FF2B5EF4-FFF2-40B4-BE49-F238E27FC236}">
                <a16:creationId xmlns:a16="http://schemas.microsoft.com/office/drawing/2014/main" id="{1C4C0F83-2FF5-40D1-84B2-EF8E214E2810}"/>
              </a:ext>
            </a:extLst>
          </p:cNvPr>
          <p:cNvCxnSpPr/>
          <p:nvPr/>
        </p:nvCxnSpPr>
        <p:spPr>
          <a:xfrm flipV="1">
            <a:off x="9642623" y="3873879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448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09B8CF87-454B-4AB9-B92B-53D6662E0B61}"/>
              </a:ext>
            </a:extLst>
          </p:cNvPr>
          <p:cNvCxnSpPr/>
          <p:nvPr/>
        </p:nvCxnSpPr>
        <p:spPr>
          <a:xfrm>
            <a:off x="7854728" y="4468850"/>
            <a:ext cx="0" cy="401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858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4B9B4E55-4388-4638-81E6-8659D804BDDE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3169060A-412C-4924-8CBB-30F662AE1E0E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430762B-8AF4-46CA-BF58-3A9DAFF13FC4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45E034-F390-4D61-A4C2-3AF82E43252C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523995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48706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486208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37" name="Tiesioji rodyklės jungtis 36">
            <a:extLst>
              <a:ext uri="{FF2B5EF4-FFF2-40B4-BE49-F238E27FC236}">
                <a16:creationId xmlns:a16="http://schemas.microsoft.com/office/drawing/2014/main" id="{2D592114-F6C0-4EFE-A482-9EBABB0B96EC}"/>
              </a:ext>
            </a:extLst>
          </p:cNvPr>
          <p:cNvCxnSpPr/>
          <p:nvPr/>
        </p:nvCxnSpPr>
        <p:spPr>
          <a:xfrm>
            <a:off x="8470745" y="4468850"/>
            <a:ext cx="0" cy="401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618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5260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8731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743582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6465330" y="318186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298801" y="279745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980302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813773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83982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7070623" y="316786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904094" y="278345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980302" y="315287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813773" y="276846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167658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7070623" y="316786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6904094" y="278345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9576553" y="315278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9410024" y="276837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31826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7714830" y="319698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7548301" y="281257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9576553" y="3152786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9410024" y="2768374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494932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err="1">
                <a:solidFill>
                  <a:srgbClr val="FF0000"/>
                </a:solidFill>
              </a:rPr>
              <a:t>En</a:t>
            </a:r>
            <a:r>
              <a:rPr lang="lt-LT" u="sng" dirty="0" err="1">
                <a:solidFill>
                  <a:srgbClr val="FF0000"/>
                </a:solidFill>
              </a:rPr>
              <a:t>queue</a:t>
            </a:r>
            <a:r>
              <a:rPr lang="en-US" u="sng" dirty="0">
                <a:solidFill>
                  <a:srgbClr val="FF0000"/>
                </a:solidFill>
              </a:rPr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7714830" y="319698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7548301" y="281257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10233856" y="316895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10067327" y="278454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61741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err="1">
                <a:solidFill>
                  <a:srgbClr val="FF0000"/>
                </a:solidFill>
              </a:rPr>
              <a:t>En</a:t>
            </a:r>
            <a:r>
              <a:rPr lang="lt-LT" u="sng" dirty="0" err="1">
                <a:solidFill>
                  <a:srgbClr val="FF0000"/>
                </a:solidFill>
              </a:rPr>
              <a:t>queue</a:t>
            </a:r>
            <a:r>
              <a:rPr lang="en-US" u="sng" dirty="0">
                <a:solidFill>
                  <a:srgbClr val="FF0000"/>
                </a:solidFill>
              </a:rPr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7714830" y="319698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7548301" y="281257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1084707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1068054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473481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endParaRPr lang="lt-LT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1084707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1068054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8675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14A31-AA92-4444-B7D3-84D49292A533}"/>
              </a:ext>
            </a:extLst>
          </p:cNvPr>
          <p:cNvSpPr txBox="1"/>
          <p:nvPr/>
        </p:nvSpPr>
        <p:spPr>
          <a:xfrm>
            <a:off x="7713336" y="441753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74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Enqueue(1)</a:t>
            </a:r>
            <a:endParaRPr lang="lt-LT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6465330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6298801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1535465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>
                <a:solidFill>
                  <a:srgbClr val="FF0000"/>
                </a:solidFill>
              </a:rPr>
              <a:t>Enqueue</a:t>
            </a:r>
            <a:r>
              <a:rPr lang="lt-LT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lt-LT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062697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6896168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19115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7721826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CD01-37FE-4669-AEBC-8FF21154A621}"/>
              </a:ext>
            </a:extLst>
          </p:cNvPr>
          <p:cNvSpPr txBox="1"/>
          <p:nvPr/>
        </p:nvSpPr>
        <p:spPr>
          <a:xfrm>
            <a:off x="8910399" y="2831324"/>
            <a:ext cx="266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Masyvas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yra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pilnas</a:t>
            </a:r>
            <a:r>
              <a:rPr lang="lt-LT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lt-LT" sz="2400" b="1" dirty="0" err="1">
                <a:solidFill>
                  <a:srgbClr val="FF0000"/>
                </a:solidFill>
              </a:rPr>
              <a:t>front</a:t>
            </a:r>
            <a:r>
              <a:rPr lang="lt-LT" sz="2400" b="1" dirty="0">
                <a:solidFill>
                  <a:srgbClr val="FF0000"/>
                </a:solidFill>
              </a:rPr>
              <a:t> – </a:t>
            </a:r>
            <a:r>
              <a:rPr lang="en-US" sz="2400" b="1" dirty="0">
                <a:solidFill>
                  <a:srgbClr val="FF0000"/>
                </a:solidFill>
              </a:rPr>
              <a:t>1 == rear</a:t>
            </a:r>
            <a:endParaRPr lang="lt-L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422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769868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stCxn id="20" idx="2"/>
            <a:endCxn id="45" idx="0"/>
          </p:cNvCxnSpPr>
          <p:nvPr/>
        </p:nvCxnSpPr>
        <p:spPr>
          <a:xfrm flipH="1">
            <a:off x="4082196" y="4468850"/>
            <a:ext cx="4413375" cy="541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177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 flipH="1">
            <a:off x="4691481" y="4468850"/>
            <a:ext cx="4426935" cy="5329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835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5339682" y="4468850"/>
            <a:ext cx="4409443" cy="541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90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 flipH="1">
            <a:off x="5948967" y="4468850"/>
            <a:ext cx="4430867" cy="5329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870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 flipH="1">
            <a:off x="6597168" y="4468850"/>
            <a:ext cx="4413375" cy="541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2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DF19A3C-931F-4FD8-A115-1C7BC8D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operacij</a:t>
            </a:r>
            <a:r>
              <a:rPr lang="lt-LT" dirty="0"/>
              <a:t>ų asimptotinis sudėtingumas</a:t>
            </a:r>
          </a:p>
        </p:txBody>
      </p:sp>
      <p:graphicFrame>
        <p:nvGraphicFramePr>
          <p:cNvPr id="4" name="Lentelė 4">
            <a:extLst>
              <a:ext uri="{FF2B5EF4-FFF2-40B4-BE49-F238E27FC236}">
                <a16:creationId xmlns:a16="http://schemas.microsoft.com/office/drawing/2014/main" id="{9FAA24A8-D714-4D85-AC1C-90E0B7FEF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600384"/>
              </p:ext>
            </p:extLst>
          </p:nvPr>
        </p:nvGraphicFramePr>
        <p:xfrm>
          <a:off x="1898904" y="2246249"/>
          <a:ext cx="7711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376">
                  <a:extLst>
                    <a:ext uri="{9D8B030D-6E8A-4147-A177-3AD203B41FA5}">
                      <a16:colId xmlns:a16="http://schemas.microsoft.com/office/drawing/2014/main" val="1369992947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4029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Operacija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Asimptotinis sudėtingumas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Push</a:t>
                      </a:r>
                      <a:r>
                        <a:rPr lang="lt-LT" dirty="0"/>
                        <a:t> – įdėjimas į steko pradžią.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0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Pop</a:t>
                      </a:r>
                      <a:r>
                        <a:rPr lang="lt-LT" dirty="0"/>
                        <a:t> – išėmimas iš steko pradžios.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Peak</a:t>
                      </a:r>
                      <a:r>
                        <a:rPr lang="lt-LT" dirty="0"/>
                        <a:t> – steko viršuje esančio elemento grąžinimas.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Elementų skaičiaus grąžinimas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5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Paieška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9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878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>
            <a:off x="6603444" y="4468850"/>
            <a:ext cx="603009" cy="5329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2491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18" idx="2"/>
            <a:endCxn id="55" idx="0"/>
          </p:cNvCxnSpPr>
          <p:nvPr/>
        </p:nvCxnSpPr>
        <p:spPr>
          <a:xfrm>
            <a:off x="7234153" y="4468850"/>
            <a:ext cx="620501" cy="541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432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D650-C25D-4F63-9680-8FE6AB9D73C8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EBF5F-FD8B-4CA1-8921-B36473E36A0A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2DA06-6E77-48A3-A117-B5ECCE80FFD1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D6CFC-244C-4562-9E75-AB477B00333D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832018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815365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7726748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7560219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18DC417C-7512-460B-958F-BCEB1F3ED83B}"/>
              </a:ext>
            </a:extLst>
          </p:cNvPr>
          <p:cNvSpPr/>
          <p:nvPr/>
        </p:nvSpPr>
        <p:spPr>
          <a:xfrm>
            <a:off x="6298801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F61C55E7-C1CC-4A5B-828F-8AD932978B73}"/>
              </a:ext>
            </a:extLst>
          </p:cNvPr>
          <p:cNvSpPr/>
          <p:nvPr/>
        </p:nvSpPr>
        <p:spPr>
          <a:xfrm>
            <a:off x="6929510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FB2A8390-7AA3-4001-813D-2EDE5AC88982}"/>
              </a:ext>
            </a:extLst>
          </p:cNvPr>
          <p:cNvSpPr/>
          <p:nvPr/>
        </p:nvSpPr>
        <p:spPr>
          <a:xfrm>
            <a:off x="7560219" y="3950690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20" name="Stačiakampis 19">
            <a:extLst>
              <a:ext uri="{FF2B5EF4-FFF2-40B4-BE49-F238E27FC236}">
                <a16:creationId xmlns:a16="http://schemas.microsoft.com/office/drawing/2014/main" id="{1243F211-5BAF-4C3B-8E56-C52D06282284}"/>
              </a:ext>
            </a:extLst>
          </p:cNvPr>
          <p:cNvSpPr/>
          <p:nvPr/>
        </p:nvSpPr>
        <p:spPr>
          <a:xfrm>
            <a:off x="8190928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AF9AA-6A02-452C-AE8A-6E3B8BC6A9F5}"/>
              </a:ext>
            </a:extLst>
          </p:cNvPr>
          <p:cNvSpPr txBox="1"/>
          <p:nvPr/>
        </p:nvSpPr>
        <p:spPr>
          <a:xfrm>
            <a:off x="6298801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DF788-0235-4DB4-96CC-F82D511C0AA8}"/>
              </a:ext>
            </a:extLst>
          </p:cNvPr>
          <p:cNvSpPr txBox="1"/>
          <p:nvPr/>
        </p:nvSpPr>
        <p:spPr>
          <a:xfrm>
            <a:off x="6908086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B4A0C-5EB0-4962-BA91-4165BABA6066}"/>
              </a:ext>
            </a:extLst>
          </p:cNvPr>
          <p:cNvSpPr txBox="1"/>
          <p:nvPr/>
        </p:nvSpPr>
        <p:spPr>
          <a:xfrm>
            <a:off x="7556287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09C52-56C2-4B28-9D5F-D52236F908CF}"/>
              </a:ext>
            </a:extLst>
          </p:cNvPr>
          <p:cNvSpPr txBox="1"/>
          <p:nvPr/>
        </p:nvSpPr>
        <p:spPr>
          <a:xfrm>
            <a:off x="8165572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0BAB5440-E3BD-49DA-BB9F-2E39CE57E17B}"/>
              </a:ext>
            </a:extLst>
          </p:cNvPr>
          <p:cNvSpPr/>
          <p:nvPr/>
        </p:nvSpPr>
        <p:spPr>
          <a:xfrm>
            <a:off x="8813773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6D86B6F2-7C73-4CA3-8987-05206A7DF04B}"/>
              </a:ext>
            </a:extLst>
          </p:cNvPr>
          <p:cNvSpPr/>
          <p:nvPr/>
        </p:nvSpPr>
        <p:spPr>
          <a:xfrm>
            <a:off x="9444482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FC323CC8-21D6-4A68-97FF-CFE27179BF10}"/>
              </a:ext>
            </a:extLst>
          </p:cNvPr>
          <p:cNvSpPr/>
          <p:nvPr/>
        </p:nvSpPr>
        <p:spPr>
          <a:xfrm>
            <a:off x="10075191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32" name="Stačiakampis 31">
            <a:extLst>
              <a:ext uri="{FF2B5EF4-FFF2-40B4-BE49-F238E27FC236}">
                <a16:creationId xmlns:a16="http://schemas.microsoft.com/office/drawing/2014/main" id="{C290AA48-6267-4F17-913E-B5CC30C64AF2}"/>
              </a:ext>
            </a:extLst>
          </p:cNvPr>
          <p:cNvSpPr/>
          <p:nvPr/>
        </p:nvSpPr>
        <p:spPr>
          <a:xfrm>
            <a:off x="10705900" y="395069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97CAD-CD36-4E60-BD2D-BC9C8D3E7A4E}"/>
              </a:ext>
            </a:extLst>
          </p:cNvPr>
          <p:cNvSpPr txBox="1"/>
          <p:nvPr/>
        </p:nvSpPr>
        <p:spPr>
          <a:xfrm>
            <a:off x="8813773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D2D1C-D5D1-4C80-8E1F-D77EEAC9A7D8}"/>
              </a:ext>
            </a:extLst>
          </p:cNvPr>
          <p:cNvSpPr txBox="1"/>
          <p:nvPr/>
        </p:nvSpPr>
        <p:spPr>
          <a:xfrm>
            <a:off x="9423058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8EB42-46F9-4528-8A17-6B92B2394EB4}"/>
              </a:ext>
            </a:extLst>
          </p:cNvPr>
          <p:cNvSpPr txBox="1"/>
          <p:nvPr/>
        </p:nvSpPr>
        <p:spPr>
          <a:xfrm>
            <a:off x="10071259" y="358135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B44E-B4F9-4114-8343-B6D8F555A878}"/>
              </a:ext>
            </a:extLst>
          </p:cNvPr>
          <p:cNvSpPr txBox="1"/>
          <p:nvPr/>
        </p:nvSpPr>
        <p:spPr>
          <a:xfrm>
            <a:off x="10680544" y="357282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3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2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1" y="5379667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8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3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8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9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4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5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4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5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10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1" y="501033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6" y="500180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3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2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1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900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9" y="537966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9" y="5379667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7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8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3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4" y="4997599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9" y="498906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cxnSp>
        <p:nvCxnSpPr>
          <p:cNvPr id="6" name="Tiesioji rodyklės jungtis 5">
            <a:extLst>
              <a:ext uri="{FF2B5EF4-FFF2-40B4-BE49-F238E27FC236}">
                <a16:creationId xmlns:a16="http://schemas.microsoft.com/office/drawing/2014/main" id="{4918D40D-852D-4B4C-B70F-E558C6A63611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>
            <a:off x="7864862" y="4468850"/>
            <a:ext cx="599077" cy="5329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4855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3950359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3783830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320235" y="3167283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153706" y="2782871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2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7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8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3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2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1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0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79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2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7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8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3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4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3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2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1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4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09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0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5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2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1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0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899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8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8" y="3973634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6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6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7" y="359156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2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3" y="359156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8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7153593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E23A69-9EE1-4804-B3AA-D405FB46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dirty="0"/>
              <a:t>Eilės realizavimas masyvo pagrindu</a:t>
            </a:r>
            <a:r>
              <a:rPr lang="en-US" sz="4400" dirty="0"/>
              <a:t>. </a:t>
            </a:r>
            <a:r>
              <a:rPr lang="en-US" sz="4400" dirty="0" err="1"/>
              <a:t>Ciklinis</a:t>
            </a:r>
            <a:r>
              <a:rPr lang="en-US" sz="4400" dirty="0"/>
              <a:t> </a:t>
            </a:r>
            <a:r>
              <a:rPr lang="en-US" sz="4400" dirty="0" err="1"/>
              <a:t>masyvas</a:t>
            </a:r>
            <a:endParaRPr lang="lt-LT" dirty="0"/>
          </a:p>
        </p:txBody>
      </p:sp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859C32F-B9BA-4B8C-9214-722FE26E42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87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šiuos veiksmus: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10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lt-LT" dirty="0" err="1"/>
              <a:t>queue</a:t>
            </a:r>
            <a:r>
              <a:rPr lang="en-US" dirty="0"/>
              <a:t>(20)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Enqueue(1)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Enqueue(3)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Enqueue(4)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13" name="Rodyklė: žemyn 12">
            <a:extLst>
              <a:ext uri="{FF2B5EF4-FFF2-40B4-BE49-F238E27FC236}">
                <a16:creationId xmlns:a16="http://schemas.microsoft.com/office/drawing/2014/main" id="{99057917-D112-48A1-942E-23B15A924B3F}"/>
              </a:ext>
            </a:extLst>
          </p:cNvPr>
          <p:cNvSpPr/>
          <p:nvPr/>
        </p:nvSpPr>
        <p:spPr>
          <a:xfrm>
            <a:off x="3950359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0367-D301-4FF1-AF18-E8B16AB689A4}"/>
              </a:ext>
            </a:extLst>
          </p:cNvPr>
          <p:cNvSpPr txBox="1"/>
          <p:nvPr/>
        </p:nvSpPr>
        <p:spPr>
          <a:xfrm>
            <a:off x="3783830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15" name="Rodyklė: žemyn 14">
            <a:extLst>
              <a:ext uri="{FF2B5EF4-FFF2-40B4-BE49-F238E27FC236}">
                <a16:creationId xmlns:a16="http://schemas.microsoft.com/office/drawing/2014/main" id="{99CA6736-F977-491A-AD4E-71D390BDB473}"/>
              </a:ext>
            </a:extLst>
          </p:cNvPr>
          <p:cNvSpPr/>
          <p:nvPr/>
        </p:nvSpPr>
        <p:spPr>
          <a:xfrm>
            <a:off x="8984173" y="3161447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AFD40-2DFA-4B05-9254-66246261E0A2}"/>
              </a:ext>
            </a:extLst>
          </p:cNvPr>
          <p:cNvSpPr txBox="1"/>
          <p:nvPr/>
        </p:nvSpPr>
        <p:spPr>
          <a:xfrm>
            <a:off x="8817644" y="2777035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05185-F01E-4F98-B11A-321F07658211}"/>
              </a:ext>
            </a:extLst>
          </p:cNvPr>
          <p:cNvSpPr txBox="1"/>
          <p:nvPr/>
        </p:nvSpPr>
        <p:spPr>
          <a:xfrm>
            <a:off x="3777552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55663-1AD8-4B35-A92B-F4BA0641B537}"/>
              </a:ext>
            </a:extLst>
          </p:cNvPr>
          <p:cNvSpPr txBox="1"/>
          <p:nvPr/>
        </p:nvSpPr>
        <p:spPr>
          <a:xfrm>
            <a:off x="4386837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4BA8-3351-4014-AD8A-BC96C037BCEB}"/>
              </a:ext>
            </a:extLst>
          </p:cNvPr>
          <p:cNvSpPr txBox="1"/>
          <p:nvPr/>
        </p:nvSpPr>
        <p:spPr>
          <a:xfrm>
            <a:off x="5035038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19CAB-52C5-427B-A03E-91052C0091D2}"/>
              </a:ext>
            </a:extLst>
          </p:cNvPr>
          <p:cNvSpPr txBox="1"/>
          <p:nvPr/>
        </p:nvSpPr>
        <p:spPr>
          <a:xfrm>
            <a:off x="5644323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90069431-4142-40FA-80F0-2E3748A3DCB0}"/>
              </a:ext>
            </a:extLst>
          </p:cNvPr>
          <p:cNvSpPr/>
          <p:nvPr/>
        </p:nvSpPr>
        <p:spPr>
          <a:xfrm>
            <a:off x="3777552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2" name="Stačiakampis 41">
            <a:extLst>
              <a:ext uri="{FF2B5EF4-FFF2-40B4-BE49-F238E27FC236}">
                <a16:creationId xmlns:a16="http://schemas.microsoft.com/office/drawing/2014/main" id="{F108102C-8DD6-4D83-91F6-C9222D91C52F}"/>
              </a:ext>
            </a:extLst>
          </p:cNvPr>
          <p:cNvSpPr/>
          <p:nvPr/>
        </p:nvSpPr>
        <p:spPr>
          <a:xfrm>
            <a:off x="4408261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A22C81E6-E8B3-44AD-8666-88A41A0163AA}"/>
              </a:ext>
            </a:extLst>
          </p:cNvPr>
          <p:cNvSpPr/>
          <p:nvPr/>
        </p:nvSpPr>
        <p:spPr>
          <a:xfrm>
            <a:off x="5038970" y="3973634"/>
            <a:ext cx="609285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7B80F389-098D-46AA-AEA3-D7B228DF3A33}"/>
              </a:ext>
            </a:extLst>
          </p:cNvPr>
          <p:cNvSpPr/>
          <p:nvPr/>
        </p:nvSpPr>
        <p:spPr>
          <a:xfrm>
            <a:off x="5669679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  <a:endParaRPr lang="lt-LT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B5193-F0C6-4563-89A2-0E968DEAD5E6}"/>
              </a:ext>
            </a:extLst>
          </p:cNvPr>
          <p:cNvSpPr txBox="1"/>
          <p:nvPr/>
        </p:nvSpPr>
        <p:spPr>
          <a:xfrm>
            <a:off x="3777552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58898-7342-4E60-AA77-C9A1843EA172}"/>
              </a:ext>
            </a:extLst>
          </p:cNvPr>
          <p:cNvSpPr txBox="1"/>
          <p:nvPr/>
        </p:nvSpPr>
        <p:spPr>
          <a:xfrm>
            <a:off x="4386837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6026-ABAF-45F0-BCA3-F6913AABFB6D}"/>
              </a:ext>
            </a:extLst>
          </p:cNvPr>
          <p:cNvSpPr txBox="1"/>
          <p:nvPr/>
        </p:nvSpPr>
        <p:spPr>
          <a:xfrm>
            <a:off x="5035038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1528C-C566-4D20-9363-DB71B36EB4FD}"/>
              </a:ext>
            </a:extLst>
          </p:cNvPr>
          <p:cNvSpPr txBox="1"/>
          <p:nvPr/>
        </p:nvSpPr>
        <p:spPr>
          <a:xfrm>
            <a:off x="5644323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49" name="Stačiakampis 48">
            <a:extLst>
              <a:ext uri="{FF2B5EF4-FFF2-40B4-BE49-F238E27FC236}">
                <a16:creationId xmlns:a16="http://schemas.microsoft.com/office/drawing/2014/main" id="{E8F7FF17-7E5E-44D8-B493-4375B822DEA7}"/>
              </a:ext>
            </a:extLst>
          </p:cNvPr>
          <p:cNvSpPr/>
          <p:nvPr/>
        </p:nvSpPr>
        <p:spPr>
          <a:xfrm>
            <a:off x="6292524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  <a:endParaRPr lang="lt-LT" b="1" dirty="0"/>
          </a:p>
        </p:txBody>
      </p:sp>
      <p:sp>
        <p:nvSpPr>
          <p:cNvPr id="50" name="Stačiakampis 49">
            <a:extLst>
              <a:ext uri="{FF2B5EF4-FFF2-40B4-BE49-F238E27FC236}">
                <a16:creationId xmlns:a16="http://schemas.microsoft.com/office/drawing/2014/main" id="{42C8B4FC-CC4D-458A-8FA2-B9479EC0D44A}"/>
              </a:ext>
            </a:extLst>
          </p:cNvPr>
          <p:cNvSpPr/>
          <p:nvPr/>
        </p:nvSpPr>
        <p:spPr>
          <a:xfrm>
            <a:off x="6923233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1" name="Stačiakampis 50">
            <a:extLst>
              <a:ext uri="{FF2B5EF4-FFF2-40B4-BE49-F238E27FC236}">
                <a16:creationId xmlns:a16="http://schemas.microsoft.com/office/drawing/2014/main" id="{97FB1645-2522-4A56-BF48-59702700F6E2}"/>
              </a:ext>
            </a:extLst>
          </p:cNvPr>
          <p:cNvSpPr/>
          <p:nvPr/>
        </p:nvSpPr>
        <p:spPr>
          <a:xfrm>
            <a:off x="7553942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lt-LT" b="1" dirty="0"/>
          </a:p>
        </p:txBody>
      </p:sp>
      <p:sp>
        <p:nvSpPr>
          <p:cNvPr id="52" name="Stačiakampis 51">
            <a:extLst>
              <a:ext uri="{FF2B5EF4-FFF2-40B4-BE49-F238E27FC236}">
                <a16:creationId xmlns:a16="http://schemas.microsoft.com/office/drawing/2014/main" id="{7E3A747C-158A-4868-8DB3-59FA9E3ADD8E}"/>
              </a:ext>
            </a:extLst>
          </p:cNvPr>
          <p:cNvSpPr/>
          <p:nvPr/>
        </p:nvSpPr>
        <p:spPr>
          <a:xfrm>
            <a:off x="8184651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F4A88-DDAD-4D82-B687-F7D3AC842E5F}"/>
              </a:ext>
            </a:extLst>
          </p:cNvPr>
          <p:cNvSpPr txBox="1"/>
          <p:nvPr/>
        </p:nvSpPr>
        <p:spPr>
          <a:xfrm>
            <a:off x="6292524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B663A-EBC0-4447-AF80-C89AF5E7AA0D}"/>
              </a:ext>
            </a:extLst>
          </p:cNvPr>
          <p:cNvSpPr txBox="1"/>
          <p:nvPr/>
        </p:nvSpPr>
        <p:spPr>
          <a:xfrm>
            <a:off x="6901809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9E97A1-51AA-465B-8072-79EEE5690334}"/>
              </a:ext>
            </a:extLst>
          </p:cNvPr>
          <p:cNvSpPr txBox="1"/>
          <p:nvPr/>
        </p:nvSpPr>
        <p:spPr>
          <a:xfrm>
            <a:off x="7550010" y="360430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232D8-26D3-4009-9FBB-93A361829180}"/>
              </a:ext>
            </a:extLst>
          </p:cNvPr>
          <p:cNvSpPr txBox="1"/>
          <p:nvPr/>
        </p:nvSpPr>
        <p:spPr>
          <a:xfrm>
            <a:off x="8159295" y="359576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7" name="Stačiakampis 56">
            <a:extLst>
              <a:ext uri="{FF2B5EF4-FFF2-40B4-BE49-F238E27FC236}">
                <a16:creationId xmlns:a16="http://schemas.microsoft.com/office/drawing/2014/main" id="{22E9E268-7C8C-4CB7-B8C6-23B86E392C3C}"/>
              </a:ext>
            </a:extLst>
          </p:cNvPr>
          <p:cNvSpPr/>
          <p:nvPr/>
        </p:nvSpPr>
        <p:spPr>
          <a:xfrm>
            <a:off x="8813772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58" name="Stačiakampis 57">
            <a:extLst>
              <a:ext uri="{FF2B5EF4-FFF2-40B4-BE49-F238E27FC236}">
                <a16:creationId xmlns:a16="http://schemas.microsoft.com/office/drawing/2014/main" id="{F5EB7423-4092-4026-97A6-A492E17A3A07}"/>
              </a:ext>
            </a:extLst>
          </p:cNvPr>
          <p:cNvSpPr/>
          <p:nvPr/>
        </p:nvSpPr>
        <p:spPr>
          <a:xfrm>
            <a:off x="9444481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9" name="Stačiakampis 58">
            <a:extLst>
              <a:ext uri="{FF2B5EF4-FFF2-40B4-BE49-F238E27FC236}">
                <a16:creationId xmlns:a16="http://schemas.microsoft.com/office/drawing/2014/main" id="{C2B60585-3A59-4F10-A315-6E150CDB8C16}"/>
              </a:ext>
            </a:extLst>
          </p:cNvPr>
          <p:cNvSpPr/>
          <p:nvPr/>
        </p:nvSpPr>
        <p:spPr>
          <a:xfrm>
            <a:off x="10075190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B2C32667-DE25-4B37-B607-E14C52AE7B64}"/>
              </a:ext>
            </a:extLst>
          </p:cNvPr>
          <p:cNvSpPr/>
          <p:nvPr/>
        </p:nvSpPr>
        <p:spPr>
          <a:xfrm>
            <a:off x="10705899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043E4689-E929-4D4E-866A-21177E9F6F33}"/>
              </a:ext>
            </a:extLst>
          </p:cNvPr>
          <p:cNvSpPr/>
          <p:nvPr/>
        </p:nvSpPr>
        <p:spPr>
          <a:xfrm>
            <a:off x="11336608" y="3973634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C537D69E-A0F6-40EB-B230-DFC1702BA32A}"/>
              </a:ext>
            </a:extLst>
          </p:cNvPr>
          <p:cNvSpPr/>
          <p:nvPr/>
        </p:nvSpPr>
        <p:spPr>
          <a:xfrm>
            <a:off x="11967318" y="3973634"/>
            <a:ext cx="224682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1B6B0-6D0C-4D88-AE12-64EB7883D8D6}"/>
              </a:ext>
            </a:extLst>
          </p:cNvPr>
          <p:cNvSpPr txBox="1"/>
          <p:nvPr/>
        </p:nvSpPr>
        <p:spPr>
          <a:xfrm>
            <a:off x="8821636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57F2D-9C0E-4F91-8F98-2876874B2DB9}"/>
              </a:ext>
            </a:extLst>
          </p:cNvPr>
          <p:cNvSpPr txBox="1"/>
          <p:nvPr/>
        </p:nvSpPr>
        <p:spPr>
          <a:xfrm>
            <a:off x="8821636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89FCA0-8B42-47C8-A71C-652ABDA1F06C}"/>
              </a:ext>
            </a:extLst>
          </p:cNvPr>
          <p:cNvSpPr txBox="1"/>
          <p:nvPr/>
        </p:nvSpPr>
        <p:spPr>
          <a:xfrm>
            <a:off x="9469837" y="359156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2942D-A144-4AFA-9075-4BC9BA7BA7CE}"/>
              </a:ext>
            </a:extLst>
          </p:cNvPr>
          <p:cNvSpPr txBox="1"/>
          <p:nvPr/>
        </p:nvSpPr>
        <p:spPr>
          <a:xfrm>
            <a:off x="10079122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E959-6956-4F7F-9650-EDF3835FB44C}"/>
              </a:ext>
            </a:extLst>
          </p:cNvPr>
          <p:cNvSpPr txBox="1"/>
          <p:nvPr/>
        </p:nvSpPr>
        <p:spPr>
          <a:xfrm>
            <a:off x="10727323" y="359156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E083E5-0151-47CF-90C6-E3A52028E0B7}"/>
              </a:ext>
            </a:extLst>
          </p:cNvPr>
          <p:cNvSpPr txBox="1"/>
          <p:nvPr/>
        </p:nvSpPr>
        <p:spPr>
          <a:xfrm>
            <a:off x="11336608" y="358303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922012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FA7DD-BDA7-4264-9231-89A28BA4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realizacija Java kalboje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81D7BAC-4D3F-4CC4-8886-1C31AD3B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Java programavimo kalboje </a:t>
            </a:r>
            <a:r>
              <a:rPr lang="lt-LT" dirty="0" err="1"/>
              <a:t>java.util</a:t>
            </a:r>
            <a:r>
              <a:rPr lang="lt-LT" dirty="0"/>
              <a:t> paketas teikia sąsają </a:t>
            </a:r>
            <a:r>
              <a:rPr lang="lt-LT" dirty="0" err="1"/>
              <a:t>Queue</a:t>
            </a:r>
            <a:r>
              <a:rPr lang="lt-LT" dirty="0"/>
              <a:t>&lt;E&gt;. </a:t>
            </a:r>
          </a:p>
          <a:p>
            <a:r>
              <a:rPr lang="lt-LT" dirty="0" err="1"/>
              <a:t>Queue</a:t>
            </a:r>
            <a:r>
              <a:rPr lang="lt-LT" dirty="0"/>
              <a:t>&lt;E&gt; sąsaja paveldi  </a:t>
            </a:r>
            <a:r>
              <a:rPr lang="lt-LT" dirty="0" err="1"/>
              <a:t>Collection</a:t>
            </a:r>
            <a:r>
              <a:rPr lang="lt-LT" dirty="0"/>
              <a:t>&lt;E&gt; sąsają.</a:t>
            </a:r>
          </a:p>
          <a:p>
            <a:r>
              <a:rPr lang="lt-LT" dirty="0" err="1"/>
              <a:t>Queue</a:t>
            </a:r>
            <a:r>
              <a:rPr lang="lt-LT" dirty="0"/>
              <a:t>&lt;E&gt; yra deklaruotos pagrindinės eilės operacijos:</a:t>
            </a:r>
          </a:p>
          <a:p>
            <a:pPr lvl="1"/>
            <a:r>
              <a:rPr lang="lt-LT" dirty="0" err="1"/>
              <a:t>offer</a:t>
            </a:r>
            <a:r>
              <a:rPr lang="lt-LT" dirty="0"/>
              <a:t> (</a:t>
            </a:r>
            <a:r>
              <a:rPr lang="lt-LT" dirty="0" err="1"/>
              <a:t>enqueue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poll</a:t>
            </a:r>
            <a:r>
              <a:rPr lang="lt-LT" dirty="0"/>
              <a:t> (</a:t>
            </a:r>
            <a:r>
              <a:rPr lang="lt-LT" dirty="0" err="1"/>
              <a:t>dequeue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peak</a:t>
            </a:r>
            <a:endParaRPr lang="lt-LT" dirty="0"/>
          </a:p>
          <a:p>
            <a:r>
              <a:rPr lang="lt-LT" dirty="0"/>
              <a:t>Analogiškos operacijos, sąlygojančios išimtis:</a:t>
            </a:r>
          </a:p>
          <a:p>
            <a:pPr lvl="1"/>
            <a:r>
              <a:rPr lang="lt-LT" dirty="0" err="1"/>
              <a:t>add</a:t>
            </a:r>
            <a:endParaRPr lang="lt-LT" dirty="0"/>
          </a:p>
          <a:p>
            <a:pPr lvl="1"/>
            <a:r>
              <a:rPr lang="lt-LT" dirty="0" err="1"/>
              <a:t>remove</a:t>
            </a:r>
            <a:endParaRPr lang="lt-LT" dirty="0"/>
          </a:p>
          <a:p>
            <a:pPr lvl="1"/>
            <a:r>
              <a:rPr lang="lt-LT" dirty="0" err="1"/>
              <a:t>element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6004676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898" y="2927571"/>
            <a:ext cx="3361660" cy="1325563"/>
          </a:xfrm>
        </p:spPr>
        <p:txBody>
          <a:bodyPr/>
          <a:lstStyle/>
          <a:p>
            <a:r>
              <a:rPr lang="en-US" dirty="0" err="1"/>
              <a:t>Dekas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25589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BE4F31-ECD3-4F41-837B-93F0B64B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Dekas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EA88CB9-9CEF-4E6C-9576-D186B6A6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4796"/>
          </a:xfrm>
        </p:spPr>
        <p:txBody>
          <a:bodyPr>
            <a:normAutofit fontScale="92500"/>
          </a:bodyPr>
          <a:lstStyle/>
          <a:p>
            <a:r>
              <a:rPr lang="lt-LT" dirty="0" err="1"/>
              <a:t>Dekas</a:t>
            </a:r>
            <a:r>
              <a:rPr lang="lt-LT" dirty="0"/>
              <a:t> arba dviguba eilė (angl. </a:t>
            </a:r>
            <a:r>
              <a:rPr lang="lt-LT" dirty="0" err="1"/>
              <a:t>Double</a:t>
            </a:r>
            <a:r>
              <a:rPr lang="lt-LT" dirty="0"/>
              <a:t> </a:t>
            </a:r>
            <a:r>
              <a:rPr lang="lt-LT" dirty="0" err="1"/>
              <a:t>Ended</a:t>
            </a:r>
            <a:r>
              <a:rPr lang="lt-LT" dirty="0"/>
              <a:t> </a:t>
            </a:r>
            <a:r>
              <a:rPr lang="lt-LT" dirty="0" err="1"/>
              <a:t>Queue</a:t>
            </a:r>
            <a:r>
              <a:rPr lang="lt-LT" dirty="0"/>
              <a:t>) – tai tiesinė duomenų struktūra, kurioje elementus galima išimti ir įdėti tiek iš priekio, tiek iš galo.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322033C2-DE69-433B-A759-97A2418BAE08}"/>
              </a:ext>
            </a:extLst>
          </p:cNvPr>
          <p:cNvSpPr/>
          <p:nvPr/>
        </p:nvSpPr>
        <p:spPr>
          <a:xfrm>
            <a:off x="2570478" y="398758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 </a:t>
            </a:r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86AF3150-01CF-4C6F-B454-90ECFD650EF3}"/>
              </a:ext>
            </a:extLst>
          </p:cNvPr>
          <p:cNvSpPr/>
          <p:nvPr/>
        </p:nvSpPr>
        <p:spPr>
          <a:xfrm>
            <a:off x="4102733" y="398758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2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3369622-EDA3-4839-B121-0DCB430CA90E}"/>
              </a:ext>
            </a:extLst>
          </p:cNvPr>
          <p:cNvSpPr/>
          <p:nvPr/>
        </p:nvSpPr>
        <p:spPr>
          <a:xfrm>
            <a:off x="5634988" y="398758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3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5353B21-88BC-4E53-84CA-05D3B95D3043}"/>
              </a:ext>
            </a:extLst>
          </p:cNvPr>
          <p:cNvSpPr/>
          <p:nvPr/>
        </p:nvSpPr>
        <p:spPr>
          <a:xfrm>
            <a:off x="7167243" y="398758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4</a:t>
            </a:r>
            <a:endParaRPr lang="lt-LT" b="1" dirty="0"/>
          </a:p>
        </p:txBody>
      </p:sp>
      <p:sp>
        <p:nvSpPr>
          <p:cNvPr id="8" name="Rodyklė: dešinėn 7">
            <a:extLst>
              <a:ext uri="{FF2B5EF4-FFF2-40B4-BE49-F238E27FC236}">
                <a16:creationId xmlns:a16="http://schemas.microsoft.com/office/drawing/2014/main" id="{94B26712-60BD-4259-B12A-87FD22ACE69E}"/>
              </a:ext>
            </a:extLst>
          </p:cNvPr>
          <p:cNvSpPr/>
          <p:nvPr/>
        </p:nvSpPr>
        <p:spPr>
          <a:xfrm>
            <a:off x="8803758" y="4002111"/>
            <a:ext cx="690173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9" name="Rodyklė: dešinėn 8">
            <a:extLst>
              <a:ext uri="{FF2B5EF4-FFF2-40B4-BE49-F238E27FC236}">
                <a16:creationId xmlns:a16="http://schemas.microsoft.com/office/drawing/2014/main" id="{84F08436-ECAE-4464-B779-3DCC63FEEBE1}"/>
              </a:ext>
            </a:extLst>
          </p:cNvPr>
          <p:cNvSpPr/>
          <p:nvPr/>
        </p:nvSpPr>
        <p:spPr>
          <a:xfrm>
            <a:off x="1776045" y="4002111"/>
            <a:ext cx="690173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FBA8385B-40C0-45F0-A064-461809856A14}"/>
              </a:ext>
            </a:extLst>
          </p:cNvPr>
          <p:cNvSpPr/>
          <p:nvPr/>
        </p:nvSpPr>
        <p:spPr>
          <a:xfrm rot="10800000">
            <a:off x="8803758" y="4261191"/>
            <a:ext cx="690173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Rodyklė: dešinėn 10">
            <a:extLst>
              <a:ext uri="{FF2B5EF4-FFF2-40B4-BE49-F238E27FC236}">
                <a16:creationId xmlns:a16="http://schemas.microsoft.com/office/drawing/2014/main" id="{7848050E-80BE-4A3E-99E7-5A9909991EE4}"/>
              </a:ext>
            </a:extLst>
          </p:cNvPr>
          <p:cNvSpPr/>
          <p:nvPr/>
        </p:nvSpPr>
        <p:spPr>
          <a:xfrm rot="10800000">
            <a:off x="1776044" y="4261191"/>
            <a:ext cx="690173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4579517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9FDAE7-E05C-4149-AAE7-1EEF19F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</a:t>
            </a:r>
            <a:r>
              <a:rPr lang="en-US" dirty="0"/>
              <a:t> </a:t>
            </a:r>
            <a:r>
              <a:rPr lang="en-US" dirty="0" err="1"/>
              <a:t>operacij</a:t>
            </a:r>
            <a:r>
              <a:rPr lang="lt-LT" dirty="0"/>
              <a:t>ų asimptotinis sudėtingumas</a:t>
            </a:r>
          </a:p>
        </p:txBody>
      </p:sp>
      <p:graphicFrame>
        <p:nvGraphicFramePr>
          <p:cNvPr id="4" name="Lentelė 4">
            <a:extLst>
              <a:ext uri="{FF2B5EF4-FFF2-40B4-BE49-F238E27FC236}">
                <a16:creationId xmlns:a16="http://schemas.microsoft.com/office/drawing/2014/main" id="{F6C0010B-422C-4A6E-9F52-768E35D6A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901616"/>
              </p:ext>
            </p:extLst>
          </p:nvPr>
        </p:nvGraphicFramePr>
        <p:xfrm>
          <a:off x="3049772" y="2301181"/>
          <a:ext cx="58284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465">
                  <a:extLst>
                    <a:ext uri="{9D8B030D-6E8A-4147-A177-3AD203B41FA5}">
                      <a16:colId xmlns:a16="http://schemas.microsoft.com/office/drawing/2014/main" val="1332673250"/>
                    </a:ext>
                  </a:extLst>
                </a:gridCol>
                <a:gridCol w="3444949">
                  <a:extLst>
                    <a:ext uri="{9D8B030D-6E8A-4147-A177-3AD203B41FA5}">
                      <a16:colId xmlns:a16="http://schemas.microsoft.com/office/drawing/2014/main" val="405233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Operacija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Asimptotinis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sud</a:t>
                      </a:r>
                      <a:r>
                        <a:rPr lang="lt-LT" dirty="0" err="1"/>
                        <a:t>ėtingumas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2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Įterpti priekyje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Įterpti gale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Ištrinti priekyje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5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Ištrinti gale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Imti elementą iš priekio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Imti elementą iš galo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9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Paieška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6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2811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4E5472-FE66-4A64-B462-A819EAAF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</a:t>
            </a:r>
            <a:r>
              <a:rPr lang="en-US" dirty="0"/>
              <a:t> </a:t>
            </a:r>
            <a:r>
              <a:rPr lang="en-US" dirty="0" err="1"/>
              <a:t>taikymas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9C4D41A-1752-4BBC-8430-5DD77161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Dekas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b</a:t>
            </a:r>
            <a:r>
              <a:rPr lang="lt-LT" dirty="0" err="1"/>
              <a:t>ūti</a:t>
            </a:r>
            <a:r>
              <a:rPr lang="lt-LT" dirty="0"/>
              <a:t> taikomas visur, kur galima taikyti steką arba eilę.</a:t>
            </a:r>
          </a:p>
          <a:p>
            <a:r>
              <a:rPr lang="lt-LT" dirty="0"/>
              <a:t>Algoritmuose, kuriuose reikia dirbti su slenkančiu langu.</a:t>
            </a:r>
          </a:p>
        </p:txBody>
      </p:sp>
    </p:spTree>
    <p:extLst>
      <p:ext uri="{BB962C8B-B14F-4D97-AF65-F5344CB8AC3E}">
        <p14:creationId xmlns:p14="http://schemas.microsoft.com/office/powerpoint/2010/main" val="222602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4CEC7D1-353B-429E-8AEA-B33987D5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taikymas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9E0A51-24F7-44EA-9E51-84A18796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i="1" dirty="0" err="1"/>
              <a:t>Undo</a:t>
            </a:r>
            <a:r>
              <a:rPr lang="lt-LT" dirty="0"/>
              <a:t> ir </a:t>
            </a:r>
            <a:r>
              <a:rPr lang="lt-LT" i="1" dirty="0" err="1"/>
              <a:t>redo</a:t>
            </a:r>
            <a:r>
              <a:rPr lang="lt-LT" i="1" dirty="0"/>
              <a:t> </a:t>
            </a:r>
            <a:r>
              <a:rPr lang="lt-LT" dirty="0" err="1"/>
              <a:t>mechanizm</a:t>
            </a:r>
            <a:r>
              <a:rPr lang="en-US" dirty="0" err="1"/>
              <a:t>ui</a:t>
            </a:r>
            <a:r>
              <a:rPr lang="lt-LT" i="1" dirty="0"/>
              <a:t> </a:t>
            </a:r>
            <a:r>
              <a:rPr lang="lt-LT" dirty="0"/>
              <a:t>tekstiniuose redaktoriuose </a:t>
            </a:r>
            <a:r>
              <a:rPr lang="en-US" dirty="0" err="1"/>
              <a:t>realizuoti</a:t>
            </a:r>
            <a:r>
              <a:rPr lang="lt-LT" dirty="0"/>
              <a:t>.</a:t>
            </a:r>
          </a:p>
          <a:p>
            <a:r>
              <a:rPr lang="lt-LT" dirty="0"/>
              <a:t>Kompiliatoriaus sintaksės analizės algoritmuose.</a:t>
            </a:r>
          </a:p>
          <a:p>
            <a:r>
              <a:rPr lang="lt-LT" dirty="0"/>
              <a:t>Programų funkcijų </a:t>
            </a:r>
            <a:r>
              <a:rPr lang="en-US" dirty="0" err="1"/>
              <a:t>kreipiniams</a:t>
            </a:r>
            <a:r>
              <a:rPr lang="lt-LT" dirty="0"/>
              <a:t> </a:t>
            </a:r>
            <a:r>
              <a:rPr lang="lt-LT" dirty="0" err="1"/>
              <a:t>valdy</a:t>
            </a:r>
            <a:r>
              <a:rPr lang="en-US" dirty="0"/>
              <a:t>t</a:t>
            </a:r>
            <a:r>
              <a:rPr lang="lt-LT" dirty="0"/>
              <a:t>i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kreipini</a:t>
            </a:r>
            <a:r>
              <a:rPr lang="lt-LT" dirty="0"/>
              <a:t>ų stekui (angl. </a:t>
            </a:r>
            <a:r>
              <a:rPr lang="lt-LT" dirty="0" err="1"/>
              <a:t>call</a:t>
            </a:r>
            <a:r>
              <a:rPr lang="lt-LT" dirty="0"/>
              <a:t> </a:t>
            </a:r>
            <a:r>
              <a:rPr lang="lt-LT" dirty="0" err="1"/>
              <a:t>stack</a:t>
            </a:r>
            <a:r>
              <a:rPr lang="lt-LT" dirty="0"/>
              <a:t>) realizuoti.</a:t>
            </a:r>
          </a:p>
          <a:p>
            <a:r>
              <a:rPr lang="lt-LT" dirty="0"/>
              <a:t>Paieškos gilyn algoritme (angl. </a:t>
            </a:r>
            <a:r>
              <a:rPr lang="lt-LT" dirty="0" err="1"/>
              <a:t>depth</a:t>
            </a:r>
            <a:r>
              <a:rPr lang="lt-LT" dirty="0"/>
              <a:t> </a:t>
            </a:r>
            <a:r>
              <a:rPr lang="lt-LT" dirty="0" err="1"/>
              <a:t>first</a:t>
            </a:r>
            <a:r>
              <a:rPr lang="lt-LT" dirty="0"/>
              <a:t> </a:t>
            </a:r>
            <a:r>
              <a:rPr lang="lt-LT" dirty="0" err="1"/>
              <a:t>search</a:t>
            </a:r>
            <a:r>
              <a:rPr lang="lt-LT" dirty="0"/>
              <a:t>).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1923383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19649"/>
          </a:xfrm>
        </p:spPr>
        <p:txBody>
          <a:bodyPr>
            <a:normAutofit/>
          </a:bodyPr>
          <a:lstStyle/>
          <a:p>
            <a:r>
              <a:rPr lang="lt-LT" dirty="0"/>
              <a:t>Susietasis dvikryptis sąrašas leidžia šalinti ir įterpti tiek eilės priekyje, tiek gale. Žinome, kad dvikrypčiame susietajame sąraše šios operacijos yra O(1) sudėtingumo, todėl ši duomenų struktūra puikiai tinka </a:t>
            </a:r>
            <a:r>
              <a:rPr lang="lt-LT" dirty="0" err="1"/>
              <a:t>dekui</a:t>
            </a:r>
            <a:r>
              <a:rPr lang="lt-LT" dirty="0"/>
              <a:t> realizuoti.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3002F7F3-CCC8-4BE4-87DD-FF2167AB006E}"/>
              </a:ext>
            </a:extLst>
          </p:cNvPr>
          <p:cNvSpPr/>
          <p:nvPr/>
        </p:nvSpPr>
        <p:spPr>
          <a:xfrm>
            <a:off x="3397210" y="4030256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65ABEEAA-E635-4B09-B294-F4410C2F0C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66994" y="4454949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ačiakampis 5">
            <a:extLst>
              <a:ext uri="{FF2B5EF4-FFF2-40B4-BE49-F238E27FC236}">
                <a16:creationId xmlns:a16="http://schemas.microsoft.com/office/drawing/2014/main" id="{13029DCA-F094-437B-BED8-F3E8D8F1E3CA}"/>
              </a:ext>
            </a:extLst>
          </p:cNvPr>
          <p:cNvSpPr/>
          <p:nvPr/>
        </p:nvSpPr>
        <p:spPr>
          <a:xfrm>
            <a:off x="3397210" y="484234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lt-LT" sz="1600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3061D12-45B2-4EF7-83BE-C48325061E26}"/>
              </a:ext>
            </a:extLst>
          </p:cNvPr>
          <p:cNvSpPr/>
          <p:nvPr/>
        </p:nvSpPr>
        <p:spPr>
          <a:xfrm>
            <a:off x="3397209" y="5117080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39D4DADE-A1CA-40C7-9EE8-F990EE742B60}"/>
              </a:ext>
            </a:extLst>
          </p:cNvPr>
          <p:cNvSpPr/>
          <p:nvPr/>
        </p:nvSpPr>
        <p:spPr>
          <a:xfrm>
            <a:off x="3397208" y="54012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3694A80-B319-4F0F-82EF-5308427E94EE}"/>
              </a:ext>
            </a:extLst>
          </p:cNvPr>
          <p:cNvSpPr/>
          <p:nvPr/>
        </p:nvSpPr>
        <p:spPr>
          <a:xfrm>
            <a:off x="4746764" y="484234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lt-LT" sz="1600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18645FCA-392C-4235-A803-93FEF2D40988}"/>
              </a:ext>
            </a:extLst>
          </p:cNvPr>
          <p:cNvSpPr/>
          <p:nvPr/>
        </p:nvSpPr>
        <p:spPr>
          <a:xfrm>
            <a:off x="4746763" y="5117080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21FCEDCA-B94F-43C5-9F28-90EACA811F7D}"/>
              </a:ext>
            </a:extLst>
          </p:cNvPr>
          <p:cNvSpPr/>
          <p:nvPr/>
        </p:nvSpPr>
        <p:spPr>
          <a:xfrm>
            <a:off x="4746762" y="5401256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12" name="Tiesioji rodyklės jungtis 11">
            <a:extLst>
              <a:ext uri="{FF2B5EF4-FFF2-40B4-BE49-F238E27FC236}">
                <a16:creationId xmlns:a16="http://schemas.microsoft.com/office/drawing/2014/main" id="{068F5473-F930-4C28-BA05-1587C17BC525}"/>
              </a:ext>
            </a:extLst>
          </p:cNvPr>
          <p:cNvCxnSpPr>
            <a:cxnSpLocks/>
          </p:cNvCxnSpPr>
          <p:nvPr/>
        </p:nvCxnSpPr>
        <p:spPr>
          <a:xfrm>
            <a:off x="3866994" y="5235049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Tiesioji rodyklės jungtis 12">
            <a:extLst>
              <a:ext uri="{FF2B5EF4-FFF2-40B4-BE49-F238E27FC236}">
                <a16:creationId xmlns:a16="http://schemas.microsoft.com/office/drawing/2014/main" id="{BB4479EA-4763-401E-845B-A1E65BEE01D8}"/>
              </a:ext>
            </a:extLst>
          </p:cNvPr>
          <p:cNvCxnSpPr>
            <a:cxnSpLocks/>
          </p:cNvCxnSpPr>
          <p:nvPr/>
        </p:nvCxnSpPr>
        <p:spPr>
          <a:xfrm flipH="1">
            <a:off x="4336775" y="5509788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tačiakampis 13">
            <a:extLst>
              <a:ext uri="{FF2B5EF4-FFF2-40B4-BE49-F238E27FC236}">
                <a16:creationId xmlns:a16="http://schemas.microsoft.com/office/drawing/2014/main" id="{5EBBD535-D6F3-4FA8-BA3F-16CA219AF31B}"/>
              </a:ext>
            </a:extLst>
          </p:cNvPr>
          <p:cNvSpPr/>
          <p:nvPr/>
        </p:nvSpPr>
        <p:spPr>
          <a:xfrm>
            <a:off x="6096001" y="4851778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BF265862-3C7F-4CC7-9C16-CDB5A66BA5C7}"/>
              </a:ext>
            </a:extLst>
          </p:cNvPr>
          <p:cNvSpPr/>
          <p:nvPr/>
        </p:nvSpPr>
        <p:spPr>
          <a:xfrm>
            <a:off x="6096000" y="512651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51C7B167-F570-4170-8FB5-F3386B8702C2}"/>
              </a:ext>
            </a:extLst>
          </p:cNvPr>
          <p:cNvSpPr/>
          <p:nvPr/>
        </p:nvSpPr>
        <p:spPr>
          <a:xfrm>
            <a:off x="6095999" y="5410693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F4E20FBC-D480-4E93-B771-2A8A725736B8}"/>
              </a:ext>
            </a:extLst>
          </p:cNvPr>
          <p:cNvCxnSpPr>
            <a:cxnSpLocks/>
          </p:cNvCxnSpPr>
          <p:nvPr/>
        </p:nvCxnSpPr>
        <p:spPr>
          <a:xfrm>
            <a:off x="5216231" y="5244486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045AF3BD-4FB6-40CF-BA8A-89796734C993}"/>
              </a:ext>
            </a:extLst>
          </p:cNvPr>
          <p:cNvCxnSpPr>
            <a:cxnSpLocks/>
          </p:cNvCxnSpPr>
          <p:nvPr/>
        </p:nvCxnSpPr>
        <p:spPr>
          <a:xfrm flipH="1">
            <a:off x="5686012" y="5519225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04847C06-C1C9-4A6D-A227-C98ECC0DD943}"/>
              </a:ext>
            </a:extLst>
          </p:cNvPr>
          <p:cNvSpPr/>
          <p:nvPr/>
        </p:nvSpPr>
        <p:spPr>
          <a:xfrm>
            <a:off x="7445549" y="4039693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811EE1F6-3FA0-4582-8EDA-1DD6BFED81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15333" y="4464386"/>
            <a:ext cx="0" cy="38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912FD089-C1F0-4003-A6CF-0072046B8EF5}"/>
              </a:ext>
            </a:extLst>
          </p:cNvPr>
          <p:cNvSpPr/>
          <p:nvPr/>
        </p:nvSpPr>
        <p:spPr>
          <a:xfrm>
            <a:off x="7445551" y="4861215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lt-LT" sz="1600" dirty="0"/>
          </a:p>
        </p:txBody>
      </p: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C6FB77E6-688F-4232-B139-027E85597CEE}"/>
              </a:ext>
            </a:extLst>
          </p:cNvPr>
          <p:cNvSpPr/>
          <p:nvPr/>
        </p:nvSpPr>
        <p:spPr>
          <a:xfrm>
            <a:off x="7445550" y="5135954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23" name="Stačiakampis 22">
            <a:extLst>
              <a:ext uri="{FF2B5EF4-FFF2-40B4-BE49-F238E27FC236}">
                <a16:creationId xmlns:a16="http://schemas.microsoft.com/office/drawing/2014/main" id="{B67E9BC5-5829-480B-8B62-9784E62C29E1}"/>
              </a:ext>
            </a:extLst>
          </p:cNvPr>
          <p:cNvSpPr/>
          <p:nvPr/>
        </p:nvSpPr>
        <p:spPr>
          <a:xfrm>
            <a:off x="7445549" y="5420130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1600" dirty="0"/>
          </a:p>
        </p:txBody>
      </p:sp>
      <p:cxnSp>
        <p:nvCxnSpPr>
          <p:cNvPr id="24" name="Tiesioji rodyklės jungtis 23">
            <a:extLst>
              <a:ext uri="{FF2B5EF4-FFF2-40B4-BE49-F238E27FC236}">
                <a16:creationId xmlns:a16="http://schemas.microsoft.com/office/drawing/2014/main" id="{80F70844-EC1A-48DD-85C8-F0258778D7BF}"/>
              </a:ext>
            </a:extLst>
          </p:cNvPr>
          <p:cNvCxnSpPr>
            <a:cxnSpLocks/>
          </p:cNvCxnSpPr>
          <p:nvPr/>
        </p:nvCxnSpPr>
        <p:spPr>
          <a:xfrm>
            <a:off x="6565781" y="5253923"/>
            <a:ext cx="87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Tiesioji rodyklės jungtis 24">
            <a:extLst>
              <a:ext uri="{FF2B5EF4-FFF2-40B4-BE49-F238E27FC236}">
                <a16:creationId xmlns:a16="http://schemas.microsoft.com/office/drawing/2014/main" id="{938586CB-53B1-422A-A189-984710347891}"/>
              </a:ext>
            </a:extLst>
          </p:cNvPr>
          <p:cNvCxnSpPr>
            <a:cxnSpLocks/>
          </p:cNvCxnSpPr>
          <p:nvPr/>
        </p:nvCxnSpPr>
        <p:spPr>
          <a:xfrm flipH="1">
            <a:off x="7035562" y="5528662"/>
            <a:ext cx="81965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732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403"/>
          </a:xfrm>
        </p:spPr>
        <p:txBody>
          <a:bodyPr>
            <a:normAutofit fontScale="92500" lnSpcReduction="10000"/>
          </a:bodyPr>
          <a:lstStyle/>
          <a:p>
            <a:r>
              <a:rPr lang="lt-LT" dirty="0"/>
              <a:t>Realizuojant </a:t>
            </a:r>
            <a:r>
              <a:rPr lang="lt-LT" dirty="0" err="1"/>
              <a:t>deką</a:t>
            </a:r>
            <a:r>
              <a:rPr lang="lt-LT" dirty="0"/>
              <a:t> </a:t>
            </a:r>
            <a:r>
              <a:rPr lang="en-US" dirty="0" err="1"/>
              <a:t>ciklinio</a:t>
            </a:r>
            <a:r>
              <a:rPr lang="lt-LT" dirty="0"/>
              <a:t> masyvo pagrindu, </a:t>
            </a:r>
            <a:r>
              <a:rPr lang="en-US" dirty="0"/>
              <a:t>algor</a:t>
            </a:r>
            <a:r>
              <a:rPr lang="lt-LT" dirty="0"/>
              <a:t>i</a:t>
            </a:r>
            <a:r>
              <a:rPr lang="en-US" dirty="0" err="1"/>
              <a:t>tmas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lt-LT" dirty="0"/>
              <a:t>šus kaip ir realizuojant eilę, tačiau šiuo atveju reikia realizuoti daugiau operacijų ir atlikti papildomų tikrinimų.</a:t>
            </a:r>
            <a:endParaRPr lang="en-US" dirty="0"/>
          </a:p>
          <a:p>
            <a:r>
              <a:rPr lang="lt-LT" dirty="0"/>
              <a:t>Reikia leisti pradžios (angl. </a:t>
            </a:r>
            <a:r>
              <a:rPr lang="lt-LT" dirty="0" err="1"/>
              <a:t>front</a:t>
            </a:r>
            <a:r>
              <a:rPr lang="lt-LT" dirty="0"/>
              <a:t>) ir pabaigos (angl. </a:t>
            </a:r>
            <a:r>
              <a:rPr lang="lt-LT" dirty="0" err="1"/>
              <a:t>rear</a:t>
            </a:r>
            <a:r>
              <a:rPr lang="lt-LT" dirty="0"/>
              <a:t>) rodyklėms judėti laisvai po masyvą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pirmyn</a:t>
            </a:r>
            <a:r>
              <a:rPr lang="en-US" dirty="0"/>
              <a:t>,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atgal</a:t>
            </a:r>
            <a:r>
              <a:rPr lang="en-US" dirty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5782017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403"/>
          </a:xfrm>
        </p:spPr>
        <p:txBody>
          <a:bodyPr>
            <a:normAutofit fontScale="92500" lnSpcReduction="10000"/>
          </a:bodyPr>
          <a:lstStyle/>
          <a:p>
            <a:r>
              <a:rPr lang="lt-LT" dirty="0"/>
              <a:t>Realizuojant </a:t>
            </a:r>
            <a:r>
              <a:rPr lang="lt-LT" dirty="0" err="1"/>
              <a:t>deką</a:t>
            </a:r>
            <a:r>
              <a:rPr lang="lt-LT" dirty="0"/>
              <a:t> </a:t>
            </a:r>
            <a:r>
              <a:rPr lang="en-US" dirty="0" err="1"/>
              <a:t>ciklinio</a:t>
            </a:r>
            <a:r>
              <a:rPr lang="lt-LT" dirty="0"/>
              <a:t> masyvo pagrindu, </a:t>
            </a:r>
            <a:r>
              <a:rPr lang="en-US" dirty="0"/>
              <a:t>algor</a:t>
            </a:r>
            <a:r>
              <a:rPr lang="lt-LT" dirty="0"/>
              <a:t>i</a:t>
            </a:r>
            <a:r>
              <a:rPr lang="en-US" dirty="0" err="1"/>
              <a:t>tmas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lt-LT" dirty="0"/>
              <a:t>šus kaip ir realizuojant eilę, tačiau šiuo atveju reikia realizuoti daugiau operacijų ir atlikti papildomų tikrinimų.</a:t>
            </a:r>
            <a:endParaRPr lang="en-US" dirty="0"/>
          </a:p>
          <a:p>
            <a:r>
              <a:rPr lang="lt-LT" dirty="0"/>
              <a:t>Reikia leisti pradžios (angl. </a:t>
            </a:r>
            <a:r>
              <a:rPr lang="lt-LT" dirty="0" err="1"/>
              <a:t>front</a:t>
            </a:r>
            <a:r>
              <a:rPr lang="lt-LT" dirty="0"/>
              <a:t>) ir pabaigos (angl. </a:t>
            </a:r>
            <a:r>
              <a:rPr lang="lt-LT" dirty="0" err="1"/>
              <a:t>rear</a:t>
            </a:r>
            <a:r>
              <a:rPr lang="lt-LT" dirty="0"/>
              <a:t>) rodyklėms judėti laisvai po masyvą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pirmyn</a:t>
            </a:r>
            <a:r>
              <a:rPr lang="en-US" dirty="0"/>
              <a:t>,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atgal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C1526BA2-97AD-41CA-B64D-D2019778801C}"/>
              </a:ext>
            </a:extLst>
          </p:cNvPr>
          <p:cNvSpPr/>
          <p:nvPr/>
        </p:nvSpPr>
        <p:spPr>
          <a:xfrm>
            <a:off x="2460650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3C907A57-6280-4FF4-A085-4CECEF10FC51}"/>
              </a:ext>
            </a:extLst>
          </p:cNvPr>
          <p:cNvSpPr/>
          <p:nvPr/>
        </p:nvSpPr>
        <p:spPr>
          <a:xfrm>
            <a:off x="3091359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0DD42CC0-BA1D-406C-91BC-AFDB558610BF}"/>
              </a:ext>
            </a:extLst>
          </p:cNvPr>
          <p:cNvSpPr/>
          <p:nvPr/>
        </p:nvSpPr>
        <p:spPr>
          <a:xfrm>
            <a:off x="3722068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C179FF9-6698-45DB-BE95-A7E2DDDD1D8B}"/>
              </a:ext>
            </a:extLst>
          </p:cNvPr>
          <p:cNvSpPr/>
          <p:nvPr/>
        </p:nvSpPr>
        <p:spPr>
          <a:xfrm>
            <a:off x="4352777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A266BA1C-DAF8-4B97-B0B0-45B42BF755F0}"/>
              </a:ext>
            </a:extLst>
          </p:cNvPr>
          <p:cNvSpPr/>
          <p:nvPr/>
        </p:nvSpPr>
        <p:spPr>
          <a:xfrm>
            <a:off x="4983486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E6FD6269-4FBD-46DE-8E75-DD27551727C6}"/>
              </a:ext>
            </a:extLst>
          </p:cNvPr>
          <p:cNvSpPr/>
          <p:nvPr/>
        </p:nvSpPr>
        <p:spPr>
          <a:xfrm>
            <a:off x="5614195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818D1466-1468-40C6-8468-5EB93A0F5FBE}"/>
              </a:ext>
            </a:extLst>
          </p:cNvPr>
          <p:cNvSpPr/>
          <p:nvPr/>
        </p:nvSpPr>
        <p:spPr>
          <a:xfrm>
            <a:off x="6244904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3FB9954-B7F2-4060-80E1-E2544DF4849B}"/>
              </a:ext>
            </a:extLst>
          </p:cNvPr>
          <p:cNvSpPr/>
          <p:nvPr/>
        </p:nvSpPr>
        <p:spPr>
          <a:xfrm>
            <a:off x="6875613" y="512473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32F81-C280-46F9-A2D1-F1ACE667EDF4}"/>
              </a:ext>
            </a:extLst>
          </p:cNvPr>
          <p:cNvSpPr txBox="1"/>
          <p:nvPr/>
        </p:nvSpPr>
        <p:spPr>
          <a:xfrm>
            <a:off x="2460650" y="475540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DA813-2313-4E62-8BC0-8AD42AB9BD90}"/>
              </a:ext>
            </a:extLst>
          </p:cNvPr>
          <p:cNvSpPr txBox="1"/>
          <p:nvPr/>
        </p:nvSpPr>
        <p:spPr>
          <a:xfrm>
            <a:off x="3069935" y="474687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B6AD4-F045-4E8A-83AD-FD481CE285F9}"/>
              </a:ext>
            </a:extLst>
          </p:cNvPr>
          <p:cNvSpPr txBox="1"/>
          <p:nvPr/>
        </p:nvSpPr>
        <p:spPr>
          <a:xfrm>
            <a:off x="3718136" y="475540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B054A-0C7D-4318-B9EE-A1DF299104B4}"/>
              </a:ext>
            </a:extLst>
          </p:cNvPr>
          <p:cNvSpPr txBox="1"/>
          <p:nvPr/>
        </p:nvSpPr>
        <p:spPr>
          <a:xfrm>
            <a:off x="4327421" y="474687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24DAC-6A91-48BB-B772-C8E905A5870F}"/>
              </a:ext>
            </a:extLst>
          </p:cNvPr>
          <p:cNvSpPr txBox="1"/>
          <p:nvPr/>
        </p:nvSpPr>
        <p:spPr>
          <a:xfrm>
            <a:off x="4965994" y="474687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EB5EA-435A-473A-81B8-5FD45542B794}"/>
              </a:ext>
            </a:extLst>
          </p:cNvPr>
          <p:cNvSpPr txBox="1"/>
          <p:nvPr/>
        </p:nvSpPr>
        <p:spPr>
          <a:xfrm>
            <a:off x="5575279" y="473833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0C0A7-260C-4F50-A5D7-0EBA38D9FD3B}"/>
              </a:ext>
            </a:extLst>
          </p:cNvPr>
          <p:cNvSpPr txBox="1"/>
          <p:nvPr/>
        </p:nvSpPr>
        <p:spPr>
          <a:xfrm>
            <a:off x="6223480" y="474687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7D05E-E949-4648-8468-4F9CBD82DF10}"/>
              </a:ext>
            </a:extLst>
          </p:cNvPr>
          <p:cNvSpPr txBox="1"/>
          <p:nvPr/>
        </p:nvSpPr>
        <p:spPr>
          <a:xfrm>
            <a:off x="6832765" y="473833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20" name="Rodyklė: žemyn 19">
            <a:extLst>
              <a:ext uri="{FF2B5EF4-FFF2-40B4-BE49-F238E27FC236}">
                <a16:creationId xmlns:a16="http://schemas.microsoft.com/office/drawing/2014/main" id="{5C118AB6-6F98-44EC-BF58-D61C1644C7D0}"/>
              </a:ext>
            </a:extLst>
          </p:cNvPr>
          <p:cNvSpPr/>
          <p:nvPr/>
        </p:nvSpPr>
        <p:spPr>
          <a:xfrm>
            <a:off x="3221107" y="432691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6FDA6-07C0-416B-8F40-36DDC192E5AD}"/>
              </a:ext>
            </a:extLst>
          </p:cNvPr>
          <p:cNvSpPr txBox="1"/>
          <p:nvPr/>
        </p:nvSpPr>
        <p:spPr>
          <a:xfrm>
            <a:off x="3018977" y="395758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22" name="Rodyklė: žemyn 21">
            <a:extLst>
              <a:ext uri="{FF2B5EF4-FFF2-40B4-BE49-F238E27FC236}">
                <a16:creationId xmlns:a16="http://schemas.microsoft.com/office/drawing/2014/main" id="{E8F7D9B3-40CE-4676-B100-4E0EA7A44659}"/>
              </a:ext>
            </a:extLst>
          </p:cNvPr>
          <p:cNvSpPr/>
          <p:nvPr/>
        </p:nvSpPr>
        <p:spPr>
          <a:xfrm>
            <a:off x="5757112" y="432691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BD54A-656F-48E8-AD35-D0C9A39871A0}"/>
              </a:ext>
            </a:extLst>
          </p:cNvPr>
          <p:cNvSpPr txBox="1"/>
          <p:nvPr/>
        </p:nvSpPr>
        <p:spPr>
          <a:xfrm>
            <a:off x="5590583" y="394250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Dešinysis riestinis skliaustas 23">
            <a:extLst>
              <a:ext uri="{FF2B5EF4-FFF2-40B4-BE49-F238E27FC236}">
                <a16:creationId xmlns:a16="http://schemas.microsoft.com/office/drawing/2014/main" id="{06458B03-E806-48CE-9B7C-9A05F4E83624}"/>
              </a:ext>
            </a:extLst>
          </p:cNvPr>
          <p:cNvSpPr/>
          <p:nvPr/>
        </p:nvSpPr>
        <p:spPr>
          <a:xfrm rot="5400000">
            <a:off x="4523131" y="4224516"/>
            <a:ext cx="289997" cy="3153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ED49AC-8915-4185-81A5-04A507C705C5}"/>
              </a:ext>
            </a:extLst>
          </p:cNvPr>
          <p:cNvSpPr txBox="1"/>
          <p:nvPr/>
        </p:nvSpPr>
        <p:spPr>
          <a:xfrm>
            <a:off x="4448193" y="594451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size</a:t>
            </a:r>
            <a:endParaRPr lang="lt-LT" dirty="0"/>
          </a:p>
        </p:txBody>
      </p:sp>
      <p:cxnSp>
        <p:nvCxnSpPr>
          <p:cNvPr id="28" name="Tiesioji rodyklės jungtis 27">
            <a:extLst>
              <a:ext uri="{FF2B5EF4-FFF2-40B4-BE49-F238E27FC236}">
                <a16:creationId xmlns:a16="http://schemas.microsoft.com/office/drawing/2014/main" id="{7117BCC1-9AA0-4154-B6EA-E7802E668735}"/>
              </a:ext>
            </a:extLst>
          </p:cNvPr>
          <p:cNvCxnSpPr/>
          <p:nvPr/>
        </p:nvCxnSpPr>
        <p:spPr>
          <a:xfrm>
            <a:off x="2939233" y="4784508"/>
            <a:ext cx="839972" cy="85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iesioji rodyklės jungtis 28">
            <a:extLst>
              <a:ext uri="{FF2B5EF4-FFF2-40B4-BE49-F238E27FC236}">
                <a16:creationId xmlns:a16="http://schemas.microsoft.com/office/drawing/2014/main" id="{62DE4CDE-09EA-4728-A0B3-887884138BD2}"/>
              </a:ext>
            </a:extLst>
          </p:cNvPr>
          <p:cNvCxnSpPr/>
          <p:nvPr/>
        </p:nvCxnSpPr>
        <p:spPr>
          <a:xfrm>
            <a:off x="5477266" y="4786676"/>
            <a:ext cx="839972" cy="85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1BD847-39C4-41AB-A638-2A3AC7E084D0}"/>
              </a:ext>
            </a:extLst>
          </p:cNvPr>
          <p:cNvSpPr txBox="1"/>
          <p:nvPr/>
        </p:nvSpPr>
        <p:spPr>
          <a:xfrm>
            <a:off x="2541891" y="4421612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add</a:t>
            </a:r>
            <a:endParaRPr lang="lt-L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7912EB-0A5C-41FF-8F05-806B8D9BA682}"/>
              </a:ext>
            </a:extLst>
          </p:cNvPr>
          <p:cNvSpPr txBox="1"/>
          <p:nvPr/>
        </p:nvSpPr>
        <p:spPr>
          <a:xfrm>
            <a:off x="3500632" y="4396358"/>
            <a:ext cx="9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remove</a:t>
            </a:r>
            <a:endParaRPr lang="lt-L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F84ED-B008-4669-B59C-F31348D9E9C1}"/>
              </a:ext>
            </a:extLst>
          </p:cNvPr>
          <p:cNvSpPr txBox="1"/>
          <p:nvPr/>
        </p:nvSpPr>
        <p:spPr>
          <a:xfrm>
            <a:off x="6056120" y="4369266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add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CE54A-79A8-448E-9A90-7C1936C209B8}"/>
              </a:ext>
            </a:extLst>
          </p:cNvPr>
          <p:cNvSpPr txBox="1"/>
          <p:nvPr/>
        </p:nvSpPr>
        <p:spPr>
          <a:xfrm>
            <a:off x="4787744" y="4368343"/>
            <a:ext cx="9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remove</a:t>
            </a:r>
            <a:endParaRPr lang="lt-LT" dirty="0"/>
          </a:p>
        </p:txBody>
      </p:sp>
      <p:cxnSp>
        <p:nvCxnSpPr>
          <p:cNvPr id="32" name="Jungtis: alkūninė 31">
            <a:extLst>
              <a:ext uri="{FF2B5EF4-FFF2-40B4-BE49-F238E27FC236}">
                <a16:creationId xmlns:a16="http://schemas.microsoft.com/office/drawing/2014/main" id="{C87A209D-F5E0-4B3C-8094-35D1F112A82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2460650" y="5383816"/>
            <a:ext cx="4719606" cy="1060361"/>
          </a:xfrm>
          <a:prstGeom prst="bentConnector3">
            <a:avLst>
              <a:gd name="adj1" fmla="val -4844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Tiesioji rodyklės jungtis 38">
            <a:extLst>
              <a:ext uri="{FF2B5EF4-FFF2-40B4-BE49-F238E27FC236}">
                <a16:creationId xmlns:a16="http://schemas.microsoft.com/office/drawing/2014/main" id="{412FD6CA-137C-4380-9C20-10BF5B74247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80256" y="5642897"/>
            <a:ext cx="0" cy="80128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31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1954129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1751999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90134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323605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9991293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enqueueFirst</a:t>
            </a:r>
            <a:r>
              <a:rPr lang="en-US" u="sng" dirty="0">
                <a:solidFill>
                  <a:srgbClr val="FF0000"/>
                </a:solidFill>
              </a:rPr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1351995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1149865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90134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323605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230401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1351995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1149865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5118977" y="382849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952448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17900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enqueueFirst</a:t>
            </a:r>
            <a:r>
              <a:rPr lang="en-US" u="sng" dirty="0">
                <a:solidFill>
                  <a:srgbClr val="FF0000"/>
                </a:solidFill>
              </a:rPr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721015" y="382849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5518885" y="345916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5118977" y="382849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952448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986067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dequeueLast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721015" y="382849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5518885" y="345916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4731382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enqueueFirst</a:t>
            </a:r>
            <a:r>
              <a:rPr lang="en-US" u="sng" dirty="0">
                <a:solidFill>
                  <a:srgbClr val="FF0000"/>
                </a:solidFill>
              </a:rPr>
              <a:t>(4)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(3)</a:t>
            </a:r>
            <a:endParaRPr lang="lt-LT" dirty="0"/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682472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4841D41B-767C-4E5E-B0ED-F2F8596FB9C7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D05B26D2-9EAD-46C6-BF5A-1D3E020FFAFD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8D22CD6F-1312-4B34-A1DB-11C4B35EDB24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03183FBB-2153-46E8-BB63-9E8AF7609BF7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9843D385-8B32-4644-8EDD-AFA33D117568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AA1D5031-2D25-4463-AFB5-369AB5FAEB4D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4B1643AA-BE2B-4B81-981F-B19617FFF42A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A370D7D4-59F0-41BA-88FE-7B233C0D2F3D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42EE02-EAB3-41DE-B05F-90BC5A61AA3B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FE86B4-0C82-4257-86A8-F67A49EEDD1B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40F377-571D-4B2F-8C8D-71F1A153FD63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6BBFD9-8321-4122-99A1-6BDE3CAE07AF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ABFCC3-EC22-4579-B1F8-08FD25C2D2DB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92A606-0057-491C-BC2A-88B487B9E568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9F9426-D376-479D-96F8-43EDCC4F3358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D0DE2E-EF65-4ADB-A81F-592A5E97DEFD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2307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4E68A42-B8A9-4F37-A806-048AA176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</a:t>
            </a:r>
            <a:r>
              <a:rPr lang="en-US" i="1" dirty="0"/>
              <a:t> </a:t>
            </a:r>
            <a:r>
              <a:rPr lang="lt-LT" dirty="0"/>
              <a:t>s</a:t>
            </a:r>
            <a:r>
              <a:rPr lang="en-US" dirty="0" err="1"/>
              <a:t>tekas</a:t>
            </a:r>
            <a:r>
              <a:rPr lang="lt-LT" dirty="0"/>
              <a:t> (angl. </a:t>
            </a:r>
            <a:r>
              <a:rPr lang="lt-LT" dirty="0" err="1"/>
              <a:t>call</a:t>
            </a:r>
            <a:r>
              <a:rPr lang="lt-LT" dirty="0"/>
              <a:t> </a:t>
            </a:r>
            <a:r>
              <a:rPr lang="lt-LT" dirty="0" err="1"/>
              <a:t>stack</a:t>
            </a:r>
            <a:r>
              <a:rPr lang="lt-LT" dirty="0"/>
              <a:t>)</a:t>
            </a:r>
            <a:r>
              <a:rPr lang="en-US" dirty="0"/>
              <a:t> (1)</a:t>
            </a:r>
            <a:endParaRPr lang="lt-LT" i="1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55F9FF3-DA41-432E-AC78-E43A50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Kreipinių stekas – tai dažniausiai fiksuoto dydžio programos vykdymo metu išskiriama atminties sritis, kuri yra valdoma taikant steko principus. Kreipinių steko veikimas priklauso nuo </a:t>
            </a:r>
            <a:r>
              <a:rPr lang="lt-LT"/>
              <a:t>operacinės sistemos, </a:t>
            </a:r>
            <a:r>
              <a:rPr lang="lt-LT" dirty="0"/>
              <a:t>procesoriaus architektūros ir programavimo kalbos kompiliatoriaus.</a:t>
            </a:r>
          </a:p>
          <a:p>
            <a:r>
              <a:rPr lang="lt-LT" dirty="0"/>
              <a:t>Šio tipo steke saugoma programavimo kalbos funkcijų informacija, tokia kaip funkcijos parametrai, grįžimo adresas, lokalūs funkcijos kintamieji. Visa ši informacija vadinama steko kadru (angl. </a:t>
            </a:r>
            <a:r>
              <a:rPr lang="lt-LT" dirty="0" err="1"/>
              <a:t>stack</a:t>
            </a:r>
            <a:r>
              <a:rPr lang="lt-LT" dirty="0"/>
              <a:t> </a:t>
            </a:r>
            <a:r>
              <a:rPr lang="lt-LT" dirty="0" err="1"/>
              <a:t>frame</a:t>
            </a:r>
            <a:r>
              <a:rPr lang="lt-L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918047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44" idx="2"/>
            <a:endCxn id="32" idx="2"/>
          </p:cNvCxnSpPr>
          <p:nvPr/>
        </p:nvCxnSpPr>
        <p:spPr>
          <a:xfrm flipH="1">
            <a:off x="1519739" y="5129390"/>
            <a:ext cx="3762830" cy="61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9C16B6A0-3687-4DEF-8B55-6E4669E6354A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B16284D1-CF9A-4F95-80D8-4B65410DA314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ABA84BF4-C8BE-4B2A-90F3-0927CF5BFD50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FA6CBDA4-0B4F-48C4-AB33-32AB80D1ACC0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1B9AD4CB-C4C6-4C2C-A074-F9CB6B950D67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A072F55D-F6E4-4F03-A8EE-7A7FB403A986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717E5ACC-2002-4685-B4F8-2DC798FA5E41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ED591819-8318-44E5-87BD-E0039A53672E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6B5901-2A3A-4BEF-9EB7-D30A091F875A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C81A2A-06B4-48B4-803E-C40FC6B57C6A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26E382-F4EC-43D0-9BED-BB8030C3C910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41DD5C-6E28-4E19-99B8-5C53ECDE61D2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138D42-6717-4E1B-B45B-2BBFD918309C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8E2BC1-4DE8-4CA0-B87E-9B6C90F4EF87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679D60-F231-4235-9C55-DBC06ED2E723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D0A17-4DFB-45C9-8097-74D770932AE8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241458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60" name="Stačiakampis 59">
            <a:extLst>
              <a:ext uri="{FF2B5EF4-FFF2-40B4-BE49-F238E27FC236}">
                <a16:creationId xmlns:a16="http://schemas.microsoft.com/office/drawing/2014/main" id="{27FC74BD-2DF5-4FE8-9DBA-0C4B03E7C57D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1" name="Stačiakampis 60">
            <a:extLst>
              <a:ext uri="{FF2B5EF4-FFF2-40B4-BE49-F238E27FC236}">
                <a16:creationId xmlns:a16="http://schemas.microsoft.com/office/drawing/2014/main" id="{E5E5FA7E-BC2C-4A5B-B95A-7A80D84E6B0B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2" name="Stačiakampis 61">
            <a:extLst>
              <a:ext uri="{FF2B5EF4-FFF2-40B4-BE49-F238E27FC236}">
                <a16:creationId xmlns:a16="http://schemas.microsoft.com/office/drawing/2014/main" id="{4948CFE9-7E99-4F55-AC52-961EE08E765A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3" name="Stačiakampis 62">
            <a:extLst>
              <a:ext uri="{FF2B5EF4-FFF2-40B4-BE49-F238E27FC236}">
                <a16:creationId xmlns:a16="http://schemas.microsoft.com/office/drawing/2014/main" id="{D734D412-4C72-46B6-AFB1-37942C9F230C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4" name="Stačiakampis 63">
            <a:extLst>
              <a:ext uri="{FF2B5EF4-FFF2-40B4-BE49-F238E27FC236}">
                <a16:creationId xmlns:a16="http://schemas.microsoft.com/office/drawing/2014/main" id="{F707C07C-F640-4A3F-B51D-8A11D40D02A6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5" name="Stačiakampis 64">
            <a:extLst>
              <a:ext uri="{FF2B5EF4-FFF2-40B4-BE49-F238E27FC236}">
                <a16:creationId xmlns:a16="http://schemas.microsoft.com/office/drawing/2014/main" id="{FE530251-2094-45BD-863B-8BFC341FA8D9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6" name="Stačiakampis 65">
            <a:extLst>
              <a:ext uri="{FF2B5EF4-FFF2-40B4-BE49-F238E27FC236}">
                <a16:creationId xmlns:a16="http://schemas.microsoft.com/office/drawing/2014/main" id="{4F1E4086-29BD-49D9-89BF-6C98994EF6E1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7" name="Stačiakampis 66">
            <a:extLst>
              <a:ext uri="{FF2B5EF4-FFF2-40B4-BE49-F238E27FC236}">
                <a16:creationId xmlns:a16="http://schemas.microsoft.com/office/drawing/2014/main" id="{9B8AD417-25F6-4236-BEA9-6F8837A5E52D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FF5C48-3D88-4999-8E00-465006D74361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D820E5-9E3E-4259-9774-825F7FFCDF2B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734ADC-DBD1-477B-9A47-B02D0F2B063E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1BA67-11BB-4347-BFF2-8B843B381EF0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463BD3-684D-425E-949A-F37515DF650F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E8F297-3D4C-4695-A7F4-1BA3481D59A4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741724-C2EE-4FC3-9754-17A60301C5DF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CA03D1-88EA-4864-8994-5FBD4016A98C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45" idx="2"/>
            <a:endCxn id="33" idx="2"/>
          </p:cNvCxnSpPr>
          <p:nvPr/>
        </p:nvCxnSpPr>
        <p:spPr>
          <a:xfrm flipH="1">
            <a:off x="2129024" y="5129390"/>
            <a:ext cx="3784254" cy="605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3624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36" idx="2"/>
            <a:endCxn id="34" idx="2"/>
          </p:cNvCxnSpPr>
          <p:nvPr/>
        </p:nvCxnSpPr>
        <p:spPr>
          <a:xfrm>
            <a:off x="1498315" y="5129390"/>
            <a:ext cx="1278910" cy="61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1242650D-AC82-40CC-A165-DCD34E8BF17A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ACBA7AA7-0750-4A00-AE70-4E91016EE020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42D01ECC-F2AA-4536-9629-DB7C904F1BA7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0752C5D5-53E5-459A-98A8-DC80CDCC6906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CB186918-A1CE-43B1-941A-186A29E3F94B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6358EF51-F3B7-4214-B909-7756993D7E6F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1CBE24E4-938F-41E0-BC98-85F0E5C38763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A9487351-0DF0-443A-A100-3DE4A1617095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3335CA-DF29-450D-8C6C-CA243C5908BB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F194D7-9BE5-4ADB-BB7C-7F16C4F9CB90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BE86C6-786C-45AA-93CA-AB2865FAE17A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B9480D-D7B5-46FE-828C-A613ED24D462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E7ACE6-A914-40A6-8759-A2B8AB6B2A37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0D95-13B0-4528-9B5F-79DCD2320CD4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C17FBD-3911-4AA5-B383-38B21E673021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D30F6F-C693-4CD0-86F1-51CF68991641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3102936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37" idx="2"/>
            <a:endCxn id="35" idx="2"/>
          </p:cNvCxnSpPr>
          <p:nvPr/>
        </p:nvCxnSpPr>
        <p:spPr>
          <a:xfrm>
            <a:off x="2129024" y="5129349"/>
            <a:ext cx="1257486" cy="605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FA133DA6-CCDD-48C4-87CE-28B01FDC28B6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EA364DDD-7B6E-469B-A0B7-58A1BC0B5616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714F981E-E1BA-4B0F-B0CC-D25EE6EFABDD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26E6F342-B554-4722-A136-DCBB42B59A4B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7B1F5680-97DF-4EEC-8067-67E4726141F9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8CF014D3-32BB-4BB5-9760-01F0C0473DE9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C1D03E6C-7DA3-4845-A1B4-4AE194593441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63CA0FE9-F58B-40FF-9C8B-A30236016283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88EFFF-FB10-40FB-B62A-283601C1EC8D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69AB93-44E1-432A-9838-46155302B440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0B2BAA-011F-4772-B50C-E501A5756E0D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BC9422-54F4-4B61-A8C7-BA3C69803423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D614A5-6FC1-44F4-ABE3-7D2FD07E9D3C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A4CCE1-C2A5-4377-BDA0-D02BCE087690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E1311-FEC3-47FD-86AE-CF28EDC38324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3FAF0A-74B3-42D2-A057-D6ECF423EA1B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9459973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>
            <a:off x="2759733" y="5129390"/>
            <a:ext cx="1265350" cy="605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E428AC73-D63C-47FE-9424-2E1AF24CE95A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C65E81D0-EF64-4698-8966-53BE6C53B5AE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67794A3C-282C-4C07-86C4-F7F6F26B412B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4749876B-AFC0-4989-8B81-78249A885A94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EC948958-212F-42A5-86CF-DDAAFAA595B2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194E9509-EA91-47BF-B723-631274E556F1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23C9F416-F46C-434A-BAC5-D8D95E601964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045ABCD1-1691-473E-B5E7-234BC5BD94FD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B1D2AD-530D-4A90-9C18-8898E74379A1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8C8A0A-0D4D-4D1A-BFF0-F154004E2002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D5CE2E-BF12-443A-8623-04688B786355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A0C03E-7EE7-4D5E-95A1-EDAB3DD376F8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CAD8FD-2F35-4191-8BAC-6734FC6E0957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983E4B1-00E6-4787-8E3A-0767C48FADB3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B74CCC-3DAC-4003-99A9-17F4E2BF38C7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DCB6F5-C6AF-4129-A1FE-E74ED9D9341E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719692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40" idx="2"/>
            <a:endCxn id="42" idx="2"/>
          </p:cNvCxnSpPr>
          <p:nvPr/>
        </p:nvCxnSpPr>
        <p:spPr>
          <a:xfrm>
            <a:off x="3390442" y="5129390"/>
            <a:ext cx="1243926" cy="59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9B1DCB4B-27CD-40CE-8B39-8CC4F59D91B3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5D23C6EE-52BC-4DA6-A625-41E248EA498F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E0361AA5-B411-46C0-AD3F-B3EC7C3160F8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E01F9825-0EAA-4A90-89D5-89594DBD64ED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CADDA3AE-1516-4759-9230-6525339D4AEB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18A20537-2F9F-4002-9431-C92565B7E44A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61EC6878-C559-4C9B-A78F-13EC4A1AB751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72AC7BAA-8580-4AB2-854D-994AEBEFC2C0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014CCF-F184-4A2E-9BDC-639D27B2DCB7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770DFE-8BA4-42E6-AE9D-D3B1C8FDE942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52E608-83EA-4AE0-854C-407B25AF6300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C99235-04BE-45C2-A78A-81095DB4D4BB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BF6042-58E5-4D19-802D-0DFCF42E895A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C695D4-8AE5-4026-93A3-BC8948BB2749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ED62D1-F0C7-4A76-87CE-0607A63F8E24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3BA77A6-7295-450D-A5C4-6F1FF0CEE9E9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966316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4021151" y="5129390"/>
            <a:ext cx="1282842" cy="61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E0889F9C-42F8-4AF7-8A01-421F49D62B48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ADACC36E-B3EE-4A2D-8118-504A956FEF73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12C4652E-69BB-41EF-B8AE-F65FFB9ED5C4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4FA47A2A-186F-4900-97FA-E7A85F53A7F2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AF411607-A4C3-40A7-9B70-1B3F4481E930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5BDF1314-28B7-4378-87FE-65F75D742D8C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A0D4AEF5-1268-43EF-8C4C-B352A59D62EA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F606D1DA-E86B-4707-BD23-70D6D682BD73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B66487-8005-4981-BF89-67D697FE6E52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6D0E33-F1C9-44A3-8AE2-8B1A60BE7EE6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F110AC-8729-4EE1-AE1E-CBD06A8FC7C2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B6EAE2-542E-4907-AA73-D57655AF0B68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A0EFBF-56CA-45BE-BAF3-15C985CCC6E2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CB325A-FE4E-41BA-9EE6-F90191735985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638CC5-0922-46E9-A2BB-17564446E003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AF75B5-11A9-47B6-8FE1-88E6A8FA4143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6192773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4D9FAE47-2F71-49C1-BD0E-0D4C71626BB2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>
            <a:off x="4651860" y="5129390"/>
            <a:ext cx="1282842" cy="61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97FCB9A2-A951-4F2D-8A65-DB620A95C958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081015B2-C967-420B-A9EE-2746B686C6B2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40665DDF-3F30-44C7-92E6-77BC565DE23E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72DCE79C-DCE8-4CB5-9966-4E11E0B28C0C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021D8D19-A83E-419B-87D1-EAFC412E919B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CF9C875D-1995-4215-BF22-C79BB1F0FFF7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D4D46848-C66A-4BE1-921B-E4B3D057D922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83AA7F8E-98E6-483E-B1FD-21023868DCEB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D0A105-1917-450C-A259-C9F2A3F4010C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FC0A4C-374D-4A95-8785-7D1B64EA53EF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2ABC80-C043-4B55-9806-DC416E951D88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A8B222-F50C-4BBE-A44B-35430BE8FD41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B24BB4-E7B1-4E0A-89B6-0E6AE55B6F28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7319E5-E9FB-4608-A5CA-6B2064C681B4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102F29-920D-42DD-B107-33243B574E99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DC9DB6-5792-4F26-B296-BFB39FFBB5B1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7495820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36" name="Stačiakampis 35">
            <a:extLst>
              <a:ext uri="{FF2B5EF4-FFF2-40B4-BE49-F238E27FC236}">
                <a16:creationId xmlns:a16="http://schemas.microsoft.com/office/drawing/2014/main" id="{54003952-FE5B-4826-8A32-5FE8B6B1C302}"/>
              </a:ext>
            </a:extLst>
          </p:cNvPr>
          <p:cNvSpPr/>
          <p:nvPr/>
        </p:nvSpPr>
        <p:spPr>
          <a:xfrm>
            <a:off x="1193672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37" name="Stačiakampis 36">
            <a:extLst>
              <a:ext uri="{FF2B5EF4-FFF2-40B4-BE49-F238E27FC236}">
                <a16:creationId xmlns:a16="http://schemas.microsoft.com/office/drawing/2014/main" id="{15D0A191-4C72-437B-9A7F-BC693FA04647}"/>
              </a:ext>
            </a:extLst>
          </p:cNvPr>
          <p:cNvSpPr/>
          <p:nvPr/>
        </p:nvSpPr>
        <p:spPr>
          <a:xfrm>
            <a:off x="1824381" y="4611230"/>
            <a:ext cx="609285" cy="51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38" name="Stačiakampis 37">
            <a:extLst>
              <a:ext uri="{FF2B5EF4-FFF2-40B4-BE49-F238E27FC236}">
                <a16:creationId xmlns:a16="http://schemas.microsoft.com/office/drawing/2014/main" id="{CAE4532E-E6A0-45D5-94EE-F3CB0266A10D}"/>
              </a:ext>
            </a:extLst>
          </p:cNvPr>
          <p:cNvSpPr/>
          <p:nvPr/>
        </p:nvSpPr>
        <p:spPr>
          <a:xfrm>
            <a:off x="2455090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40" name="Stačiakampis 39">
            <a:extLst>
              <a:ext uri="{FF2B5EF4-FFF2-40B4-BE49-F238E27FC236}">
                <a16:creationId xmlns:a16="http://schemas.microsoft.com/office/drawing/2014/main" id="{2C6D3F0D-0CB8-4471-9DE0-9AD0CB10C786}"/>
              </a:ext>
            </a:extLst>
          </p:cNvPr>
          <p:cNvSpPr/>
          <p:nvPr/>
        </p:nvSpPr>
        <p:spPr>
          <a:xfrm>
            <a:off x="3085799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41" name="Stačiakampis 40">
            <a:extLst>
              <a:ext uri="{FF2B5EF4-FFF2-40B4-BE49-F238E27FC236}">
                <a16:creationId xmlns:a16="http://schemas.microsoft.com/office/drawing/2014/main" id="{C9A85C56-1F7F-4B66-A76E-79FEB4C641C5}"/>
              </a:ext>
            </a:extLst>
          </p:cNvPr>
          <p:cNvSpPr/>
          <p:nvPr/>
        </p:nvSpPr>
        <p:spPr>
          <a:xfrm>
            <a:off x="3716508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10</a:t>
            </a:r>
          </a:p>
        </p:txBody>
      </p:sp>
      <p:sp>
        <p:nvSpPr>
          <p:cNvPr id="43" name="Stačiakampis 42">
            <a:extLst>
              <a:ext uri="{FF2B5EF4-FFF2-40B4-BE49-F238E27FC236}">
                <a16:creationId xmlns:a16="http://schemas.microsoft.com/office/drawing/2014/main" id="{3E3B43AB-B599-4139-81B1-613C1091D8D1}"/>
              </a:ext>
            </a:extLst>
          </p:cNvPr>
          <p:cNvSpPr/>
          <p:nvPr/>
        </p:nvSpPr>
        <p:spPr>
          <a:xfrm>
            <a:off x="4347217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1</a:t>
            </a:r>
          </a:p>
        </p:txBody>
      </p:sp>
      <p:sp>
        <p:nvSpPr>
          <p:cNvPr id="44" name="Stačiakampis 43">
            <a:extLst>
              <a:ext uri="{FF2B5EF4-FFF2-40B4-BE49-F238E27FC236}">
                <a16:creationId xmlns:a16="http://schemas.microsoft.com/office/drawing/2014/main" id="{E8A1E636-ECAA-483C-B5D4-764656C6905F}"/>
              </a:ext>
            </a:extLst>
          </p:cNvPr>
          <p:cNvSpPr/>
          <p:nvPr/>
        </p:nvSpPr>
        <p:spPr>
          <a:xfrm>
            <a:off x="4977926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45" name="Stačiakampis 44">
            <a:extLst>
              <a:ext uri="{FF2B5EF4-FFF2-40B4-BE49-F238E27FC236}">
                <a16:creationId xmlns:a16="http://schemas.microsoft.com/office/drawing/2014/main" id="{47EB0B53-717B-46E4-AE1B-38C747FB21E4}"/>
              </a:ext>
            </a:extLst>
          </p:cNvPr>
          <p:cNvSpPr/>
          <p:nvPr/>
        </p:nvSpPr>
        <p:spPr>
          <a:xfrm>
            <a:off x="5608635" y="4611230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151BB-571E-4F67-A8AD-FEDAC68BB6DF}"/>
              </a:ext>
            </a:extLst>
          </p:cNvPr>
          <p:cNvSpPr txBox="1"/>
          <p:nvPr/>
        </p:nvSpPr>
        <p:spPr>
          <a:xfrm>
            <a:off x="1193672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8573B-747B-4B8B-9733-FFD9D396A8D6}"/>
              </a:ext>
            </a:extLst>
          </p:cNvPr>
          <p:cNvSpPr txBox="1"/>
          <p:nvPr/>
        </p:nvSpPr>
        <p:spPr>
          <a:xfrm>
            <a:off x="1802957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352D6-12DC-44D8-BC31-7C1BB91C15EE}"/>
              </a:ext>
            </a:extLst>
          </p:cNvPr>
          <p:cNvSpPr txBox="1"/>
          <p:nvPr/>
        </p:nvSpPr>
        <p:spPr>
          <a:xfrm>
            <a:off x="2451158" y="4241898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14D80-BD63-439C-8CBE-F36054AF3693}"/>
              </a:ext>
            </a:extLst>
          </p:cNvPr>
          <p:cNvSpPr txBox="1"/>
          <p:nvPr/>
        </p:nvSpPr>
        <p:spPr>
          <a:xfrm>
            <a:off x="3060443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CB24A-DFEC-493A-A010-1B31F39E2732}"/>
              </a:ext>
            </a:extLst>
          </p:cNvPr>
          <p:cNvSpPr txBox="1"/>
          <p:nvPr/>
        </p:nvSpPr>
        <p:spPr>
          <a:xfrm>
            <a:off x="3699016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FD6B-043D-4015-A58B-58C5AA23ED7D}"/>
              </a:ext>
            </a:extLst>
          </p:cNvPr>
          <p:cNvSpPr txBox="1"/>
          <p:nvPr/>
        </p:nvSpPr>
        <p:spPr>
          <a:xfrm>
            <a:off x="4308301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DA73C-DA8B-42AF-BE52-F628B75A9749}"/>
              </a:ext>
            </a:extLst>
          </p:cNvPr>
          <p:cNvSpPr txBox="1"/>
          <p:nvPr/>
        </p:nvSpPr>
        <p:spPr>
          <a:xfrm>
            <a:off x="4956502" y="4233364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6201-1BDE-4D2C-AE75-03F158470032}"/>
              </a:ext>
            </a:extLst>
          </p:cNvPr>
          <p:cNvSpPr txBox="1"/>
          <p:nvPr/>
        </p:nvSpPr>
        <p:spPr>
          <a:xfrm>
            <a:off x="5565787" y="422483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5111730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4909600" y="344408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4443393" y="3813412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4276864" y="3429000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15096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845805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47651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0722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73793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36864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499935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3005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15096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24381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472582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081867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20440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29725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4977926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587211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B450DA4A-DA4A-44F3-9180-F24E4BD38728}"/>
              </a:ext>
            </a:extLst>
          </p:cNvPr>
          <p:cNvSpPr/>
          <p:nvPr/>
        </p:nvSpPr>
        <p:spPr>
          <a:xfrm>
            <a:off x="6269174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7F686448-6F52-42CB-AF3C-97168721AF77}"/>
              </a:ext>
            </a:extLst>
          </p:cNvPr>
          <p:cNvSpPr/>
          <p:nvPr/>
        </p:nvSpPr>
        <p:spPr>
          <a:xfrm>
            <a:off x="6899883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B058BF40-5AC4-40F2-97A0-5922133EEBAB}"/>
              </a:ext>
            </a:extLst>
          </p:cNvPr>
          <p:cNvSpPr/>
          <p:nvPr/>
        </p:nvSpPr>
        <p:spPr>
          <a:xfrm>
            <a:off x="7530592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258F04B4-1A4C-46E0-BFDC-B9ED28A61F0A}"/>
              </a:ext>
            </a:extLst>
          </p:cNvPr>
          <p:cNvSpPr/>
          <p:nvPr/>
        </p:nvSpPr>
        <p:spPr>
          <a:xfrm>
            <a:off x="8161301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4FCEB3C3-373F-4090-B880-66A0B4632075}"/>
              </a:ext>
            </a:extLst>
          </p:cNvPr>
          <p:cNvSpPr/>
          <p:nvPr/>
        </p:nvSpPr>
        <p:spPr>
          <a:xfrm>
            <a:off x="8792010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579AF61C-33B9-4BE0-9E87-FB647DFA295E}"/>
              </a:ext>
            </a:extLst>
          </p:cNvPr>
          <p:cNvSpPr/>
          <p:nvPr/>
        </p:nvSpPr>
        <p:spPr>
          <a:xfrm>
            <a:off x="9422719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EE9A23D4-A8F8-4F75-9356-D78643D87092}"/>
              </a:ext>
            </a:extLst>
          </p:cNvPr>
          <p:cNvSpPr/>
          <p:nvPr/>
        </p:nvSpPr>
        <p:spPr>
          <a:xfrm>
            <a:off x="10053428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F2345C2C-9A07-4366-855D-F424BF564A7C}"/>
              </a:ext>
            </a:extLst>
          </p:cNvPr>
          <p:cNvSpPr/>
          <p:nvPr/>
        </p:nvSpPr>
        <p:spPr>
          <a:xfrm>
            <a:off x="10684137" y="5743587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51557D-AD2A-45CA-9ECC-45653AA5E50E}"/>
              </a:ext>
            </a:extLst>
          </p:cNvPr>
          <p:cNvSpPr txBox="1"/>
          <p:nvPr/>
        </p:nvSpPr>
        <p:spPr>
          <a:xfrm>
            <a:off x="6269174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0FA127-102D-4CC8-9124-E32478E8C4AB}"/>
              </a:ext>
            </a:extLst>
          </p:cNvPr>
          <p:cNvSpPr txBox="1"/>
          <p:nvPr/>
        </p:nvSpPr>
        <p:spPr>
          <a:xfrm>
            <a:off x="6878459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142F21-79B9-4FA5-B2D5-75673636F264}"/>
              </a:ext>
            </a:extLst>
          </p:cNvPr>
          <p:cNvSpPr txBox="1"/>
          <p:nvPr/>
        </p:nvSpPr>
        <p:spPr>
          <a:xfrm>
            <a:off x="7526660" y="5374255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48B73E-1F1B-4205-A6E4-A9494FFA4230}"/>
              </a:ext>
            </a:extLst>
          </p:cNvPr>
          <p:cNvSpPr txBox="1"/>
          <p:nvPr/>
        </p:nvSpPr>
        <p:spPr>
          <a:xfrm>
            <a:off x="8135945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CAB1E7-F86C-4DC1-84D5-F6A4A60E10D5}"/>
              </a:ext>
            </a:extLst>
          </p:cNvPr>
          <p:cNvSpPr txBox="1"/>
          <p:nvPr/>
        </p:nvSpPr>
        <p:spPr>
          <a:xfrm>
            <a:off x="8774518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C1011F-D8F0-4647-A776-A769BACE6A7A}"/>
              </a:ext>
            </a:extLst>
          </p:cNvPr>
          <p:cNvSpPr txBox="1"/>
          <p:nvPr/>
        </p:nvSpPr>
        <p:spPr>
          <a:xfrm>
            <a:off x="9383803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049FFD-A3E1-4C47-9B35-256180629CE2}"/>
              </a:ext>
            </a:extLst>
          </p:cNvPr>
          <p:cNvSpPr txBox="1"/>
          <p:nvPr/>
        </p:nvSpPr>
        <p:spPr>
          <a:xfrm>
            <a:off x="10032004" y="5365721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0772FC-564D-4CB3-B64E-3945FDAFA1DC}"/>
              </a:ext>
            </a:extLst>
          </p:cNvPr>
          <p:cNvSpPr txBox="1"/>
          <p:nvPr/>
        </p:nvSpPr>
        <p:spPr>
          <a:xfrm>
            <a:off x="10641289" y="5357187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4359881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5748C5-FA1B-40DE-AABF-7F428BB7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ciklinio masyvo pagrindu. Pavyzdys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BF1A22-F4F5-40E1-BBF1-26F19013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121"/>
          </a:xfrm>
        </p:spPr>
        <p:txBody>
          <a:bodyPr>
            <a:normAutofit fontScale="62500" lnSpcReduction="20000"/>
          </a:bodyPr>
          <a:lstStyle/>
          <a:p>
            <a:r>
              <a:rPr lang="lt-LT" dirty="0"/>
              <a:t>Atlikime šia</a:t>
            </a:r>
            <a:r>
              <a:rPr lang="en-US" dirty="0"/>
              <a:t>s</a:t>
            </a:r>
            <a:r>
              <a:rPr lang="lt-LT" dirty="0"/>
              <a:t> operacijas:</a:t>
            </a:r>
            <a:endParaRPr lang="en-US" dirty="0"/>
          </a:p>
          <a:p>
            <a:pPr lvl="1"/>
            <a:r>
              <a:rPr lang="en-US" dirty="0" err="1"/>
              <a:t>enqueueFirst</a:t>
            </a:r>
            <a:r>
              <a:rPr lang="en-US" dirty="0"/>
              <a:t>(13)</a:t>
            </a:r>
          </a:p>
          <a:p>
            <a:pPr lvl="1"/>
            <a:r>
              <a:rPr lang="en-US" dirty="0" err="1"/>
              <a:t>enqueueLast</a:t>
            </a:r>
            <a:r>
              <a:rPr lang="en-US" dirty="0"/>
              <a:t>(8)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(7)</a:t>
            </a:r>
          </a:p>
          <a:p>
            <a:pPr lvl="1"/>
            <a:r>
              <a:rPr lang="en-US" dirty="0" err="1"/>
              <a:t>dequeueLast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enqueueFirst</a:t>
            </a:r>
            <a:r>
              <a:rPr lang="en-US" dirty="0"/>
              <a:t>(4)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</a:rPr>
              <a:t>enqueueLast</a:t>
            </a:r>
            <a:r>
              <a:rPr lang="en-US" u="sng" dirty="0">
                <a:solidFill>
                  <a:srgbClr val="FF0000"/>
                </a:solidFill>
              </a:rPr>
              <a:t>(3)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56" name="Rodyklė: žemyn 55">
            <a:extLst>
              <a:ext uri="{FF2B5EF4-FFF2-40B4-BE49-F238E27FC236}">
                <a16:creationId xmlns:a16="http://schemas.microsoft.com/office/drawing/2014/main" id="{D8108647-66A0-43AA-BC77-DD22D78CD0FC}"/>
              </a:ext>
            </a:extLst>
          </p:cNvPr>
          <p:cNvSpPr/>
          <p:nvPr/>
        </p:nvSpPr>
        <p:spPr>
          <a:xfrm>
            <a:off x="1439756" y="4418649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4313-0C0A-4872-A33C-760DFB69B8EE}"/>
              </a:ext>
            </a:extLst>
          </p:cNvPr>
          <p:cNvSpPr txBox="1"/>
          <p:nvPr/>
        </p:nvSpPr>
        <p:spPr>
          <a:xfrm>
            <a:off x="1237626" y="4049317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lt-LT" dirty="0"/>
          </a:p>
        </p:txBody>
      </p:sp>
      <p:sp>
        <p:nvSpPr>
          <p:cNvPr id="58" name="Rodyklė: žemyn 57">
            <a:extLst>
              <a:ext uri="{FF2B5EF4-FFF2-40B4-BE49-F238E27FC236}">
                <a16:creationId xmlns:a16="http://schemas.microsoft.com/office/drawing/2014/main" id="{D402DEF2-B5D8-4CF8-866E-64376E66179E}"/>
              </a:ext>
            </a:extLst>
          </p:cNvPr>
          <p:cNvSpPr/>
          <p:nvPr/>
        </p:nvSpPr>
        <p:spPr>
          <a:xfrm>
            <a:off x="6496081" y="4410115"/>
            <a:ext cx="276225" cy="46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ACB10-8BC2-4C5F-907E-140E23D7A45D}"/>
              </a:ext>
            </a:extLst>
          </p:cNvPr>
          <p:cNvSpPr txBox="1"/>
          <p:nvPr/>
        </p:nvSpPr>
        <p:spPr>
          <a:xfrm>
            <a:off x="6329552" y="4025703"/>
            <a:ext cx="6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  <a:endParaRPr lang="lt-LT" dirty="0"/>
          </a:p>
        </p:txBody>
      </p:sp>
      <p:sp>
        <p:nvSpPr>
          <p:cNvPr id="24" name="Stačiakampis 23">
            <a:extLst>
              <a:ext uri="{FF2B5EF4-FFF2-40B4-BE49-F238E27FC236}">
                <a16:creationId xmlns:a16="http://schemas.microsoft.com/office/drawing/2014/main" id="{6F67DE3A-F4B6-41BE-AC84-8A8BAB1F8934}"/>
              </a:ext>
            </a:extLst>
          </p:cNvPr>
          <p:cNvSpPr/>
          <p:nvPr/>
        </p:nvSpPr>
        <p:spPr>
          <a:xfrm>
            <a:off x="1280535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25" name="Stačiakampis 24">
            <a:extLst>
              <a:ext uri="{FF2B5EF4-FFF2-40B4-BE49-F238E27FC236}">
                <a16:creationId xmlns:a16="http://schemas.microsoft.com/office/drawing/2014/main" id="{02204900-3951-42C2-B99F-5929D8033FC5}"/>
              </a:ext>
            </a:extLst>
          </p:cNvPr>
          <p:cNvSpPr/>
          <p:nvPr/>
        </p:nvSpPr>
        <p:spPr>
          <a:xfrm>
            <a:off x="1911244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lt-LT" b="1" dirty="0"/>
          </a:p>
        </p:txBody>
      </p:sp>
      <p:sp>
        <p:nvSpPr>
          <p:cNvPr id="26" name="Stačiakampis 25">
            <a:extLst>
              <a:ext uri="{FF2B5EF4-FFF2-40B4-BE49-F238E27FC236}">
                <a16:creationId xmlns:a16="http://schemas.microsoft.com/office/drawing/2014/main" id="{81BD98F9-E932-4F22-8AB7-7F08C19C345B}"/>
              </a:ext>
            </a:extLst>
          </p:cNvPr>
          <p:cNvSpPr/>
          <p:nvPr/>
        </p:nvSpPr>
        <p:spPr>
          <a:xfrm>
            <a:off x="2541953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  <a:endParaRPr lang="lt-LT" b="1" dirty="0"/>
          </a:p>
        </p:txBody>
      </p:sp>
      <p:sp>
        <p:nvSpPr>
          <p:cNvPr id="27" name="Stačiakampis 26">
            <a:extLst>
              <a:ext uri="{FF2B5EF4-FFF2-40B4-BE49-F238E27FC236}">
                <a16:creationId xmlns:a16="http://schemas.microsoft.com/office/drawing/2014/main" id="{BBA4BC67-1265-40FF-BCFB-AAC7F41B5901}"/>
              </a:ext>
            </a:extLst>
          </p:cNvPr>
          <p:cNvSpPr/>
          <p:nvPr/>
        </p:nvSpPr>
        <p:spPr>
          <a:xfrm>
            <a:off x="3172662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28" name="Stačiakampis 27">
            <a:extLst>
              <a:ext uri="{FF2B5EF4-FFF2-40B4-BE49-F238E27FC236}">
                <a16:creationId xmlns:a16="http://schemas.microsoft.com/office/drawing/2014/main" id="{85978CBC-62C5-413A-90D0-4FF437ED86E2}"/>
              </a:ext>
            </a:extLst>
          </p:cNvPr>
          <p:cNvSpPr/>
          <p:nvPr/>
        </p:nvSpPr>
        <p:spPr>
          <a:xfrm>
            <a:off x="3803371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29" name="Stačiakampis 28">
            <a:extLst>
              <a:ext uri="{FF2B5EF4-FFF2-40B4-BE49-F238E27FC236}">
                <a16:creationId xmlns:a16="http://schemas.microsoft.com/office/drawing/2014/main" id="{4B444199-F460-4618-B2B1-D4DAC7136A27}"/>
              </a:ext>
            </a:extLst>
          </p:cNvPr>
          <p:cNvSpPr/>
          <p:nvPr/>
        </p:nvSpPr>
        <p:spPr>
          <a:xfrm>
            <a:off x="4434080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30" name="Stačiakampis 29">
            <a:extLst>
              <a:ext uri="{FF2B5EF4-FFF2-40B4-BE49-F238E27FC236}">
                <a16:creationId xmlns:a16="http://schemas.microsoft.com/office/drawing/2014/main" id="{D5290002-9985-4F49-B93E-CA0CA07B2B62}"/>
              </a:ext>
            </a:extLst>
          </p:cNvPr>
          <p:cNvSpPr/>
          <p:nvPr/>
        </p:nvSpPr>
        <p:spPr>
          <a:xfrm>
            <a:off x="5064789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  <a:endParaRPr lang="lt-LT" b="1" dirty="0"/>
          </a:p>
        </p:txBody>
      </p:sp>
      <p:sp>
        <p:nvSpPr>
          <p:cNvPr id="31" name="Stačiakampis 30">
            <a:extLst>
              <a:ext uri="{FF2B5EF4-FFF2-40B4-BE49-F238E27FC236}">
                <a16:creationId xmlns:a16="http://schemas.microsoft.com/office/drawing/2014/main" id="{588E6820-11EA-438B-888C-738E74DF676F}"/>
              </a:ext>
            </a:extLst>
          </p:cNvPr>
          <p:cNvSpPr/>
          <p:nvPr/>
        </p:nvSpPr>
        <p:spPr>
          <a:xfrm>
            <a:off x="5695498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8A7C5-D0A8-4B8B-B0BE-2328E9F876E9}"/>
              </a:ext>
            </a:extLst>
          </p:cNvPr>
          <p:cNvSpPr txBox="1"/>
          <p:nvPr/>
        </p:nvSpPr>
        <p:spPr>
          <a:xfrm>
            <a:off x="1280535" y="47994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F0A6E5-2856-40D8-8C5E-B2F00C0FBA3D}"/>
              </a:ext>
            </a:extLst>
          </p:cNvPr>
          <p:cNvSpPr txBox="1"/>
          <p:nvPr/>
        </p:nvSpPr>
        <p:spPr>
          <a:xfrm>
            <a:off x="1889820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BC1AC-D6EC-408B-A798-6C5545339C62}"/>
              </a:ext>
            </a:extLst>
          </p:cNvPr>
          <p:cNvSpPr txBox="1"/>
          <p:nvPr/>
        </p:nvSpPr>
        <p:spPr>
          <a:xfrm>
            <a:off x="2538021" y="47994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D573-5E37-4A73-8B5D-D413A58B75AA}"/>
              </a:ext>
            </a:extLst>
          </p:cNvPr>
          <p:cNvSpPr txBox="1"/>
          <p:nvPr/>
        </p:nvSpPr>
        <p:spPr>
          <a:xfrm>
            <a:off x="3147306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5D0E1-46CF-4635-B76F-FF412EC28925}"/>
              </a:ext>
            </a:extLst>
          </p:cNvPr>
          <p:cNvSpPr txBox="1"/>
          <p:nvPr/>
        </p:nvSpPr>
        <p:spPr>
          <a:xfrm>
            <a:off x="3785879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A7B8F5-A595-4608-A05F-80A37D222B4B}"/>
              </a:ext>
            </a:extLst>
          </p:cNvPr>
          <p:cNvSpPr txBox="1"/>
          <p:nvPr/>
        </p:nvSpPr>
        <p:spPr>
          <a:xfrm>
            <a:off x="4395164" y="47824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F729-C0DB-4272-86AF-E8820BAA2951}"/>
              </a:ext>
            </a:extLst>
          </p:cNvPr>
          <p:cNvSpPr txBox="1"/>
          <p:nvPr/>
        </p:nvSpPr>
        <p:spPr>
          <a:xfrm>
            <a:off x="5043365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lt-L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9B30B-9314-4106-9124-FB50BF4520D1}"/>
              </a:ext>
            </a:extLst>
          </p:cNvPr>
          <p:cNvSpPr txBox="1"/>
          <p:nvPr/>
        </p:nvSpPr>
        <p:spPr>
          <a:xfrm>
            <a:off x="5652650" y="47824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lt-LT" dirty="0"/>
          </a:p>
        </p:txBody>
      </p:sp>
      <p:sp>
        <p:nvSpPr>
          <p:cNvPr id="76" name="Stačiakampis 75">
            <a:extLst>
              <a:ext uri="{FF2B5EF4-FFF2-40B4-BE49-F238E27FC236}">
                <a16:creationId xmlns:a16="http://schemas.microsoft.com/office/drawing/2014/main" id="{0F5607D3-3C26-48E8-9524-EA3485A45D27}"/>
              </a:ext>
            </a:extLst>
          </p:cNvPr>
          <p:cNvSpPr/>
          <p:nvPr/>
        </p:nvSpPr>
        <p:spPr>
          <a:xfrm>
            <a:off x="6329552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77" name="Stačiakampis 76">
            <a:extLst>
              <a:ext uri="{FF2B5EF4-FFF2-40B4-BE49-F238E27FC236}">
                <a16:creationId xmlns:a16="http://schemas.microsoft.com/office/drawing/2014/main" id="{58219AAE-99E1-4585-A10E-25CFD3C3E6F0}"/>
              </a:ext>
            </a:extLst>
          </p:cNvPr>
          <p:cNvSpPr/>
          <p:nvPr/>
        </p:nvSpPr>
        <p:spPr>
          <a:xfrm>
            <a:off x="6960261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8" name="Stačiakampis 77">
            <a:extLst>
              <a:ext uri="{FF2B5EF4-FFF2-40B4-BE49-F238E27FC236}">
                <a16:creationId xmlns:a16="http://schemas.microsoft.com/office/drawing/2014/main" id="{1AFA86B6-6C67-4855-91D8-FF934FD68DF8}"/>
              </a:ext>
            </a:extLst>
          </p:cNvPr>
          <p:cNvSpPr/>
          <p:nvPr/>
        </p:nvSpPr>
        <p:spPr>
          <a:xfrm>
            <a:off x="7590970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79" name="Stačiakampis 78">
            <a:extLst>
              <a:ext uri="{FF2B5EF4-FFF2-40B4-BE49-F238E27FC236}">
                <a16:creationId xmlns:a16="http://schemas.microsoft.com/office/drawing/2014/main" id="{BFC59A42-DE05-4563-9A6A-599D4808CA8D}"/>
              </a:ext>
            </a:extLst>
          </p:cNvPr>
          <p:cNvSpPr/>
          <p:nvPr/>
        </p:nvSpPr>
        <p:spPr>
          <a:xfrm>
            <a:off x="8221679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0" name="Stačiakampis 79">
            <a:extLst>
              <a:ext uri="{FF2B5EF4-FFF2-40B4-BE49-F238E27FC236}">
                <a16:creationId xmlns:a16="http://schemas.microsoft.com/office/drawing/2014/main" id="{E5A4BE66-B410-4726-9324-3A7F5A78A72F}"/>
              </a:ext>
            </a:extLst>
          </p:cNvPr>
          <p:cNvSpPr/>
          <p:nvPr/>
        </p:nvSpPr>
        <p:spPr>
          <a:xfrm>
            <a:off x="8852388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1" name="Stačiakampis 80">
            <a:extLst>
              <a:ext uri="{FF2B5EF4-FFF2-40B4-BE49-F238E27FC236}">
                <a16:creationId xmlns:a16="http://schemas.microsoft.com/office/drawing/2014/main" id="{40B09645-96B2-4E56-B824-FA34C0555B18}"/>
              </a:ext>
            </a:extLst>
          </p:cNvPr>
          <p:cNvSpPr/>
          <p:nvPr/>
        </p:nvSpPr>
        <p:spPr>
          <a:xfrm>
            <a:off x="9483097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2" name="Stačiakampis 81">
            <a:extLst>
              <a:ext uri="{FF2B5EF4-FFF2-40B4-BE49-F238E27FC236}">
                <a16:creationId xmlns:a16="http://schemas.microsoft.com/office/drawing/2014/main" id="{62B4102C-980C-4EE9-A735-3717C1D17AB6}"/>
              </a:ext>
            </a:extLst>
          </p:cNvPr>
          <p:cNvSpPr/>
          <p:nvPr/>
        </p:nvSpPr>
        <p:spPr>
          <a:xfrm>
            <a:off x="10113806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3" name="Stačiakampis 82">
            <a:extLst>
              <a:ext uri="{FF2B5EF4-FFF2-40B4-BE49-F238E27FC236}">
                <a16:creationId xmlns:a16="http://schemas.microsoft.com/office/drawing/2014/main" id="{B02110C0-8099-4ADB-8E1A-A3F075210CCE}"/>
              </a:ext>
            </a:extLst>
          </p:cNvPr>
          <p:cNvSpPr/>
          <p:nvPr/>
        </p:nvSpPr>
        <p:spPr>
          <a:xfrm>
            <a:off x="10744515" y="516882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2D66AC-6BD4-4850-9303-1A7AF9DE1E88}"/>
              </a:ext>
            </a:extLst>
          </p:cNvPr>
          <p:cNvSpPr txBox="1"/>
          <p:nvPr/>
        </p:nvSpPr>
        <p:spPr>
          <a:xfrm>
            <a:off x="6329552" y="47994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lt-LT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D76359-082A-45AF-A167-136CCC49CD7E}"/>
              </a:ext>
            </a:extLst>
          </p:cNvPr>
          <p:cNvSpPr txBox="1"/>
          <p:nvPr/>
        </p:nvSpPr>
        <p:spPr>
          <a:xfrm>
            <a:off x="6938837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lt-LT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FDBD09-EDEE-472C-A458-8A933F0D0798}"/>
              </a:ext>
            </a:extLst>
          </p:cNvPr>
          <p:cNvSpPr txBox="1"/>
          <p:nvPr/>
        </p:nvSpPr>
        <p:spPr>
          <a:xfrm>
            <a:off x="7587038" y="4799490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EFD2EB-C413-4ECA-B027-0B1967306351}"/>
              </a:ext>
            </a:extLst>
          </p:cNvPr>
          <p:cNvSpPr txBox="1"/>
          <p:nvPr/>
        </p:nvSpPr>
        <p:spPr>
          <a:xfrm>
            <a:off x="8196323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lt-LT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2DE7E7-1351-4571-B4BE-12C2B5777C58}"/>
              </a:ext>
            </a:extLst>
          </p:cNvPr>
          <p:cNvSpPr txBox="1"/>
          <p:nvPr/>
        </p:nvSpPr>
        <p:spPr>
          <a:xfrm>
            <a:off x="8834896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lt-LT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3FA7DC-3E17-426C-9A2B-18EE40B1174C}"/>
              </a:ext>
            </a:extLst>
          </p:cNvPr>
          <p:cNvSpPr txBox="1"/>
          <p:nvPr/>
        </p:nvSpPr>
        <p:spPr>
          <a:xfrm>
            <a:off x="9444181" y="47824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lt-LT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71F86C-9FF6-4056-A182-9E32CAB0A5FD}"/>
              </a:ext>
            </a:extLst>
          </p:cNvPr>
          <p:cNvSpPr txBox="1"/>
          <p:nvPr/>
        </p:nvSpPr>
        <p:spPr>
          <a:xfrm>
            <a:off x="10092382" y="4790956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lt-LT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11DAE3-CB9A-460E-8CC0-3482F4A8BA2D}"/>
              </a:ext>
            </a:extLst>
          </p:cNvPr>
          <p:cNvSpPr txBox="1"/>
          <p:nvPr/>
        </p:nvSpPr>
        <p:spPr>
          <a:xfrm>
            <a:off x="10701667" y="4782422"/>
            <a:ext cx="6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7356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1C1FC67-4F3E-49A5-8BD2-1FF2E8A9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</a:t>
            </a:r>
            <a:r>
              <a:rPr lang="en-US" i="1" dirty="0"/>
              <a:t> </a:t>
            </a:r>
            <a:r>
              <a:rPr lang="lt-LT" i="1" dirty="0"/>
              <a:t>s</a:t>
            </a:r>
            <a:r>
              <a:rPr lang="en-US" dirty="0" err="1"/>
              <a:t>tekas</a:t>
            </a:r>
            <a:r>
              <a:rPr lang="lt-LT" dirty="0"/>
              <a:t> (angl. </a:t>
            </a:r>
            <a:r>
              <a:rPr lang="lt-LT" dirty="0" err="1"/>
              <a:t>call</a:t>
            </a:r>
            <a:r>
              <a:rPr lang="lt-LT" dirty="0"/>
              <a:t> </a:t>
            </a:r>
            <a:r>
              <a:rPr lang="lt-LT" dirty="0" err="1"/>
              <a:t>stack</a:t>
            </a:r>
            <a:r>
              <a:rPr lang="lt-LT" dirty="0"/>
              <a:t>)</a:t>
            </a:r>
            <a:r>
              <a:rPr lang="en-US" dirty="0"/>
              <a:t> (2)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31D2E55-3E4D-400D-A95A-05EC745E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65355"/>
          </a:xfrm>
        </p:spPr>
        <p:txBody>
          <a:bodyPr/>
          <a:lstStyle/>
          <a:p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vykdymo</a:t>
            </a:r>
            <a:r>
              <a:rPr lang="en-US" dirty="0"/>
              <a:t> </a:t>
            </a:r>
            <a:r>
              <a:rPr lang="en-US" dirty="0" err="1"/>
              <a:t>metu</a:t>
            </a:r>
            <a:r>
              <a:rPr lang="en-US" dirty="0"/>
              <a:t> </a:t>
            </a:r>
            <a:r>
              <a:rPr lang="en-US" dirty="0" err="1"/>
              <a:t>kompiuterio</a:t>
            </a:r>
            <a:r>
              <a:rPr lang="en-US" dirty="0"/>
              <a:t> </a:t>
            </a:r>
            <a:r>
              <a:rPr lang="en-US" dirty="0" err="1"/>
              <a:t>atmintyje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 err="1"/>
              <a:t>šskiriamos</a:t>
            </a:r>
            <a:r>
              <a:rPr lang="lt-LT" dirty="0"/>
              <a:t> dvi sritys: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lt-LT" dirty="0" err="1"/>
              <a:t>inaminė</a:t>
            </a:r>
            <a:r>
              <a:rPr lang="lt-LT" dirty="0"/>
              <a:t> atmintis (angl. </a:t>
            </a:r>
            <a:r>
              <a:rPr lang="lt-LT" dirty="0" err="1"/>
              <a:t>heap</a:t>
            </a:r>
            <a:r>
              <a:rPr lang="lt-LT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Stekas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stack)</a:t>
            </a:r>
            <a:r>
              <a:rPr lang="lt-LT" dirty="0"/>
              <a:t>	</a:t>
            </a:r>
          </a:p>
        </p:txBody>
      </p:sp>
      <p:sp>
        <p:nvSpPr>
          <p:cNvPr id="4" name="Stačiakampis: suapvalinti kampai 3">
            <a:extLst>
              <a:ext uri="{FF2B5EF4-FFF2-40B4-BE49-F238E27FC236}">
                <a16:creationId xmlns:a16="http://schemas.microsoft.com/office/drawing/2014/main" id="{1DDC4A7A-FF35-443A-935D-0F6F5376D77B}"/>
              </a:ext>
            </a:extLst>
          </p:cNvPr>
          <p:cNvSpPr/>
          <p:nvPr/>
        </p:nvSpPr>
        <p:spPr>
          <a:xfrm>
            <a:off x="1628776" y="3690979"/>
            <a:ext cx="5219306" cy="287950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Dinamin</a:t>
            </a:r>
            <a:r>
              <a:rPr lang="lt-LT" dirty="0"/>
              <a:t>ė atmintis (angl. </a:t>
            </a:r>
            <a:r>
              <a:rPr lang="lt-LT" dirty="0" err="1"/>
              <a:t>heap</a:t>
            </a:r>
            <a:r>
              <a:rPr lang="lt-LT" dirty="0"/>
              <a:t>)</a:t>
            </a:r>
          </a:p>
          <a:p>
            <a:r>
              <a:rPr lang="lt-LT" dirty="0"/>
              <a:t>Šioje vietoje saugom</a:t>
            </a:r>
            <a:r>
              <a:rPr lang="en-US" dirty="0" err="1"/>
              <a:t>i</a:t>
            </a:r>
            <a:r>
              <a:rPr lang="lt-LT" dirty="0"/>
              <a:t> visi kintamieji, kuriems atmintį išskiriame su </a:t>
            </a:r>
            <a:r>
              <a:rPr lang="lt-LT" dirty="0" err="1"/>
              <a:t>new</a:t>
            </a:r>
            <a:r>
              <a:rPr lang="lt-LT" dirty="0"/>
              <a:t> operatoriumi</a:t>
            </a:r>
            <a:r>
              <a:rPr lang="en-US" dirty="0"/>
              <a:t>.</a:t>
            </a:r>
            <a:r>
              <a:rPr lang="lt-LT" dirty="0"/>
              <a:t> </a:t>
            </a:r>
          </a:p>
        </p:txBody>
      </p:sp>
      <p:sp>
        <p:nvSpPr>
          <p:cNvPr id="5" name="Stačiakampis: suapvalinti kampai 4">
            <a:extLst>
              <a:ext uri="{FF2B5EF4-FFF2-40B4-BE49-F238E27FC236}">
                <a16:creationId xmlns:a16="http://schemas.microsoft.com/office/drawing/2014/main" id="{CB2514A6-B951-4C54-BA0D-BAD8854D7292}"/>
              </a:ext>
            </a:extLst>
          </p:cNvPr>
          <p:cNvSpPr/>
          <p:nvPr/>
        </p:nvSpPr>
        <p:spPr>
          <a:xfrm>
            <a:off x="7056255" y="3690979"/>
            <a:ext cx="1849620" cy="287950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t-LT" dirty="0"/>
              <a:t>Stekas.</a:t>
            </a:r>
          </a:p>
          <a:p>
            <a:r>
              <a:rPr lang="lt-LT" dirty="0"/>
              <a:t>Riboto dydžio atmintis, kurioje saugomi statiniai kintamieji, funkcijų parametrai, funkcijų grįžimo adresas ir pan.</a:t>
            </a:r>
          </a:p>
        </p:txBody>
      </p:sp>
    </p:spTree>
    <p:extLst>
      <p:ext uri="{BB962C8B-B14F-4D97-AF65-F5344CB8AC3E}">
        <p14:creationId xmlns:p14="http://schemas.microsoft.com/office/powerpoint/2010/main" val="27363230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F5F2E67-23F2-4BC7-A4CC-A39F9B24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Deko</a:t>
            </a:r>
            <a:r>
              <a:rPr lang="lt-LT" dirty="0"/>
              <a:t> realizacija Java kalboje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AA89615-C8CF-419B-8D4A-92E323F2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dirty="0"/>
              <a:t>Java programavimo kalboje </a:t>
            </a:r>
            <a:r>
              <a:rPr lang="lt-LT" dirty="0" err="1"/>
              <a:t>java.util</a:t>
            </a:r>
            <a:r>
              <a:rPr lang="lt-LT" dirty="0"/>
              <a:t> paketas teikia sąsają </a:t>
            </a:r>
            <a:r>
              <a:rPr lang="lt-LT" dirty="0" err="1"/>
              <a:t>Deque</a:t>
            </a:r>
            <a:r>
              <a:rPr lang="lt-LT" dirty="0"/>
              <a:t>&lt;E&gt;. </a:t>
            </a:r>
          </a:p>
          <a:p>
            <a:r>
              <a:rPr lang="lt-LT" dirty="0" err="1"/>
              <a:t>Deque</a:t>
            </a:r>
            <a:r>
              <a:rPr lang="lt-LT" dirty="0"/>
              <a:t> &lt;E&gt; sąsaja paveldi </a:t>
            </a:r>
            <a:r>
              <a:rPr lang="lt-LT" dirty="0" err="1"/>
              <a:t>Queue</a:t>
            </a:r>
            <a:r>
              <a:rPr lang="lt-LT" dirty="0"/>
              <a:t>&lt;E&gt; sąsają.</a:t>
            </a:r>
          </a:p>
          <a:p>
            <a:r>
              <a:rPr lang="lt-LT" dirty="0" err="1"/>
              <a:t>Deque</a:t>
            </a:r>
            <a:r>
              <a:rPr lang="lt-LT" dirty="0"/>
              <a:t> &lt;E&gt; yra deklaruotos pagrindinės </a:t>
            </a:r>
            <a:r>
              <a:rPr lang="lt-LT" dirty="0" err="1"/>
              <a:t>deko</a:t>
            </a:r>
            <a:r>
              <a:rPr lang="lt-LT" dirty="0"/>
              <a:t> operacijos:</a:t>
            </a:r>
          </a:p>
          <a:p>
            <a:pPr lvl="1"/>
            <a:r>
              <a:rPr lang="lt-LT" dirty="0" err="1"/>
              <a:t>offerFirst</a:t>
            </a:r>
            <a:r>
              <a:rPr lang="lt-LT" dirty="0"/>
              <a:t> (</a:t>
            </a:r>
            <a:r>
              <a:rPr lang="lt-LT" dirty="0" err="1"/>
              <a:t>enqueueFirst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offerLast</a:t>
            </a:r>
            <a:r>
              <a:rPr lang="lt-LT" dirty="0"/>
              <a:t> (</a:t>
            </a:r>
            <a:r>
              <a:rPr lang="lt-LT" dirty="0" err="1"/>
              <a:t>enqueueLast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pollFirst</a:t>
            </a:r>
            <a:r>
              <a:rPr lang="lt-LT" dirty="0"/>
              <a:t> (</a:t>
            </a:r>
            <a:r>
              <a:rPr lang="lt-LT" dirty="0" err="1"/>
              <a:t>dequeueFirst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pollLast</a:t>
            </a:r>
            <a:r>
              <a:rPr lang="lt-LT" dirty="0"/>
              <a:t> (</a:t>
            </a:r>
            <a:r>
              <a:rPr lang="lt-LT" dirty="0" err="1"/>
              <a:t>dequeueLast</a:t>
            </a:r>
            <a:r>
              <a:rPr lang="lt-LT" dirty="0"/>
              <a:t>)</a:t>
            </a:r>
          </a:p>
          <a:p>
            <a:pPr lvl="1"/>
            <a:r>
              <a:rPr lang="lt-LT" dirty="0" err="1"/>
              <a:t>peakFirst</a:t>
            </a:r>
            <a:r>
              <a:rPr lang="lt-LT" dirty="0"/>
              <a:t> </a:t>
            </a:r>
          </a:p>
          <a:p>
            <a:pPr lvl="1"/>
            <a:r>
              <a:rPr lang="lt-LT" dirty="0" err="1"/>
              <a:t>peakLast</a:t>
            </a:r>
            <a:endParaRPr lang="lt-LT" dirty="0"/>
          </a:p>
          <a:p>
            <a:r>
              <a:rPr lang="lt-LT" dirty="0"/>
              <a:t>Analogiškos operacijos, sąlygojančios išimtis:</a:t>
            </a:r>
          </a:p>
          <a:p>
            <a:pPr lvl="1"/>
            <a:r>
              <a:rPr lang="lt-LT" dirty="0" err="1"/>
              <a:t>addFirst</a:t>
            </a:r>
            <a:endParaRPr lang="lt-LT" dirty="0"/>
          </a:p>
          <a:p>
            <a:pPr lvl="1"/>
            <a:r>
              <a:rPr lang="lt-LT" dirty="0" err="1"/>
              <a:t>addLast</a:t>
            </a:r>
            <a:r>
              <a:rPr lang="lt-LT" dirty="0"/>
              <a:t> </a:t>
            </a:r>
          </a:p>
          <a:p>
            <a:pPr lvl="1"/>
            <a:r>
              <a:rPr lang="lt-LT" dirty="0" err="1"/>
              <a:t>removeFirst</a:t>
            </a:r>
            <a:r>
              <a:rPr lang="lt-LT" dirty="0"/>
              <a:t> </a:t>
            </a:r>
          </a:p>
          <a:p>
            <a:pPr lvl="1"/>
            <a:r>
              <a:rPr lang="lt-LT" dirty="0" err="1"/>
              <a:t>removeLast</a:t>
            </a:r>
            <a:r>
              <a:rPr lang="lt-LT" dirty="0"/>
              <a:t> </a:t>
            </a:r>
          </a:p>
          <a:p>
            <a:pPr lvl="1"/>
            <a:r>
              <a:rPr lang="lt-LT" dirty="0" err="1"/>
              <a:t>getFirst</a:t>
            </a:r>
            <a:r>
              <a:rPr lang="lt-LT" dirty="0"/>
              <a:t> </a:t>
            </a:r>
          </a:p>
          <a:p>
            <a:pPr lvl="1"/>
            <a:r>
              <a:rPr lang="lt-LT" dirty="0" err="1"/>
              <a:t>getLast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011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4E68A42-B8A9-4F37-A806-048AA176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</a:t>
            </a:r>
            <a:r>
              <a:rPr lang="en-US" i="1" dirty="0"/>
              <a:t> </a:t>
            </a:r>
            <a:r>
              <a:rPr lang="lt-LT" i="1" dirty="0"/>
              <a:t>s</a:t>
            </a:r>
            <a:r>
              <a:rPr lang="en-US" dirty="0" err="1"/>
              <a:t>tekas</a:t>
            </a:r>
            <a:r>
              <a:rPr lang="lt-LT" dirty="0"/>
              <a:t> (angl. </a:t>
            </a:r>
            <a:r>
              <a:rPr lang="lt-LT" dirty="0" err="1"/>
              <a:t>call</a:t>
            </a:r>
            <a:r>
              <a:rPr lang="lt-LT" dirty="0"/>
              <a:t> </a:t>
            </a:r>
            <a:r>
              <a:rPr lang="lt-LT" dirty="0" err="1"/>
              <a:t>stack</a:t>
            </a:r>
            <a:r>
              <a:rPr lang="lt-LT" dirty="0"/>
              <a:t>)</a:t>
            </a:r>
            <a:r>
              <a:rPr lang="en-US" dirty="0"/>
              <a:t> (3)</a:t>
            </a:r>
            <a:endParaRPr lang="lt-LT" i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98237D2-094E-4894-804B-2640ACC58DE8}"/>
              </a:ext>
            </a:extLst>
          </p:cNvPr>
          <p:cNvSpPr/>
          <p:nvPr/>
        </p:nvSpPr>
        <p:spPr>
          <a:xfrm>
            <a:off x="4008472" y="4731395"/>
            <a:ext cx="3040913" cy="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1 </a:t>
            </a:r>
            <a:r>
              <a:rPr lang="en-US" dirty="0" err="1"/>
              <a:t>parametrai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97FAA4FA-BD01-46F0-ADC6-3130F8EC72B5}"/>
              </a:ext>
            </a:extLst>
          </p:cNvPr>
          <p:cNvSpPr/>
          <p:nvPr/>
        </p:nvSpPr>
        <p:spPr>
          <a:xfrm>
            <a:off x="4008472" y="4221088"/>
            <a:ext cx="3040913" cy="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1 </a:t>
            </a:r>
            <a:r>
              <a:rPr lang="en-US" dirty="0" err="1"/>
              <a:t>adresas</a:t>
            </a:r>
            <a:endParaRPr lang="lt-LT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434D430-6602-4193-986F-5F24EC782172}"/>
              </a:ext>
            </a:extLst>
          </p:cNvPr>
          <p:cNvSpPr/>
          <p:nvPr/>
        </p:nvSpPr>
        <p:spPr>
          <a:xfrm>
            <a:off x="4008472" y="3710651"/>
            <a:ext cx="3040913" cy="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1 </a:t>
            </a:r>
            <a:r>
              <a:rPr lang="en-US" dirty="0" err="1"/>
              <a:t>lokal</a:t>
            </a:r>
            <a:r>
              <a:rPr lang="lt-LT" dirty="0" err="1"/>
              <a:t>ūs</a:t>
            </a:r>
            <a:r>
              <a:rPr lang="lt-LT" dirty="0"/>
              <a:t> kintamieji</a:t>
            </a: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DCFE464F-A564-4CA9-A762-63CD7D538BA9}"/>
              </a:ext>
            </a:extLst>
          </p:cNvPr>
          <p:cNvSpPr/>
          <p:nvPr/>
        </p:nvSpPr>
        <p:spPr>
          <a:xfrm>
            <a:off x="4008472" y="3191484"/>
            <a:ext cx="3040913" cy="529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2 </a:t>
            </a:r>
            <a:r>
              <a:rPr lang="en-US" dirty="0" err="1"/>
              <a:t>parametrai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49EBE700-814A-456B-B711-683B43002EAD}"/>
              </a:ext>
            </a:extLst>
          </p:cNvPr>
          <p:cNvSpPr/>
          <p:nvPr/>
        </p:nvSpPr>
        <p:spPr>
          <a:xfrm>
            <a:off x="4008473" y="2668772"/>
            <a:ext cx="3040913" cy="521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2 </a:t>
            </a:r>
            <a:r>
              <a:rPr lang="en-US" dirty="0" err="1"/>
              <a:t>adresas</a:t>
            </a:r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713563EF-89D2-4D7C-9464-F4BB03B70FEF}"/>
              </a:ext>
            </a:extLst>
          </p:cNvPr>
          <p:cNvSpPr/>
          <p:nvPr/>
        </p:nvSpPr>
        <p:spPr>
          <a:xfrm>
            <a:off x="4008474" y="2121048"/>
            <a:ext cx="3040913" cy="5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Funkcijos </a:t>
            </a:r>
            <a:r>
              <a:rPr lang="en-US" dirty="0"/>
              <a:t>2 </a:t>
            </a:r>
            <a:r>
              <a:rPr lang="en-US" dirty="0" err="1"/>
              <a:t>lokal</a:t>
            </a:r>
            <a:r>
              <a:rPr lang="lt-LT" dirty="0" err="1"/>
              <a:t>ūs</a:t>
            </a:r>
            <a:r>
              <a:rPr lang="lt-LT" dirty="0"/>
              <a:t> kintamieji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F27C1-8105-48A7-B4B8-4EA9F8BA8EAF}"/>
              </a:ext>
            </a:extLst>
          </p:cNvPr>
          <p:cNvSpPr txBox="1"/>
          <p:nvPr/>
        </p:nvSpPr>
        <p:spPr>
          <a:xfrm>
            <a:off x="4827182" y="1708447"/>
            <a:ext cx="1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lt-LT" dirty="0"/>
          </a:p>
        </p:txBody>
      </p:sp>
      <p:sp>
        <p:nvSpPr>
          <p:cNvPr id="13" name="Dešinysis riestinis skliaustas 12">
            <a:extLst>
              <a:ext uri="{FF2B5EF4-FFF2-40B4-BE49-F238E27FC236}">
                <a16:creationId xmlns:a16="http://schemas.microsoft.com/office/drawing/2014/main" id="{D445BEB9-A4C7-42A0-93C4-75EEA3F1EEE8}"/>
              </a:ext>
            </a:extLst>
          </p:cNvPr>
          <p:cNvSpPr/>
          <p:nvPr/>
        </p:nvSpPr>
        <p:spPr>
          <a:xfrm>
            <a:off x="7049387" y="2121047"/>
            <a:ext cx="563525" cy="1600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1A7D5-DBA8-48C4-AC2C-84410E04D20D}"/>
              </a:ext>
            </a:extLst>
          </p:cNvPr>
          <p:cNvSpPr txBox="1"/>
          <p:nvPr/>
        </p:nvSpPr>
        <p:spPr>
          <a:xfrm>
            <a:off x="7729870" y="2248712"/>
            <a:ext cx="2750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Steko kadras (pagrindinė informacija apie konkrečią </a:t>
            </a:r>
            <a:r>
              <a:rPr lang="en-US" sz="2400" dirty="0" err="1"/>
              <a:t>funkcij</a:t>
            </a:r>
            <a:r>
              <a:rPr lang="lt-LT" sz="2400" dirty="0"/>
              <a:t>ą)</a:t>
            </a: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32B01B92-61D3-4CD2-9D9E-14BA913088F6}"/>
              </a:ext>
            </a:extLst>
          </p:cNvPr>
          <p:cNvSpPr/>
          <p:nvPr/>
        </p:nvSpPr>
        <p:spPr>
          <a:xfrm>
            <a:off x="4008472" y="5252464"/>
            <a:ext cx="3040913" cy="9250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/>
              <a:t>.</a:t>
            </a:r>
          </a:p>
          <a:p>
            <a:pPr algn="ctr"/>
            <a:r>
              <a:rPr lang="lt-LT" dirty="0"/>
              <a:t>.</a:t>
            </a:r>
          </a:p>
          <a:p>
            <a:pPr algn="ctr"/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8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1F22FEA-95A3-42AF-9E5D-57047FC0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Tiesinės duomenų struktūros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3F32E5F-87AD-460B-B0F7-52359FF2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  <a:p>
            <a:r>
              <a:rPr lang="lt-LT" dirty="0"/>
              <a:t>Eilė</a:t>
            </a:r>
          </a:p>
          <a:p>
            <a:r>
              <a:rPr lang="lt-LT" dirty="0" err="1"/>
              <a:t>Dekas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2179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111685" y="2352674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7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482698" y="2578585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82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2666999" y="2535555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95921" y="3291916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6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482698" y="3526696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716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482698" y="4302442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023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>
            <a:off x="922116" y="4562940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09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C5E0D-753F-4C56-8569-CEBE4FBD5722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816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2EC2D6A3-0955-4668-AEBF-FF44F67632D7}"/>
              </a:ext>
            </a:extLst>
          </p:cNvPr>
          <p:cNvSpPr/>
          <p:nvPr/>
        </p:nvSpPr>
        <p:spPr>
          <a:xfrm>
            <a:off x="90170" y="3291916"/>
            <a:ext cx="935665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135EF-77D1-40B7-9C7E-44F4EF4F6D9D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238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2EC2D6A3-0955-4668-AEBF-FF44F67632D7}"/>
              </a:ext>
            </a:extLst>
          </p:cNvPr>
          <p:cNvSpPr/>
          <p:nvPr/>
        </p:nvSpPr>
        <p:spPr>
          <a:xfrm>
            <a:off x="482698" y="3526696"/>
            <a:ext cx="935665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EC155-6CD0-4FDA-A710-3AB32A251D6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lt-LT" dirty="0"/>
              <a:t>Tai tiesinė duomenų struktūra, kurioje duomenis galima įdėti arba išimti duomenų struktūros pradžioje. Vėliausiai į steką įdėti duomenys bus šalinami pirmiausiai (angl. </a:t>
            </a:r>
            <a:r>
              <a:rPr lang="lt-LT" dirty="0" err="1"/>
              <a:t>first-in-last-out</a:t>
            </a:r>
            <a:r>
              <a:rPr lang="lt-LT" dirty="0"/>
              <a:t> FILO).</a:t>
            </a:r>
          </a:p>
          <a:p>
            <a:r>
              <a:rPr lang="lt-LT" dirty="0"/>
              <a:t>Stekas turi dvi pagrindines operacijas: </a:t>
            </a:r>
          </a:p>
          <a:p>
            <a:pPr lvl="1"/>
            <a:r>
              <a:rPr lang="lt-LT" dirty="0" err="1"/>
              <a:t>Push</a:t>
            </a:r>
            <a:r>
              <a:rPr lang="lt-LT" dirty="0"/>
              <a:t> – įdėti elementą į steko pradžią</a:t>
            </a:r>
          </a:p>
          <a:p>
            <a:pPr lvl="1"/>
            <a:r>
              <a:rPr lang="lt-LT" dirty="0" err="1"/>
              <a:t>Pop</a:t>
            </a:r>
            <a:r>
              <a:rPr lang="lt-LT" dirty="0"/>
              <a:t> – išimti elementą iš steko pradžios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8776968" y="6071235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 </a:t>
            </a:r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EAA4893D-2A71-4939-A272-22B8A86B8E97}"/>
              </a:ext>
            </a:extLst>
          </p:cNvPr>
          <p:cNvSpPr/>
          <p:nvPr/>
        </p:nvSpPr>
        <p:spPr>
          <a:xfrm>
            <a:off x="8776969" y="551053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2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727D7DC-7529-463E-8420-B7672FE485A8}"/>
              </a:ext>
            </a:extLst>
          </p:cNvPr>
          <p:cNvSpPr/>
          <p:nvPr/>
        </p:nvSpPr>
        <p:spPr>
          <a:xfrm>
            <a:off x="8776968" y="4949825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3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1305419A-E9E0-496B-97D4-FF23C09C0D80}"/>
              </a:ext>
            </a:extLst>
          </p:cNvPr>
          <p:cNvSpPr/>
          <p:nvPr/>
        </p:nvSpPr>
        <p:spPr>
          <a:xfrm>
            <a:off x="8776968" y="4389120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4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352663" y="4458890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11" name="Rodyklė: žemyn 10">
            <a:extLst>
              <a:ext uri="{FF2B5EF4-FFF2-40B4-BE49-F238E27FC236}">
                <a16:creationId xmlns:a16="http://schemas.microsoft.com/office/drawing/2014/main" id="{671C2E49-BAC3-40A2-AEFF-6D025129E511}"/>
              </a:ext>
            </a:extLst>
          </p:cNvPr>
          <p:cNvSpPr/>
          <p:nvPr/>
        </p:nvSpPr>
        <p:spPr>
          <a:xfrm>
            <a:off x="9893300" y="3748722"/>
            <a:ext cx="26670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2" name="Rodyklė: žemyn 11">
            <a:extLst>
              <a:ext uri="{FF2B5EF4-FFF2-40B4-BE49-F238E27FC236}">
                <a16:creationId xmlns:a16="http://schemas.microsoft.com/office/drawing/2014/main" id="{49852D2C-510C-4862-944C-65D5C4E8FD40}"/>
              </a:ext>
            </a:extLst>
          </p:cNvPr>
          <p:cNvSpPr/>
          <p:nvPr/>
        </p:nvSpPr>
        <p:spPr>
          <a:xfrm rot="10800000">
            <a:off x="8836659" y="3727450"/>
            <a:ext cx="26670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C5136-5E98-4CD8-BCD2-D5B180083B22}"/>
              </a:ext>
            </a:extLst>
          </p:cNvPr>
          <p:cNvSpPr txBox="1"/>
          <p:nvPr/>
        </p:nvSpPr>
        <p:spPr>
          <a:xfrm flipH="1">
            <a:off x="8681030" y="3347482"/>
            <a:ext cx="6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Pop</a:t>
            </a:r>
            <a:endParaRPr lang="lt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53C6A7-996E-4A30-9E84-21714F1E6B72}"/>
              </a:ext>
            </a:extLst>
          </p:cNvPr>
          <p:cNvSpPr txBox="1"/>
          <p:nvPr/>
        </p:nvSpPr>
        <p:spPr>
          <a:xfrm flipH="1">
            <a:off x="9700205" y="3354864"/>
            <a:ext cx="6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Push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94954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2EC2D6A3-0955-4668-AEBF-FF44F67632D7}"/>
              </a:ext>
            </a:extLst>
          </p:cNvPr>
          <p:cNvSpPr/>
          <p:nvPr/>
        </p:nvSpPr>
        <p:spPr>
          <a:xfrm>
            <a:off x="482698" y="4297560"/>
            <a:ext cx="935665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CA4DA-07A2-45B6-AE8F-D5F476E63689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94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2EC2D6A3-0955-4668-AEBF-FF44F67632D7}"/>
              </a:ext>
            </a:extLst>
          </p:cNvPr>
          <p:cNvSpPr/>
          <p:nvPr/>
        </p:nvSpPr>
        <p:spPr>
          <a:xfrm>
            <a:off x="946374" y="4555636"/>
            <a:ext cx="935665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CD548-1BFD-49EF-9147-2AD4A80993B5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44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4" y="4041166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246D6-6CAB-4950-836C-A4511B040A27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D911F-9EF3-4957-9EBF-B7B74FC9D3FF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55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4" y="4041166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dyklė: dešinėn 15">
            <a:extLst>
              <a:ext uri="{FF2B5EF4-FFF2-40B4-BE49-F238E27FC236}">
                <a16:creationId xmlns:a16="http://schemas.microsoft.com/office/drawing/2014/main" id="{0D2E2887-35C4-474C-BA2F-AE40CC8A9DF2}"/>
              </a:ext>
            </a:extLst>
          </p:cNvPr>
          <p:cNvSpPr/>
          <p:nvPr/>
        </p:nvSpPr>
        <p:spPr>
          <a:xfrm>
            <a:off x="14866" y="3291916"/>
            <a:ext cx="935665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9F60-68A0-40A6-977D-34B1C47B4524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C8841-7837-4968-8A0E-72C0421F303D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86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4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dyklė: dešinėn 15">
            <a:extLst>
              <a:ext uri="{FF2B5EF4-FFF2-40B4-BE49-F238E27FC236}">
                <a16:creationId xmlns:a16="http://schemas.microsoft.com/office/drawing/2014/main" id="{0D2E2887-35C4-474C-BA2F-AE40CC8A9DF2}"/>
              </a:ext>
            </a:extLst>
          </p:cNvPr>
          <p:cNvSpPr/>
          <p:nvPr/>
        </p:nvSpPr>
        <p:spPr>
          <a:xfrm>
            <a:off x="482698" y="3522592"/>
            <a:ext cx="935665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91A11-2553-4C7D-92E6-4CC810ED927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03F4E-B896-4C05-8C91-926D604A4B75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743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3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dyklė: dešinėn 15">
            <a:extLst>
              <a:ext uri="{FF2B5EF4-FFF2-40B4-BE49-F238E27FC236}">
                <a16:creationId xmlns:a16="http://schemas.microsoft.com/office/drawing/2014/main" id="{0D2E2887-35C4-474C-BA2F-AE40CC8A9DF2}"/>
              </a:ext>
            </a:extLst>
          </p:cNvPr>
          <p:cNvSpPr/>
          <p:nvPr/>
        </p:nvSpPr>
        <p:spPr>
          <a:xfrm>
            <a:off x="482698" y="4297560"/>
            <a:ext cx="935665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E5537-D048-4E80-A983-AA0B2CA6009F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4752B-7D0C-442A-BBBC-68AA05551513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74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4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dyklė: dešinėn 15">
            <a:extLst>
              <a:ext uri="{FF2B5EF4-FFF2-40B4-BE49-F238E27FC236}">
                <a16:creationId xmlns:a16="http://schemas.microsoft.com/office/drawing/2014/main" id="{0D2E2887-35C4-474C-BA2F-AE40CC8A9DF2}"/>
              </a:ext>
            </a:extLst>
          </p:cNvPr>
          <p:cNvSpPr/>
          <p:nvPr/>
        </p:nvSpPr>
        <p:spPr>
          <a:xfrm>
            <a:off x="909014" y="4543268"/>
            <a:ext cx="935665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760D7-902F-4D6E-97B2-920FD96CBE29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2D173-1104-44B5-9A5E-FAA103A23156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57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48141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08358" y="4048141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3B698-DCD2-4F5C-9628-66DF044E63BF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C1A03-83EF-4811-B494-A2727AE6E156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45F49-6568-421E-8281-65D3623F2F7B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76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4948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14866" y="3291916"/>
            <a:ext cx="935665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222AD-0EAD-441E-A8A5-24943912BBCF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8E488-FA28-4A0E-833A-F79CE03AE7C6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E5B9E-3D02-4574-A700-9946E03CD062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1273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08358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482698" y="3541418"/>
            <a:ext cx="935665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1D6F3-3300-41B9-8435-8680BA07E1B9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91BB6-B811-45A1-87E8-DFBFCFBDE0FB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C7826-7EE5-4909-96E6-1C721F2D4FDF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8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14994" y="496119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7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48141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08358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482698" y="4277364"/>
            <a:ext cx="935665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89CED-0DA3-478C-93CE-D4933E7EC5AD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7825D-1D10-4947-89D4-B86614DD7D8B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6B44A-0895-4A88-8AA6-B4831A801CE2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40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33844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954389" y="4551532"/>
            <a:ext cx="935665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563BB-93B5-4211-B615-7A12010D4E76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06E66-57FD-4EFF-AF56-0946153A3854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C1DB5-C5F7-4F99-AC59-51FBD71FECC7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801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67660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04745" y="4032958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41829" y="4032958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6EF2F-2BF4-4462-8E42-7E2DC57F87E6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2EF813-6A9E-463C-BFD6-572C26DBDA70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6B30B-DCA9-431E-B313-7E1B3278C664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88FC9-FE78-4AE0-8B39-54136301207B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27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9147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9030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14866" y="3291916"/>
            <a:ext cx="935665" cy="2741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66114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84BAF30C-F927-4305-AC54-EB240145DD02}"/>
              </a:ext>
            </a:extLst>
          </p:cNvPr>
          <p:cNvSpPr/>
          <p:nvPr/>
        </p:nvSpPr>
        <p:spPr>
          <a:xfrm>
            <a:off x="8431619" y="2328227"/>
            <a:ext cx="2668772" cy="520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Factorial(1)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6BC40-BF85-4CD0-B0C0-3203F3AA96A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5AC3B-3527-41C0-93CD-FA29D1D0F7E0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F08A4-95CC-4609-9359-6EB10B3D2E3C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48E51-61D2-4CEB-844B-AC6274BABB7A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72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4948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482698" y="3524668"/>
            <a:ext cx="935665" cy="2741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0328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84BAF30C-F927-4305-AC54-EB240145DD02}"/>
              </a:ext>
            </a:extLst>
          </p:cNvPr>
          <p:cNvSpPr/>
          <p:nvPr/>
        </p:nvSpPr>
        <p:spPr>
          <a:xfrm>
            <a:off x="8431619" y="2328227"/>
            <a:ext cx="2668772" cy="520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Factorial(1)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36FD2-9516-4F2F-B7D3-DB65917FCB21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418ED-8D60-4BC7-AE26-5B72FA63235E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F080-58AA-4896-A07F-F2E7FCE8F2DF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93BE1-24F7-4E28-A186-963286AA99B9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433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950531" y="3796760"/>
            <a:ext cx="935665" cy="2741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3391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84BAF30C-F927-4305-AC54-EB240145DD02}"/>
              </a:ext>
            </a:extLst>
          </p:cNvPr>
          <p:cNvSpPr/>
          <p:nvPr/>
        </p:nvSpPr>
        <p:spPr>
          <a:xfrm>
            <a:off x="8431619" y="2328227"/>
            <a:ext cx="2668772" cy="520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Factorial(1)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0FB6C-A5C2-4FC4-B7E6-897EDB2F7802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E931B-3CDD-442B-B163-5E3100FFBD52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7FBBA-69E8-4508-872D-21EE797E4CC2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5141C-928F-4F39-828C-82DD9B10CE31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269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dyklė: dešinėn 16">
            <a:extLst>
              <a:ext uri="{FF2B5EF4-FFF2-40B4-BE49-F238E27FC236}">
                <a16:creationId xmlns:a16="http://schemas.microsoft.com/office/drawing/2014/main" id="{6088D9F4-9FF9-4A3A-97BC-17C6B0A3FF56}"/>
              </a:ext>
            </a:extLst>
          </p:cNvPr>
          <p:cNvSpPr/>
          <p:nvPr/>
        </p:nvSpPr>
        <p:spPr>
          <a:xfrm>
            <a:off x="950531" y="3796760"/>
            <a:ext cx="935665" cy="2741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3391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84BAF30C-F927-4305-AC54-EB240145DD02}"/>
              </a:ext>
            </a:extLst>
          </p:cNvPr>
          <p:cNvSpPr/>
          <p:nvPr/>
        </p:nvSpPr>
        <p:spPr>
          <a:xfrm>
            <a:off x="8431619" y="1554528"/>
            <a:ext cx="2668772" cy="520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Factorial(1)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Tiesioji rodyklės jungtis 4">
            <a:extLst>
              <a:ext uri="{FF2B5EF4-FFF2-40B4-BE49-F238E27FC236}">
                <a16:creationId xmlns:a16="http://schemas.microsoft.com/office/drawing/2014/main" id="{C4B5753F-8B36-4A87-A836-6630C3B7224E}"/>
              </a:ext>
            </a:extLst>
          </p:cNvPr>
          <p:cNvCxnSpPr/>
          <p:nvPr/>
        </p:nvCxnSpPr>
        <p:spPr>
          <a:xfrm flipV="1">
            <a:off x="9766005" y="2277370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5EF03-A961-48F1-AF1C-8E4FF94E148E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783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3391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5EF03-A961-48F1-AF1C-8E4FF94E148E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1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4D922-1C7D-4749-A8AB-DB56EE444CF6}"/>
              </a:ext>
            </a:extLst>
          </p:cNvPr>
          <p:cNvSpPr txBox="1"/>
          <p:nvPr/>
        </p:nvSpPr>
        <p:spPr>
          <a:xfrm>
            <a:off x="4455826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718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861900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3391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5EF03-A961-48F1-AF1C-8E4FF94E148E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1 * 2 = 2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07FA9-175D-4276-897E-7E0B1B2979FE}"/>
              </a:ext>
            </a:extLst>
          </p:cNvPr>
          <p:cNvSpPr txBox="1"/>
          <p:nvPr/>
        </p:nvSpPr>
        <p:spPr>
          <a:xfrm>
            <a:off x="4455826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875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E4A68AA7-FE93-4583-A452-D43F76086991}"/>
              </a:ext>
            </a:extLst>
          </p:cNvPr>
          <p:cNvSpPr/>
          <p:nvPr/>
        </p:nvSpPr>
        <p:spPr>
          <a:xfrm>
            <a:off x="8431619" y="2340912"/>
            <a:ext cx="2668772" cy="520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Factorial(2)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dyklė: dešinėn 17">
            <a:extLst>
              <a:ext uri="{FF2B5EF4-FFF2-40B4-BE49-F238E27FC236}">
                <a16:creationId xmlns:a16="http://schemas.microsoft.com/office/drawing/2014/main" id="{DF755F51-7FAE-44BA-BFFD-30112D4417EB}"/>
              </a:ext>
            </a:extLst>
          </p:cNvPr>
          <p:cNvSpPr/>
          <p:nvPr/>
        </p:nvSpPr>
        <p:spPr>
          <a:xfrm rot="5400000">
            <a:off x="3873391" y="4037062"/>
            <a:ext cx="754772" cy="2741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5EF03-A961-48F1-AF1C-8E4FF94E148E}"/>
              </a:ext>
            </a:extLst>
          </p:cNvPr>
          <p:cNvSpPr txBox="1"/>
          <p:nvPr/>
        </p:nvSpPr>
        <p:spPr>
          <a:xfrm>
            <a:off x="2885814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1 * 2 = 2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Tiesioji rodyklės jungtis 23">
            <a:extLst>
              <a:ext uri="{FF2B5EF4-FFF2-40B4-BE49-F238E27FC236}">
                <a16:creationId xmlns:a16="http://schemas.microsoft.com/office/drawing/2014/main" id="{F7C12E04-96CC-440E-A8AA-7C191F308B5D}"/>
              </a:ext>
            </a:extLst>
          </p:cNvPr>
          <p:cNvCxnSpPr/>
          <p:nvPr/>
        </p:nvCxnSpPr>
        <p:spPr>
          <a:xfrm flipV="1">
            <a:off x="9701459" y="2944344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C8CD48-1C56-4BAD-973A-4DDDA7D146CA}"/>
              </a:ext>
            </a:extLst>
          </p:cNvPr>
          <p:cNvSpPr txBox="1"/>
          <p:nvPr/>
        </p:nvSpPr>
        <p:spPr>
          <a:xfrm>
            <a:off x="4455826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58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Push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25627" y="441753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176418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FAD50-394C-4BD7-B061-AB7184976D91}"/>
              </a:ext>
            </a:extLst>
          </p:cNvPr>
          <p:cNvSpPr txBox="1"/>
          <p:nvPr/>
        </p:nvSpPr>
        <p:spPr>
          <a:xfrm>
            <a:off x="4329541" y="4238934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845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3387778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 * 3 = 6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2137E-8F15-462A-9298-09FF2D59AFBF}"/>
              </a:ext>
            </a:extLst>
          </p:cNvPr>
          <p:cNvSpPr txBox="1"/>
          <p:nvPr/>
        </p:nvSpPr>
        <p:spPr>
          <a:xfrm>
            <a:off x="4329541" y="4238934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807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59C85598-31F4-419C-AA95-3B31B58C7A42}"/>
              </a:ext>
            </a:extLst>
          </p:cNvPr>
          <p:cNvSpPr/>
          <p:nvPr/>
        </p:nvSpPr>
        <p:spPr>
          <a:xfrm>
            <a:off x="8431619" y="2781610"/>
            <a:ext cx="2668772" cy="52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Factorial(3)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9BA44F0-D0BC-41F4-8F8B-C8901E497D82}"/>
              </a:ext>
            </a:extLst>
          </p:cNvPr>
          <p:cNvSpPr/>
          <p:nvPr/>
        </p:nvSpPr>
        <p:spPr>
          <a:xfrm rot="5400000">
            <a:off x="3728012" y="4037062"/>
            <a:ext cx="754772" cy="2741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D51EC-4A42-448C-B4BA-6EBA3FC41FC7}"/>
              </a:ext>
            </a:extLst>
          </p:cNvPr>
          <p:cNvSpPr txBox="1"/>
          <p:nvPr/>
        </p:nvSpPr>
        <p:spPr>
          <a:xfrm>
            <a:off x="2794991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 * 3 = 6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5C12C473-1490-4BE4-A0BF-FA48C4E6239B}"/>
              </a:ext>
            </a:extLst>
          </p:cNvPr>
          <p:cNvCxnSpPr/>
          <p:nvPr/>
        </p:nvCxnSpPr>
        <p:spPr>
          <a:xfrm flipV="1">
            <a:off x="9701459" y="3429000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8D9D7C-0A21-4F46-96A8-59D386D72305}"/>
              </a:ext>
            </a:extLst>
          </p:cNvPr>
          <p:cNvSpPr txBox="1"/>
          <p:nvPr/>
        </p:nvSpPr>
        <p:spPr>
          <a:xfrm>
            <a:off x="4329541" y="4238934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07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6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1E94D-AF3B-4F85-B3BC-A2CEA397DDC1}"/>
              </a:ext>
            </a:extLst>
          </p:cNvPr>
          <p:cNvSpPr txBox="1"/>
          <p:nvPr/>
        </p:nvSpPr>
        <p:spPr>
          <a:xfrm>
            <a:off x="4151108" y="4234589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493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913648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6 * 4 = 24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2921-D9A0-43CB-A8D1-58811D7C6653}"/>
              </a:ext>
            </a:extLst>
          </p:cNvPr>
          <p:cNvSpPr txBox="1"/>
          <p:nvPr/>
        </p:nvSpPr>
        <p:spPr>
          <a:xfrm>
            <a:off x="4151108" y="4234589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333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5EF017DD-B37D-4B55-96A3-1C8B52FE407A}"/>
              </a:ext>
            </a:extLst>
          </p:cNvPr>
          <p:cNvSpPr/>
          <p:nvPr/>
        </p:nvSpPr>
        <p:spPr>
          <a:xfrm>
            <a:off x="8431619" y="3332270"/>
            <a:ext cx="2668772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Factorial(4)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dyklė: dešinėn 13">
            <a:extLst>
              <a:ext uri="{FF2B5EF4-FFF2-40B4-BE49-F238E27FC236}">
                <a16:creationId xmlns:a16="http://schemas.microsoft.com/office/drawing/2014/main" id="{5A47DCA3-C27A-414D-B4BD-32881E1DE466}"/>
              </a:ext>
            </a:extLst>
          </p:cNvPr>
          <p:cNvSpPr/>
          <p:nvPr/>
        </p:nvSpPr>
        <p:spPr>
          <a:xfrm rot="5400000">
            <a:off x="3579568" y="4037062"/>
            <a:ext cx="754772" cy="274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B1866-724A-4429-9FB7-DE138B070580}"/>
              </a:ext>
            </a:extLst>
          </p:cNvPr>
          <p:cNvSpPr txBox="1"/>
          <p:nvPr/>
        </p:nvSpPr>
        <p:spPr>
          <a:xfrm>
            <a:off x="2704168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24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Tiesioji rodyklės jungtis 14">
            <a:extLst>
              <a:ext uri="{FF2B5EF4-FFF2-40B4-BE49-F238E27FC236}">
                <a16:creationId xmlns:a16="http://schemas.microsoft.com/office/drawing/2014/main" id="{5BF5EF73-A968-4BDF-A9BA-000571C0AE0F}"/>
              </a:ext>
            </a:extLst>
          </p:cNvPr>
          <p:cNvCxnSpPr/>
          <p:nvPr/>
        </p:nvCxnSpPr>
        <p:spPr>
          <a:xfrm flipV="1">
            <a:off x="9701459" y="3988397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FE5044-B8EF-43C4-B9CB-F27276545C6E}"/>
              </a:ext>
            </a:extLst>
          </p:cNvPr>
          <p:cNvSpPr txBox="1"/>
          <p:nvPr/>
        </p:nvSpPr>
        <p:spPr>
          <a:xfrm>
            <a:off x="4151108" y="4234589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757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24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977B5-6681-47FF-8A22-865A45F5C9FA}"/>
              </a:ext>
            </a:extLst>
          </p:cNvPr>
          <p:cNvSpPr txBox="1"/>
          <p:nvPr/>
        </p:nvSpPr>
        <p:spPr>
          <a:xfrm>
            <a:off x="4156969" y="4239471"/>
            <a:ext cx="49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8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4439526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24 * 5 = 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D7D7-9225-42B8-A688-25D70B8B8131}"/>
              </a:ext>
            </a:extLst>
          </p:cNvPr>
          <p:cNvSpPr txBox="1"/>
          <p:nvPr/>
        </p:nvSpPr>
        <p:spPr>
          <a:xfrm>
            <a:off x="4156969" y="4239471"/>
            <a:ext cx="49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743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dyklė: dešinėn 9">
            <a:extLst>
              <a:ext uri="{FF2B5EF4-FFF2-40B4-BE49-F238E27FC236}">
                <a16:creationId xmlns:a16="http://schemas.microsoft.com/office/drawing/2014/main" id="{723B3D4D-1355-4ADF-999D-9FE4B3549521}"/>
              </a:ext>
            </a:extLst>
          </p:cNvPr>
          <p:cNvSpPr/>
          <p:nvPr/>
        </p:nvSpPr>
        <p:spPr>
          <a:xfrm rot="5400000">
            <a:off x="3434189" y="4041166"/>
            <a:ext cx="754772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1A817486-8E7A-4DEA-8CC2-B9C24E830FC5}"/>
              </a:ext>
            </a:extLst>
          </p:cNvPr>
          <p:cNvSpPr/>
          <p:nvPr/>
        </p:nvSpPr>
        <p:spPr>
          <a:xfrm>
            <a:off x="8431619" y="3878835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lt-L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Factorial(5)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9CBD4-AF04-4CAA-8025-E0DFD69790E8}"/>
              </a:ext>
            </a:extLst>
          </p:cNvPr>
          <p:cNvSpPr txBox="1"/>
          <p:nvPr/>
        </p:nvSpPr>
        <p:spPr>
          <a:xfrm>
            <a:off x="2622420" y="4254860"/>
            <a:ext cx="34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Tiesioji rodyklės jungtis 11">
            <a:extLst>
              <a:ext uri="{FF2B5EF4-FFF2-40B4-BE49-F238E27FC236}">
                <a16:creationId xmlns:a16="http://schemas.microsoft.com/office/drawing/2014/main" id="{1D86302F-ACE4-47B4-AF54-DEF7F53063E2}"/>
              </a:ext>
            </a:extLst>
          </p:cNvPr>
          <p:cNvCxnSpPr/>
          <p:nvPr/>
        </p:nvCxnSpPr>
        <p:spPr>
          <a:xfrm flipV="1">
            <a:off x="9701459" y="4509340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B39D2C-EFF4-4544-AF3A-7A8DADF675F9}"/>
              </a:ext>
            </a:extLst>
          </p:cNvPr>
          <p:cNvSpPr txBox="1"/>
          <p:nvPr/>
        </p:nvSpPr>
        <p:spPr>
          <a:xfrm>
            <a:off x="4156969" y="4239471"/>
            <a:ext cx="49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endParaRPr kumimoji="0" lang="lt-LT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81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</a:t>
            </a:r>
            <a:r>
              <a:rPr kumimoji="0" lang="lt-L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zultatas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B99D4AB-FA2C-4F13-92D7-554D3CAA44DC}"/>
              </a:ext>
            </a:extLst>
          </p:cNvPr>
          <p:cNvSpPr/>
          <p:nvPr/>
        </p:nvSpPr>
        <p:spPr>
          <a:xfrm>
            <a:off x="482698" y="2578585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0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39804" y="384837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2995781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965404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Į konsolę spausdiname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B99D4AB-FA2C-4F13-92D7-554D3CAA44DC}"/>
              </a:ext>
            </a:extLst>
          </p:cNvPr>
          <p:cNvSpPr/>
          <p:nvPr/>
        </p:nvSpPr>
        <p:spPr>
          <a:xfrm>
            <a:off x="482698" y="2578585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3806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8D6B7614-8A66-49E5-B06E-F01BA1D0FBD6}"/>
              </a:ext>
            </a:extLst>
          </p:cNvPr>
          <p:cNvSpPr/>
          <p:nvPr/>
        </p:nvSpPr>
        <p:spPr>
          <a:xfrm>
            <a:off x="8431619" y="429843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Į konsolę spausdiname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B99D4AB-FA2C-4F13-92D7-554D3CAA44DC}"/>
              </a:ext>
            </a:extLst>
          </p:cNvPr>
          <p:cNvSpPr/>
          <p:nvPr/>
        </p:nvSpPr>
        <p:spPr>
          <a:xfrm>
            <a:off x="482698" y="2578585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Tiesioji rodyklės jungtis 9">
            <a:extLst>
              <a:ext uri="{FF2B5EF4-FFF2-40B4-BE49-F238E27FC236}">
                <a16:creationId xmlns:a16="http://schemas.microsoft.com/office/drawing/2014/main" id="{B8EAC0E1-A6B8-480D-9D04-69EBB140EF7E}"/>
              </a:ext>
            </a:extLst>
          </p:cNvPr>
          <p:cNvCxnSpPr/>
          <p:nvPr/>
        </p:nvCxnSpPr>
        <p:spPr>
          <a:xfrm flipV="1">
            <a:off x="9701459" y="4966104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77775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431619" y="5486400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Į konsolę spausdiname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endParaRPr kumimoji="0" lang="lt-L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B99D4AB-FA2C-4F13-92D7-554D3CAA44DC}"/>
              </a:ext>
            </a:extLst>
          </p:cNvPr>
          <p:cNvSpPr/>
          <p:nvPr/>
        </p:nvSpPr>
        <p:spPr>
          <a:xfrm>
            <a:off x="95423" y="2815253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78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CF57EA7F-0FDE-4AE0-88A4-EA01CE5069E3}"/>
              </a:ext>
            </a:extLst>
          </p:cNvPr>
          <p:cNvSpPr/>
          <p:nvPr/>
        </p:nvSpPr>
        <p:spPr>
          <a:xfrm>
            <a:off x="8377831" y="4803362"/>
            <a:ext cx="2668772" cy="52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endParaRPr kumimoji="0" lang="lt-L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 baigė darbą</a:t>
            </a:r>
          </a:p>
        </p:txBody>
      </p:sp>
      <p:sp>
        <p:nvSpPr>
          <p:cNvPr id="13" name="Rodyklė: dešinėn 12">
            <a:extLst>
              <a:ext uri="{FF2B5EF4-FFF2-40B4-BE49-F238E27FC236}">
                <a16:creationId xmlns:a16="http://schemas.microsoft.com/office/drawing/2014/main" id="{6B99D4AB-FA2C-4F13-92D7-554D3CAA44DC}"/>
              </a:ext>
            </a:extLst>
          </p:cNvPr>
          <p:cNvSpPr/>
          <p:nvPr/>
        </p:nvSpPr>
        <p:spPr>
          <a:xfrm>
            <a:off x="95423" y="2815253"/>
            <a:ext cx="935665" cy="27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Tiesioji rodyklės jungtis 9">
            <a:extLst>
              <a:ext uri="{FF2B5EF4-FFF2-40B4-BE49-F238E27FC236}">
                <a16:creationId xmlns:a16="http://schemas.microsoft.com/office/drawing/2014/main" id="{1D7DBC60-2026-42D3-A71C-02E74A4BD45E}"/>
              </a:ext>
            </a:extLst>
          </p:cNvPr>
          <p:cNvCxnSpPr/>
          <p:nvPr/>
        </p:nvCxnSpPr>
        <p:spPr>
          <a:xfrm flipV="1">
            <a:off x="9701459" y="5393526"/>
            <a:ext cx="0" cy="358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4408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Kreipinių stekas. Rekursinės funkcijos pavyzdys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EA8B3-2E02-42BB-91EF-52AB071FA3DC}" type="slidenum">
              <a:rPr kumimoji="0" lang="lt-L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lt-L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F0C0F4-1734-4140-B81E-E3A85F87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31" y="2277370"/>
            <a:ext cx="57220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lt-LT" altLang="lt-L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factorial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lt-LT" altLang="lt-L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lt-LT" altLang="lt-LT" sz="16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lt-LT" altLang="lt-L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B41F-FED1-4A2A-8546-49D1ED904A62}"/>
              </a:ext>
            </a:extLst>
          </p:cNvPr>
          <p:cNvSpPr txBox="1"/>
          <p:nvPr/>
        </p:nvSpPr>
        <p:spPr>
          <a:xfrm>
            <a:off x="950531" y="5656018"/>
            <a:ext cx="572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 baigė darbą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93BF4-BB09-4209-83DE-FCB1EA4CE211}"/>
              </a:ext>
            </a:extLst>
          </p:cNvPr>
          <p:cNvSpPr txBox="1"/>
          <p:nvPr/>
        </p:nvSpPr>
        <p:spPr>
          <a:xfrm>
            <a:off x="8498269" y="547135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Kreipinių stekas yra tuščias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127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4E68A42-B8A9-4F37-A806-048AA176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1" y="2908300"/>
            <a:ext cx="3924300" cy="1325563"/>
          </a:xfrm>
        </p:spPr>
        <p:txBody>
          <a:bodyPr/>
          <a:lstStyle/>
          <a:p>
            <a:r>
              <a:rPr lang="lt-LT" dirty="0"/>
              <a:t>Demonstracija</a:t>
            </a:r>
          </a:p>
        </p:txBody>
      </p:sp>
    </p:spTree>
    <p:extLst>
      <p:ext uri="{BB962C8B-B14F-4D97-AF65-F5344CB8AC3E}">
        <p14:creationId xmlns:p14="http://schemas.microsoft.com/office/powerpoint/2010/main" val="1583826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4E68A42-B8A9-4F37-A806-048AA176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realizavimas</a:t>
            </a:r>
            <a:endParaRPr lang="lt-LT" i="1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55F9FF3-DA41-432E-AC78-E43A50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lt-LT" dirty="0"/>
              <a:t>ą galima realizuoti</a:t>
            </a:r>
            <a:r>
              <a:rPr lang="en-US" dirty="0"/>
              <a:t>,</a:t>
            </a:r>
            <a:r>
              <a:rPr lang="lt-LT" dirty="0"/>
              <a:t> naudojant:</a:t>
            </a:r>
          </a:p>
          <a:p>
            <a:pPr lvl="1"/>
            <a:r>
              <a:rPr lang="lt-LT" dirty="0"/>
              <a:t>Vienkryptį susietąjį sąrašą</a:t>
            </a:r>
          </a:p>
          <a:p>
            <a:pPr lvl="1"/>
            <a:r>
              <a:rPr lang="lt-LT" dirty="0"/>
              <a:t>Dvikryptį susietąjį sąrašą</a:t>
            </a:r>
          </a:p>
          <a:p>
            <a:pPr lvl="1"/>
            <a:r>
              <a:rPr lang="lt-LT" dirty="0"/>
              <a:t>Dinaminį masyvą</a:t>
            </a:r>
          </a:p>
        </p:txBody>
      </p:sp>
    </p:spTree>
    <p:extLst>
      <p:ext uri="{BB962C8B-B14F-4D97-AF65-F5344CB8AC3E}">
        <p14:creationId xmlns:p14="http://schemas.microsoft.com/office/powerpoint/2010/main" val="955408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en-US" dirty="0" err="1"/>
              <a:t>Naudojama</a:t>
            </a:r>
            <a:r>
              <a:rPr lang="en-US" dirty="0"/>
              <a:t> tik </a:t>
            </a:r>
            <a:r>
              <a:rPr lang="en-US" dirty="0" err="1"/>
              <a:t>viena</a:t>
            </a:r>
            <a:r>
              <a:rPr lang="en-US" dirty="0"/>
              <a:t> </a:t>
            </a:r>
            <a:r>
              <a:rPr lang="en-US" dirty="0" err="1"/>
              <a:t>rodykl</a:t>
            </a:r>
            <a:r>
              <a:rPr lang="lt-LT" dirty="0"/>
              <a:t>ė, rodanti į vienkrypčio susietojo sąrašo pradžią. Įterpimai ir šalinimai vyksta sąrašo pradžioje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F9C3C0FF-EC7E-49A8-B6C9-0B76ACFEA740}"/>
              </a:ext>
            </a:extLst>
          </p:cNvPr>
          <p:cNvSpPr/>
          <p:nvPr/>
        </p:nvSpPr>
        <p:spPr>
          <a:xfrm>
            <a:off x="3801872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F3201760-4A8B-45BB-9402-358A6D8AA93A}"/>
              </a:ext>
            </a:extLst>
          </p:cNvPr>
          <p:cNvSpPr/>
          <p:nvPr/>
        </p:nvSpPr>
        <p:spPr>
          <a:xfrm>
            <a:off x="3801872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3" name="Ovalas 12">
            <a:extLst>
              <a:ext uri="{FF2B5EF4-FFF2-40B4-BE49-F238E27FC236}">
                <a16:creationId xmlns:a16="http://schemas.microsoft.com/office/drawing/2014/main" id="{0D15BABB-4CD4-4C29-A260-1FCEC2CC9084}"/>
              </a:ext>
            </a:extLst>
          </p:cNvPr>
          <p:cNvSpPr/>
          <p:nvPr/>
        </p:nvSpPr>
        <p:spPr>
          <a:xfrm>
            <a:off x="4117213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73F2E414-6C04-4764-84AF-5BA59F869525}"/>
              </a:ext>
            </a:extLst>
          </p:cNvPr>
          <p:cNvCxnSpPr>
            <a:stCxn id="13" idx="6"/>
            <a:endCxn id="9" idx="1"/>
          </p:cNvCxnSpPr>
          <p:nvPr/>
        </p:nvCxnSpPr>
        <p:spPr>
          <a:xfrm>
            <a:off x="4236339" y="4563111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2323783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22" name="Tiesioji rodyklės jungtis 21">
            <a:extLst>
              <a:ext uri="{FF2B5EF4-FFF2-40B4-BE49-F238E27FC236}">
                <a16:creationId xmlns:a16="http://schemas.microsoft.com/office/drawing/2014/main" id="{2C8BC133-AB92-48DC-9246-7DF6991DC2D1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073591" y="4116325"/>
            <a:ext cx="728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7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lt-LT" dirty="0"/>
              <a:t>Tarkime, norime atlikti operaciją </a:t>
            </a:r>
            <a:r>
              <a:rPr lang="lt-LT" i="1" dirty="0" err="1"/>
              <a:t>pop</a:t>
            </a:r>
            <a:r>
              <a:rPr lang="lt-LT" dirty="0"/>
              <a:t>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F9C3C0FF-EC7E-49A8-B6C9-0B76ACFEA740}"/>
              </a:ext>
            </a:extLst>
          </p:cNvPr>
          <p:cNvSpPr/>
          <p:nvPr/>
        </p:nvSpPr>
        <p:spPr>
          <a:xfrm>
            <a:off x="3801872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F3201760-4A8B-45BB-9402-358A6D8AA93A}"/>
              </a:ext>
            </a:extLst>
          </p:cNvPr>
          <p:cNvSpPr/>
          <p:nvPr/>
        </p:nvSpPr>
        <p:spPr>
          <a:xfrm>
            <a:off x="3801872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3" name="Ovalas 12">
            <a:extLst>
              <a:ext uri="{FF2B5EF4-FFF2-40B4-BE49-F238E27FC236}">
                <a16:creationId xmlns:a16="http://schemas.microsoft.com/office/drawing/2014/main" id="{0D15BABB-4CD4-4C29-A260-1FCEC2CC9084}"/>
              </a:ext>
            </a:extLst>
          </p:cNvPr>
          <p:cNvSpPr/>
          <p:nvPr/>
        </p:nvSpPr>
        <p:spPr>
          <a:xfrm>
            <a:off x="4117213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73F2E414-6C04-4764-84AF-5BA59F869525}"/>
              </a:ext>
            </a:extLst>
          </p:cNvPr>
          <p:cNvCxnSpPr>
            <a:stCxn id="13" idx="6"/>
            <a:endCxn id="9" idx="1"/>
          </p:cNvCxnSpPr>
          <p:nvPr/>
        </p:nvCxnSpPr>
        <p:spPr>
          <a:xfrm>
            <a:off x="4236339" y="4563111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2323783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22" name="Tiesioji rodyklės jungtis 21">
            <a:extLst>
              <a:ext uri="{FF2B5EF4-FFF2-40B4-BE49-F238E27FC236}">
                <a16:creationId xmlns:a16="http://schemas.microsoft.com/office/drawing/2014/main" id="{2C8BC133-AB92-48DC-9246-7DF6991DC2D1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073591" y="4116325"/>
            <a:ext cx="728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30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lt-LT" dirty="0"/>
              <a:t>Grąžiname </a:t>
            </a:r>
            <a:r>
              <a:rPr lang="lt-LT" i="1" dirty="0" err="1"/>
              <a:t>head</a:t>
            </a:r>
            <a:r>
              <a:rPr lang="lt-LT" dirty="0"/>
              <a:t> mazgo reikšmę ir perkeliame </a:t>
            </a:r>
            <a:r>
              <a:rPr lang="lt-LT" i="1" dirty="0" err="1"/>
              <a:t>head</a:t>
            </a:r>
            <a:r>
              <a:rPr lang="lt-LT" dirty="0"/>
              <a:t> rodyklę į kitą mazgą.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F9C3C0FF-EC7E-49A8-B6C9-0B76ACFEA740}"/>
              </a:ext>
            </a:extLst>
          </p:cNvPr>
          <p:cNvSpPr/>
          <p:nvPr/>
        </p:nvSpPr>
        <p:spPr>
          <a:xfrm>
            <a:off x="3801872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F3201760-4A8B-45BB-9402-358A6D8AA93A}"/>
              </a:ext>
            </a:extLst>
          </p:cNvPr>
          <p:cNvSpPr/>
          <p:nvPr/>
        </p:nvSpPr>
        <p:spPr>
          <a:xfrm>
            <a:off x="3801872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3" name="Ovalas 12">
            <a:extLst>
              <a:ext uri="{FF2B5EF4-FFF2-40B4-BE49-F238E27FC236}">
                <a16:creationId xmlns:a16="http://schemas.microsoft.com/office/drawing/2014/main" id="{0D15BABB-4CD4-4C29-A260-1FCEC2CC9084}"/>
              </a:ext>
            </a:extLst>
          </p:cNvPr>
          <p:cNvSpPr/>
          <p:nvPr/>
        </p:nvSpPr>
        <p:spPr>
          <a:xfrm>
            <a:off x="4117213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73F2E414-6C04-4764-84AF-5BA59F869525}"/>
              </a:ext>
            </a:extLst>
          </p:cNvPr>
          <p:cNvCxnSpPr>
            <a:stCxn id="13" idx="6"/>
            <a:endCxn id="9" idx="1"/>
          </p:cNvCxnSpPr>
          <p:nvPr/>
        </p:nvCxnSpPr>
        <p:spPr>
          <a:xfrm>
            <a:off x="4236339" y="4563111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2323783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sp>
        <p:nvSpPr>
          <p:cNvPr id="12" name="Laisva forma: figūra 11">
            <a:extLst>
              <a:ext uri="{FF2B5EF4-FFF2-40B4-BE49-F238E27FC236}">
                <a16:creationId xmlns:a16="http://schemas.microsoft.com/office/drawing/2014/main" id="{07165E0B-95E2-47B7-9CA4-95145B13BED8}"/>
              </a:ext>
            </a:extLst>
          </p:cNvPr>
          <p:cNvSpPr/>
          <p:nvPr/>
        </p:nvSpPr>
        <p:spPr>
          <a:xfrm>
            <a:off x="3044952" y="3553529"/>
            <a:ext cx="2185416" cy="561271"/>
          </a:xfrm>
          <a:custGeom>
            <a:avLst/>
            <a:gdLst>
              <a:gd name="connsiteX0" fmla="*/ 0 w 2185416"/>
              <a:gd name="connsiteY0" fmla="*/ 561271 h 561271"/>
              <a:gd name="connsiteX1" fmla="*/ 1051560 w 2185416"/>
              <a:gd name="connsiteY1" fmla="*/ 3487 h 561271"/>
              <a:gd name="connsiteX2" fmla="*/ 2185416 w 2185416"/>
              <a:gd name="connsiteY2" fmla="*/ 341815 h 56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416" h="561271">
                <a:moveTo>
                  <a:pt x="0" y="561271"/>
                </a:moveTo>
                <a:cubicBezTo>
                  <a:pt x="343662" y="300667"/>
                  <a:pt x="687324" y="40063"/>
                  <a:pt x="1051560" y="3487"/>
                </a:cubicBezTo>
                <a:cubicBezTo>
                  <a:pt x="1415796" y="-33089"/>
                  <a:pt x="1981200" y="227515"/>
                  <a:pt x="2185416" y="34181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199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46892" y="3244334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713AFC98-3249-4647-A9A0-6DED8824F3EE}"/>
              </a:ext>
            </a:extLst>
          </p:cNvPr>
          <p:cNvSpPr/>
          <p:nvPr/>
        </p:nvSpPr>
        <p:spPr>
          <a:xfrm>
            <a:off x="9181004" y="320480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697360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lt-LT" dirty="0"/>
              <a:t>Ištriname pirmąjį mazgą.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2323783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sp>
        <p:nvSpPr>
          <p:cNvPr id="12" name="Laisva forma: figūra 11">
            <a:extLst>
              <a:ext uri="{FF2B5EF4-FFF2-40B4-BE49-F238E27FC236}">
                <a16:creationId xmlns:a16="http://schemas.microsoft.com/office/drawing/2014/main" id="{07165E0B-95E2-47B7-9CA4-95145B13BED8}"/>
              </a:ext>
            </a:extLst>
          </p:cNvPr>
          <p:cNvSpPr/>
          <p:nvPr/>
        </p:nvSpPr>
        <p:spPr>
          <a:xfrm>
            <a:off x="3044952" y="3553529"/>
            <a:ext cx="2185416" cy="561271"/>
          </a:xfrm>
          <a:custGeom>
            <a:avLst/>
            <a:gdLst>
              <a:gd name="connsiteX0" fmla="*/ 0 w 2185416"/>
              <a:gd name="connsiteY0" fmla="*/ 561271 h 561271"/>
              <a:gd name="connsiteX1" fmla="*/ 1051560 w 2185416"/>
              <a:gd name="connsiteY1" fmla="*/ 3487 h 561271"/>
              <a:gd name="connsiteX2" fmla="*/ 2185416 w 2185416"/>
              <a:gd name="connsiteY2" fmla="*/ 341815 h 56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416" h="561271">
                <a:moveTo>
                  <a:pt x="0" y="561271"/>
                </a:moveTo>
                <a:cubicBezTo>
                  <a:pt x="343662" y="300667"/>
                  <a:pt x="687324" y="40063"/>
                  <a:pt x="1051560" y="3487"/>
                </a:cubicBezTo>
                <a:cubicBezTo>
                  <a:pt x="1415796" y="-33089"/>
                  <a:pt x="1981200" y="227515"/>
                  <a:pt x="2185416" y="34181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86591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lt-LT" dirty="0"/>
              <a:t>Rezultatas.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3549079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298887" y="4116325"/>
            <a:ext cx="6429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0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3"/>
          </a:xfrm>
        </p:spPr>
        <p:txBody>
          <a:bodyPr/>
          <a:lstStyle/>
          <a:p>
            <a:r>
              <a:rPr lang="lt-LT" dirty="0"/>
              <a:t>Tarkime, nori</a:t>
            </a:r>
            <a:r>
              <a:rPr lang="en-US" dirty="0"/>
              <a:t>me</a:t>
            </a:r>
            <a:r>
              <a:rPr lang="lt-LT" dirty="0"/>
              <a:t> atlikti operaciją </a:t>
            </a:r>
            <a:r>
              <a:rPr lang="lt-LT" i="1" dirty="0" err="1"/>
              <a:t>push</a:t>
            </a:r>
            <a:r>
              <a:rPr lang="lt-LT" i="1" dirty="0"/>
              <a:t>(</a:t>
            </a:r>
            <a:r>
              <a:rPr lang="en-US" i="1" dirty="0"/>
              <a:t>10</a:t>
            </a:r>
            <a:r>
              <a:rPr lang="lt-LT" i="1" dirty="0"/>
              <a:t>).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3549079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298887" y="4116325"/>
            <a:ext cx="6429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082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8708"/>
          </a:xfrm>
        </p:spPr>
        <p:txBody>
          <a:bodyPr/>
          <a:lstStyle/>
          <a:p>
            <a:r>
              <a:rPr lang="en-US" dirty="0" err="1"/>
              <a:t>Sukuriame</a:t>
            </a:r>
            <a:r>
              <a:rPr lang="en-US" dirty="0"/>
              <a:t> </a:t>
            </a:r>
            <a:r>
              <a:rPr lang="en-US" dirty="0" err="1"/>
              <a:t>nauj</a:t>
            </a:r>
            <a:r>
              <a:rPr lang="lt-LT" dirty="0"/>
              <a:t>ą mazgą.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3549079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298887" y="4116325"/>
            <a:ext cx="6429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3923983" y="2635503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95B3AA60-E095-4CE7-A0FD-414EAE3E133E}"/>
              </a:ext>
            </a:extLst>
          </p:cNvPr>
          <p:cNvSpPr/>
          <p:nvPr/>
        </p:nvSpPr>
        <p:spPr>
          <a:xfrm>
            <a:off x="3923983" y="3082289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null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29548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8708"/>
          </a:xfrm>
        </p:spPr>
        <p:txBody>
          <a:bodyPr/>
          <a:lstStyle/>
          <a:p>
            <a:r>
              <a:rPr lang="en-US" dirty="0" err="1"/>
              <a:t>Naujo</a:t>
            </a:r>
            <a:r>
              <a:rPr lang="en-US" dirty="0"/>
              <a:t> </a:t>
            </a:r>
            <a:r>
              <a:rPr lang="en-US" dirty="0" err="1"/>
              <a:t>mazgo</a:t>
            </a:r>
            <a:r>
              <a:rPr lang="en-US" dirty="0"/>
              <a:t> </a:t>
            </a:r>
            <a:r>
              <a:rPr lang="en-US" dirty="0" err="1"/>
              <a:t>nuorodai</a:t>
            </a:r>
            <a:r>
              <a:rPr lang="en-US" dirty="0"/>
              <a:t> </a:t>
            </a:r>
            <a:r>
              <a:rPr lang="en-US" dirty="0" err="1"/>
              <a:t>priskiriame</a:t>
            </a:r>
            <a:r>
              <a:rPr lang="en-US" dirty="0"/>
              <a:t> </a:t>
            </a:r>
            <a:r>
              <a:rPr lang="lt-LT" i="1" dirty="0" err="1"/>
              <a:t>head</a:t>
            </a:r>
            <a:r>
              <a:rPr lang="lt-LT" dirty="0"/>
              <a:t> mazgą.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3549079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298887" y="4116325"/>
            <a:ext cx="6429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3923983" y="2635503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95B3AA60-E095-4CE7-A0FD-414EAE3E133E}"/>
              </a:ext>
            </a:extLst>
          </p:cNvPr>
          <p:cNvSpPr/>
          <p:nvPr/>
        </p:nvSpPr>
        <p:spPr>
          <a:xfrm>
            <a:off x="3923983" y="3082289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2" name="Ovalas 21">
            <a:extLst>
              <a:ext uri="{FF2B5EF4-FFF2-40B4-BE49-F238E27FC236}">
                <a16:creationId xmlns:a16="http://schemas.microsoft.com/office/drawing/2014/main" id="{7E6FE487-DD0B-4B65-A720-56BC0686159E}"/>
              </a:ext>
            </a:extLst>
          </p:cNvPr>
          <p:cNvSpPr/>
          <p:nvPr/>
        </p:nvSpPr>
        <p:spPr>
          <a:xfrm>
            <a:off x="4239324" y="3215766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23" name="Tiesioji rodyklės jungtis 22">
            <a:extLst>
              <a:ext uri="{FF2B5EF4-FFF2-40B4-BE49-F238E27FC236}">
                <a16:creationId xmlns:a16="http://schemas.microsoft.com/office/drawing/2014/main" id="{C8C89C07-62A6-4325-80D4-F4200B7D7224}"/>
              </a:ext>
            </a:extLst>
          </p:cNvPr>
          <p:cNvCxnSpPr>
            <a:cxnSpLocks/>
            <a:stCxn id="22" idx="5"/>
            <a:endCxn id="5" idx="0"/>
          </p:cNvCxnSpPr>
          <p:nvPr/>
        </p:nvCxnSpPr>
        <p:spPr>
          <a:xfrm>
            <a:off x="4341004" y="3317446"/>
            <a:ext cx="975724" cy="597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64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8708"/>
          </a:xfrm>
        </p:spPr>
        <p:txBody>
          <a:bodyPr/>
          <a:lstStyle/>
          <a:p>
            <a:r>
              <a:rPr lang="lt-LT" i="1" dirty="0" err="1"/>
              <a:t>Head</a:t>
            </a:r>
            <a:r>
              <a:rPr lang="lt-LT" dirty="0"/>
              <a:t> nuorodai priskirti naująjį mazgą.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3549079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98887" y="3484625"/>
            <a:ext cx="163385" cy="631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3923983" y="2635503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95B3AA60-E095-4CE7-A0FD-414EAE3E133E}"/>
              </a:ext>
            </a:extLst>
          </p:cNvPr>
          <p:cNvSpPr/>
          <p:nvPr/>
        </p:nvSpPr>
        <p:spPr>
          <a:xfrm>
            <a:off x="3923983" y="3082289"/>
            <a:ext cx="749808" cy="402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2" name="Ovalas 21">
            <a:extLst>
              <a:ext uri="{FF2B5EF4-FFF2-40B4-BE49-F238E27FC236}">
                <a16:creationId xmlns:a16="http://schemas.microsoft.com/office/drawing/2014/main" id="{7E6FE487-DD0B-4B65-A720-56BC0686159E}"/>
              </a:ext>
            </a:extLst>
          </p:cNvPr>
          <p:cNvSpPr/>
          <p:nvPr/>
        </p:nvSpPr>
        <p:spPr>
          <a:xfrm>
            <a:off x="4239324" y="3215766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23" name="Tiesioji rodyklės jungtis 22">
            <a:extLst>
              <a:ext uri="{FF2B5EF4-FFF2-40B4-BE49-F238E27FC236}">
                <a16:creationId xmlns:a16="http://schemas.microsoft.com/office/drawing/2014/main" id="{C8C89C07-62A6-4325-80D4-F4200B7D7224}"/>
              </a:ext>
            </a:extLst>
          </p:cNvPr>
          <p:cNvCxnSpPr>
            <a:cxnSpLocks/>
            <a:stCxn id="22" idx="5"/>
            <a:endCxn id="5" idx="0"/>
          </p:cNvCxnSpPr>
          <p:nvPr/>
        </p:nvCxnSpPr>
        <p:spPr>
          <a:xfrm>
            <a:off x="4341004" y="3317446"/>
            <a:ext cx="975724" cy="597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81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vienkrypčio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8708"/>
          </a:xfrm>
        </p:spPr>
        <p:txBody>
          <a:bodyPr/>
          <a:lstStyle/>
          <a:p>
            <a:r>
              <a:rPr lang="lt-LT" dirty="0"/>
              <a:t>Rezultatas.</a:t>
            </a: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941824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081776" y="3915157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21728" y="3915158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t-LT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BC727110-208D-4D44-A7EA-0618D3367935}"/>
              </a:ext>
            </a:extLst>
          </p:cNvPr>
          <p:cNvSpPr/>
          <p:nvPr/>
        </p:nvSpPr>
        <p:spPr>
          <a:xfrm>
            <a:off x="4941824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F093A614-8F7F-48E9-8046-42999A640FBB}"/>
              </a:ext>
            </a:extLst>
          </p:cNvPr>
          <p:cNvSpPr/>
          <p:nvPr/>
        </p:nvSpPr>
        <p:spPr>
          <a:xfrm>
            <a:off x="6081776" y="4361943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0482A227-57B2-4CE1-9B9D-E689AE6F45A3}"/>
              </a:ext>
            </a:extLst>
          </p:cNvPr>
          <p:cNvSpPr/>
          <p:nvPr/>
        </p:nvSpPr>
        <p:spPr>
          <a:xfrm>
            <a:off x="7221728" y="4361944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lt-LT" dirty="0"/>
          </a:p>
        </p:txBody>
      </p:sp>
      <p:sp>
        <p:nvSpPr>
          <p:cNvPr id="14" name="Ovalas 13">
            <a:extLst>
              <a:ext uri="{FF2B5EF4-FFF2-40B4-BE49-F238E27FC236}">
                <a16:creationId xmlns:a16="http://schemas.microsoft.com/office/drawing/2014/main" id="{67809EB3-537E-4D23-95A8-62538BE6CA93}"/>
              </a:ext>
            </a:extLst>
          </p:cNvPr>
          <p:cNvSpPr/>
          <p:nvPr/>
        </p:nvSpPr>
        <p:spPr>
          <a:xfrm>
            <a:off x="5257165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Ovalas 14">
            <a:extLst>
              <a:ext uri="{FF2B5EF4-FFF2-40B4-BE49-F238E27FC236}">
                <a16:creationId xmlns:a16="http://schemas.microsoft.com/office/drawing/2014/main" id="{B902CA3C-CBC5-4127-B598-5EF88C78DEF5}"/>
              </a:ext>
            </a:extLst>
          </p:cNvPr>
          <p:cNvSpPr/>
          <p:nvPr/>
        </p:nvSpPr>
        <p:spPr>
          <a:xfrm>
            <a:off x="6397117" y="450354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9" name="Tiesioji rodyklės jungtis 18">
            <a:extLst>
              <a:ext uri="{FF2B5EF4-FFF2-40B4-BE49-F238E27FC236}">
                <a16:creationId xmlns:a16="http://schemas.microsoft.com/office/drawing/2014/main" id="{FAEF8ABF-7BEF-4B31-937E-4BF8F4F7B3E4}"/>
              </a:ext>
            </a:extLst>
          </p:cNvPr>
          <p:cNvCxnSpPr/>
          <p:nvPr/>
        </p:nvCxnSpPr>
        <p:spPr>
          <a:xfrm>
            <a:off x="5376291" y="4563110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Tiesioji rodyklės jungtis 19">
            <a:extLst>
              <a:ext uri="{FF2B5EF4-FFF2-40B4-BE49-F238E27FC236}">
                <a16:creationId xmlns:a16="http://schemas.microsoft.com/office/drawing/2014/main" id="{2265152A-DEEB-4648-AA38-212F3B2788D9}"/>
              </a:ext>
            </a:extLst>
          </p:cNvPr>
          <p:cNvCxnSpPr/>
          <p:nvPr/>
        </p:nvCxnSpPr>
        <p:spPr>
          <a:xfrm>
            <a:off x="6516243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4B8C1944-2940-433E-9619-7553B23CBDED}"/>
              </a:ext>
            </a:extLst>
          </p:cNvPr>
          <p:cNvSpPr/>
          <p:nvPr/>
        </p:nvSpPr>
        <p:spPr>
          <a:xfrm>
            <a:off x="2436004" y="3916682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lt-LT" dirty="0"/>
          </a:p>
        </p:txBody>
      </p:sp>
      <p:cxnSp>
        <p:nvCxnSpPr>
          <p:cNvPr id="16" name="Tiesioji rodyklės jungtis 15">
            <a:extLst>
              <a:ext uri="{FF2B5EF4-FFF2-40B4-BE49-F238E27FC236}">
                <a16:creationId xmlns:a16="http://schemas.microsoft.com/office/drawing/2014/main" id="{07BBABD3-4822-45FF-99F8-E0B9DAE441E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3185812" y="4116323"/>
            <a:ext cx="616060" cy="1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3801872" y="39151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18" name="Stačiakampis 17">
            <a:extLst>
              <a:ext uri="{FF2B5EF4-FFF2-40B4-BE49-F238E27FC236}">
                <a16:creationId xmlns:a16="http://schemas.microsoft.com/office/drawing/2014/main" id="{95B3AA60-E095-4CE7-A0FD-414EAE3E133E}"/>
              </a:ext>
            </a:extLst>
          </p:cNvPr>
          <p:cNvSpPr/>
          <p:nvPr/>
        </p:nvSpPr>
        <p:spPr>
          <a:xfrm>
            <a:off x="3801872" y="4361941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2" name="Ovalas 21">
            <a:extLst>
              <a:ext uri="{FF2B5EF4-FFF2-40B4-BE49-F238E27FC236}">
                <a16:creationId xmlns:a16="http://schemas.microsoft.com/office/drawing/2014/main" id="{7E6FE487-DD0B-4B65-A720-56BC0686159E}"/>
              </a:ext>
            </a:extLst>
          </p:cNvPr>
          <p:cNvSpPr/>
          <p:nvPr/>
        </p:nvSpPr>
        <p:spPr>
          <a:xfrm>
            <a:off x="4117213" y="4495418"/>
            <a:ext cx="119126" cy="119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24" name="Tiesioji rodyklės jungtis 23">
            <a:extLst>
              <a:ext uri="{FF2B5EF4-FFF2-40B4-BE49-F238E27FC236}">
                <a16:creationId xmlns:a16="http://schemas.microsoft.com/office/drawing/2014/main" id="{940C172C-A66D-40A6-95EA-AFDB367A08AD}"/>
              </a:ext>
            </a:extLst>
          </p:cNvPr>
          <p:cNvCxnSpPr/>
          <p:nvPr/>
        </p:nvCxnSpPr>
        <p:spPr>
          <a:xfrm>
            <a:off x="4221098" y="4563109"/>
            <a:ext cx="705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911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5818D79-E4DA-4F49-851B-BDC44354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dvikrypčio susietojo sąrašo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031A21F-EE2E-4ECD-906A-AEBA3D57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543"/>
            <a:ext cx="10515600" cy="4110419"/>
          </a:xfrm>
        </p:spPr>
        <p:txBody>
          <a:bodyPr/>
          <a:lstStyle/>
          <a:p>
            <a:r>
              <a:rPr lang="lt-LT" dirty="0"/>
              <a:t>Steko realizacija dvikrypčio susietojo sąrašo pagrindu yra analogiška vienkrypčio sąrašo realizacijai.</a:t>
            </a:r>
          </a:p>
          <a:p>
            <a:r>
              <a:rPr lang="lt-LT" dirty="0"/>
              <a:t>Naudojant dvikryptį susietąjį sąrašą, steko pradžia galima laikyti arba pradžios (</a:t>
            </a:r>
            <a:r>
              <a:rPr lang="lt-LT" i="1" dirty="0" err="1"/>
              <a:t>head</a:t>
            </a:r>
            <a:r>
              <a:rPr lang="lt-LT" dirty="0"/>
              <a:t>), arba pabaigos (</a:t>
            </a:r>
            <a:r>
              <a:rPr lang="lt-LT" i="1" dirty="0" err="1"/>
              <a:t>tail</a:t>
            </a:r>
            <a:r>
              <a:rPr lang="lt-LT" dirty="0"/>
              <a:t>) rodykles.</a:t>
            </a:r>
          </a:p>
        </p:txBody>
      </p:sp>
    </p:spTree>
    <p:extLst>
      <p:ext uri="{BB962C8B-B14F-4D97-AF65-F5344CB8AC3E}">
        <p14:creationId xmlns:p14="http://schemas.microsoft.com/office/powerpoint/2010/main" val="976533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1635"/>
          </a:xfrm>
        </p:spPr>
        <p:txBody>
          <a:bodyPr>
            <a:normAutofit/>
          </a:bodyPr>
          <a:lstStyle/>
          <a:p>
            <a:r>
              <a:rPr lang="lt-LT" dirty="0"/>
              <a:t>Realizuojant steką dinaminio masyvo pagrindu, steko pradžia laikome paskutinį masyvo indeksą (masyvo elementų skaičius - </a:t>
            </a:r>
            <a:r>
              <a:rPr lang="en-US" dirty="0"/>
              <a:t>1</a:t>
            </a:r>
            <a:r>
              <a:rPr lang="lt-LT" dirty="0"/>
              <a:t>) 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4458970" y="35976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5238242" y="35976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6017514" y="35976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3679698" y="35976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5475478" y="3136899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4952492" y="2747262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</p:spTree>
    <p:extLst>
      <p:ext uri="{BB962C8B-B14F-4D97-AF65-F5344CB8AC3E}">
        <p14:creationId xmlns:p14="http://schemas.microsoft.com/office/powerpoint/2010/main" val="2370476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6666103" y="3098799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6143117" y="2709162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</p:spTree>
    <p:extLst>
      <p:ext uri="{BB962C8B-B14F-4D97-AF65-F5344CB8AC3E}">
        <p14:creationId xmlns:p14="http://schemas.microsoft.com/office/powerpoint/2010/main" val="16667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13336" y="384837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713AFC98-3249-4647-A9A0-6DED8824F3EE}"/>
              </a:ext>
            </a:extLst>
          </p:cNvPr>
          <p:cNvSpPr/>
          <p:nvPr/>
        </p:nvSpPr>
        <p:spPr>
          <a:xfrm>
            <a:off x="9181004" y="2643824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cxnSp>
        <p:nvCxnSpPr>
          <p:cNvPr id="10" name="Tiesioji rodyklės jungtis 9">
            <a:extLst>
              <a:ext uri="{FF2B5EF4-FFF2-40B4-BE49-F238E27FC236}">
                <a16:creationId xmlns:a16="http://schemas.microsoft.com/office/drawing/2014/main" id="{04317E7D-A084-4673-806E-2B9C31CCADBF}"/>
              </a:ext>
            </a:extLst>
          </p:cNvPr>
          <p:cNvCxnSpPr/>
          <p:nvPr/>
        </p:nvCxnSpPr>
        <p:spPr>
          <a:xfrm flipV="1">
            <a:off x="9642623" y="3279219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74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Push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7457696" y="3098800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6934710" y="2709163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</p:spTree>
    <p:extLst>
      <p:ext uri="{BB962C8B-B14F-4D97-AF65-F5344CB8AC3E}">
        <p14:creationId xmlns:p14="http://schemas.microsoft.com/office/powerpoint/2010/main" val="2111450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Push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8256018" y="3098800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7733032" y="2709163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272548B-F222-4988-ADA7-F66F2C032A7D}"/>
              </a:ext>
            </a:extLst>
          </p:cNvPr>
          <p:cNvSpPr/>
          <p:nvPr/>
        </p:nvSpPr>
        <p:spPr>
          <a:xfrm>
            <a:off x="87667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B369F68-D7B4-48C2-A60C-9DF81D53A94E}"/>
              </a:ext>
            </a:extLst>
          </p:cNvPr>
          <p:cNvSpPr/>
          <p:nvPr/>
        </p:nvSpPr>
        <p:spPr>
          <a:xfrm>
            <a:off x="95460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2B4C13FB-F086-43E9-AE0C-B65326C3602A}"/>
              </a:ext>
            </a:extLst>
          </p:cNvPr>
          <p:cNvSpPr/>
          <p:nvPr/>
        </p:nvSpPr>
        <p:spPr>
          <a:xfrm>
            <a:off x="103253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8A011677-8B29-4B4A-983C-C0BD06096CFD}"/>
              </a:ext>
            </a:extLst>
          </p:cNvPr>
          <p:cNvSpPr/>
          <p:nvPr/>
        </p:nvSpPr>
        <p:spPr>
          <a:xfrm>
            <a:off x="79875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53769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7457696" y="3098800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6934710" y="2709163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272548B-F222-4988-ADA7-F66F2C032A7D}"/>
              </a:ext>
            </a:extLst>
          </p:cNvPr>
          <p:cNvSpPr/>
          <p:nvPr/>
        </p:nvSpPr>
        <p:spPr>
          <a:xfrm>
            <a:off x="87667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B369F68-D7B4-48C2-A60C-9DF81D53A94E}"/>
              </a:ext>
            </a:extLst>
          </p:cNvPr>
          <p:cNvSpPr/>
          <p:nvPr/>
        </p:nvSpPr>
        <p:spPr>
          <a:xfrm>
            <a:off x="95460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2B4C13FB-F086-43E9-AE0C-B65326C3602A}"/>
              </a:ext>
            </a:extLst>
          </p:cNvPr>
          <p:cNvSpPr/>
          <p:nvPr/>
        </p:nvSpPr>
        <p:spPr>
          <a:xfrm>
            <a:off x="103253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8A011677-8B29-4B4A-983C-C0BD06096CFD}"/>
              </a:ext>
            </a:extLst>
          </p:cNvPr>
          <p:cNvSpPr/>
          <p:nvPr/>
        </p:nvSpPr>
        <p:spPr>
          <a:xfrm>
            <a:off x="79875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918207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6672191" y="3098800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6149205" y="2709163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272548B-F222-4988-ADA7-F66F2C032A7D}"/>
              </a:ext>
            </a:extLst>
          </p:cNvPr>
          <p:cNvSpPr/>
          <p:nvPr/>
        </p:nvSpPr>
        <p:spPr>
          <a:xfrm>
            <a:off x="87667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B369F68-D7B4-48C2-A60C-9DF81D53A94E}"/>
              </a:ext>
            </a:extLst>
          </p:cNvPr>
          <p:cNvSpPr/>
          <p:nvPr/>
        </p:nvSpPr>
        <p:spPr>
          <a:xfrm>
            <a:off x="95460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2" name="Stačiakampis 11">
            <a:extLst>
              <a:ext uri="{FF2B5EF4-FFF2-40B4-BE49-F238E27FC236}">
                <a16:creationId xmlns:a16="http://schemas.microsoft.com/office/drawing/2014/main" id="{2B4C13FB-F086-43E9-AE0C-B65326C3602A}"/>
              </a:ext>
            </a:extLst>
          </p:cNvPr>
          <p:cNvSpPr/>
          <p:nvPr/>
        </p:nvSpPr>
        <p:spPr>
          <a:xfrm>
            <a:off x="103253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3" name="Stačiakampis 12">
            <a:extLst>
              <a:ext uri="{FF2B5EF4-FFF2-40B4-BE49-F238E27FC236}">
                <a16:creationId xmlns:a16="http://schemas.microsoft.com/office/drawing/2014/main" id="{8A011677-8B29-4B4A-983C-C0BD06096CFD}"/>
              </a:ext>
            </a:extLst>
          </p:cNvPr>
          <p:cNvSpPr/>
          <p:nvPr/>
        </p:nvSpPr>
        <p:spPr>
          <a:xfrm>
            <a:off x="79875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355997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Steko realizacija dinaminio masyvo pagalba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547B25-E54A-42D6-B74B-D60FFA9E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770" cy="3603625"/>
          </a:xfrm>
        </p:spPr>
        <p:txBody>
          <a:bodyPr>
            <a:norm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instrukcij</a:t>
            </a:r>
            <a:r>
              <a:rPr lang="lt-LT" dirty="0"/>
              <a:t>ų seka: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1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2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CA1C2A04-FA7E-4F00-A749-E32E1FCFFE7D}"/>
              </a:ext>
            </a:extLst>
          </p:cNvPr>
          <p:cNvSpPr/>
          <p:nvPr/>
        </p:nvSpPr>
        <p:spPr>
          <a:xfrm>
            <a:off x="5649595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5DBF50DD-4F33-4855-B0C8-7557B896A6C1}"/>
              </a:ext>
            </a:extLst>
          </p:cNvPr>
          <p:cNvSpPr/>
          <p:nvPr/>
        </p:nvSpPr>
        <p:spPr>
          <a:xfrm>
            <a:off x="6428867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0A5F34AA-8259-44DD-A0B9-9593C1E6A5E0}"/>
              </a:ext>
            </a:extLst>
          </p:cNvPr>
          <p:cNvSpPr/>
          <p:nvPr/>
        </p:nvSpPr>
        <p:spPr>
          <a:xfrm>
            <a:off x="7208139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7" name="Stačiakampis 16">
            <a:extLst>
              <a:ext uri="{FF2B5EF4-FFF2-40B4-BE49-F238E27FC236}">
                <a16:creationId xmlns:a16="http://schemas.microsoft.com/office/drawing/2014/main" id="{D2897007-4325-46D8-ABCF-F67E8DD287D1}"/>
              </a:ext>
            </a:extLst>
          </p:cNvPr>
          <p:cNvSpPr/>
          <p:nvPr/>
        </p:nvSpPr>
        <p:spPr>
          <a:xfrm>
            <a:off x="4870323" y="3559555"/>
            <a:ext cx="74980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lt-LT" dirty="0"/>
          </a:p>
        </p:txBody>
      </p:sp>
      <p:sp>
        <p:nvSpPr>
          <p:cNvPr id="4" name="Rodyklė: žemyn 3">
            <a:extLst>
              <a:ext uri="{FF2B5EF4-FFF2-40B4-BE49-F238E27FC236}">
                <a16:creationId xmlns:a16="http://schemas.microsoft.com/office/drawing/2014/main" id="{56ECAC35-C5E7-4336-BC7D-71512AEC66D0}"/>
              </a:ext>
            </a:extLst>
          </p:cNvPr>
          <p:cNvSpPr/>
          <p:nvPr/>
        </p:nvSpPr>
        <p:spPr>
          <a:xfrm>
            <a:off x="5899023" y="3098800"/>
            <a:ext cx="275336" cy="460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2FB44-3CCC-4E77-9B72-4E4720B612AB}"/>
              </a:ext>
            </a:extLst>
          </p:cNvPr>
          <p:cNvSpPr txBox="1"/>
          <p:nvPr/>
        </p:nvSpPr>
        <p:spPr>
          <a:xfrm>
            <a:off x="5376037" y="2709163"/>
            <a:ext cx="14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Steko pradžia</a:t>
            </a:r>
          </a:p>
        </p:txBody>
      </p:sp>
    </p:spTree>
    <p:extLst>
      <p:ext uri="{BB962C8B-B14F-4D97-AF65-F5344CB8AC3E}">
        <p14:creationId xmlns:p14="http://schemas.microsoft.com/office/powerpoint/2010/main" val="26176421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2C9E03-8D6A-47C4-B723-AE460620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realizacija</a:t>
            </a:r>
            <a:r>
              <a:rPr lang="en-US" dirty="0"/>
              <a:t> Java </a:t>
            </a:r>
            <a:r>
              <a:rPr lang="en-US" dirty="0" err="1"/>
              <a:t>kalboje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26E3B40-18C9-47AA-925E-14E3A3E3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programavimo</a:t>
            </a:r>
            <a:r>
              <a:rPr lang="en-US" dirty="0"/>
              <a:t> </a:t>
            </a:r>
            <a:r>
              <a:rPr lang="en-US" dirty="0" err="1"/>
              <a:t>kalboje</a:t>
            </a:r>
            <a:r>
              <a:rPr lang="en-US" dirty="0"/>
              <a:t> </a:t>
            </a:r>
            <a:r>
              <a:rPr lang="en-US" dirty="0" err="1"/>
              <a:t>stekas</a:t>
            </a:r>
            <a:r>
              <a:rPr lang="en-US" dirty="0"/>
              <a:t> </a:t>
            </a:r>
            <a:r>
              <a:rPr lang="en-US" dirty="0" err="1"/>
              <a:t>realizuojamas</a:t>
            </a:r>
            <a:r>
              <a:rPr lang="en-US" dirty="0"/>
              <a:t> </a:t>
            </a:r>
            <a:r>
              <a:rPr lang="en-US" dirty="0" err="1"/>
              <a:t>java.util.Stack</a:t>
            </a:r>
            <a:r>
              <a:rPr lang="en-US" dirty="0"/>
              <a:t>&lt;E&gt; </a:t>
            </a:r>
            <a:r>
              <a:rPr lang="en-US" dirty="0" err="1"/>
              <a:t>klas</a:t>
            </a:r>
            <a:r>
              <a:rPr lang="lt-LT" dirty="0" err="1"/>
              <a:t>ėje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830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FABC66-6F8C-4307-8066-31C1DB22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543" y="2185974"/>
            <a:ext cx="1340457" cy="1325563"/>
          </a:xfrm>
        </p:spPr>
        <p:txBody>
          <a:bodyPr/>
          <a:lstStyle/>
          <a:p>
            <a:r>
              <a:rPr lang="lt-LT" dirty="0"/>
              <a:t>Eilė</a:t>
            </a:r>
          </a:p>
        </p:txBody>
      </p:sp>
    </p:spTree>
    <p:extLst>
      <p:ext uri="{BB962C8B-B14F-4D97-AF65-F5344CB8AC3E}">
        <p14:creationId xmlns:p14="http://schemas.microsoft.com/office/powerpoint/2010/main" val="33835741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6338" cy="4351338"/>
          </a:xfrm>
        </p:spPr>
        <p:txBody>
          <a:bodyPr/>
          <a:lstStyle/>
          <a:p>
            <a:r>
              <a:rPr lang="lt-LT" dirty="0"/>
              <a:t>Eilė – tai tiesinė duomenų struktūra, kurioje duomenys gali būti įdėti į galą ir išimti iš pradžios (angl. </a:t>
            </a:r>
            <a:r>
              <a:rPr lang="lt-LT" dirty="0" err="1"/>
              <a:t>first-in-first-out</a:t>
            </a:r>
            <a:r>
              <a:rPr lang="lt-LT" dirty="0"/>
              <a:t> FIFO). Ši duomenų struktūra turi dvi pagrindines operacijas: </a:t>
            </a:r>
          </a:p>
          <a:p>
            <a:pPr lvl="1"/>
            <a:r>
              <a:rPr lang="lt-LT" dirty="0" err="1"/>
              <a:t>Enqueue</a:t>
            </a:r>
            <a:r>
              <a:rPr lang="lt-LT" dirty="0"/>
              <a:t> – elemento įdėjimas į eilės pabaigą.</a:t>
            </a:r>
          </a:p>
          <a:p>
            <a:pPr lvl="1"/>
            <a:r>
              <a:rPr lang="lt-LT" dirty="0" err="1"/>
              <a:t>Dequeue</a:t>
            </a:r>
            <a:r>
              <a:rPr lang="lt-LT" dirty="0"/>
              <a:t> – elemento išėmimas iš eilės pradžios.</a:t>
            </a:r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7AA8F6B1-4150-4CAC-A30A-4579F0B53E01}"/>
              </a:ext>
            </a:extLst>
          </p:cNvPr>
          <p:cNvSpPr/>
          <p:nvPr/>
        </p:nvSpPr>
        <p:spPr>
          <a:xfrm>
            <a:off x="8538843" y="4549378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 </a:t>
            </a:r>
            <a:r>
              <a:rPr lang="en-US" b="1" dirty="0"/>
              <a:t>1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523C2F7-7EFE-4066-8729-6CAE3833F43E}"/>
              </a:ext>
            </a:extLst>
          </p:cNvPr>
          <p:cNvSpPr/>
          <p:nvPr/>
        </p:nvSpPr>
        <p:spPr>
          <a:xfrm>
            <a:off x="8538844" y="3988673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2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F642A44-B68A-46AB-8A4B-DD89139030FF}"/>
              </a:ext>
            </a:extLst>
          </p:cNvPr>
          <p:cNvSpPr/>
          <p:nvPr/>
        </p:nvSpPr>
        <p:spPr>
          <a:xfrm>
            <a:off x="8538843" y="3427968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3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4D8A0CE7-974A-4928-90AF-1A6FDFE7A34A}"/>
              </a:ext>
            </a:extLst>
          </p:cNvPr>
          <p:cNvSpPr/>
          <p:nvPr/>
        </p:nvSpPr>
        <p:spPr>
          <a:xfrm>
            <a:off x="8538843" y="2867263"/>
            <a:ext cx="153225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/>
              <a:t>Duomenys</a:t>
            </a:r>
            <a:r>
              <a:rPr lang="en-US" b="1" dirty="0"/>
              <a:t> 4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830B-8AFD-4C0B-A6B3-5C5AA50BE843}"/>
              </a:ext>
            </a:extLst>
          </p:cNvPr>
          <p:cNvSpPr txBox="1"/>
          <p:nvPr/>
        </p:nvSpPr>
        <p:spPr>
          <a:xfrm>
            <a:off x="7114538" y="2937033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Eilės pabaiga</a:t>
            </a:r>
            <a:endParaRPr lang="en-US" dirty="0"/>
          </a:p>
        </p:txBody>
      </p:sp>
      <p:sp>
        <p:nvSpPr>
          <p:cNvPr id="9" name="Rodyklė: žemyn 8">
            <a:extLst>
              <a:ext uri="{FF2B5EF4-FFF2-40B4-BE49-F238E27FC236}">
                <a16:creationId xmlns:a16="http://schemas.microsoft.com/office/drawing/2014/main" id="{F7DF57BB-2E59-4A0E-AC3A-FA2805A26D74}"/>
              </a:ext>
            </a:extLst>
          </p:cNvPr>
          <p:cNvSpPr/>
          <p:nvPr/>
        </p:nvSpPr>
        <p:spPr>
          <a:xfrm>
            <a:off x="9171620" y="2166818"/>
            <a:ext cx="26670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Rodyklė: žemyn 9">
            <a:extLst>
              <a:ext uri="{FF2B5EF4-FFF2-40B4-BE49-F238E27FC236}">
                <a16:creationId xmlns:a16="http://schemas.microsoft.com/office/drawing/2014/main" id="{37A548B5-81E3-486B-943B-68E2F0ACE0CD}"/>
              </a:ext>
            </a:extLst>
          </p:cNvPr>
          <p:cNvSpPr/>
          <p:nvPr/>
        </p:nvSpPr>
        <p:spPr>
          <a:xfrm>
            <a:off x="9171620" y="5173900"/>
            <a:ext cx="26670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C07F7-ACAA-475C-AB7B-5673FDCEE716}"/>
              </a:ext>
            </a:extLst>
          </p:cNvPr>
          <p:cNvSpPr txBox="1"/>
          <p:nvPr/>
        </p:nvSpPr>
        <p:spPr>
          <a:xfrm flipH="1">
            <a:off x="8702038" y="5770522"/>
            <a:ext cx="120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Dequeue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C2867-4E1D-4D84-89AC-9F853B9E0A4B}"/>
              </a:ext>
            </a:extLst>
          </p:cNvPr>
          <p:cNvSpPr txBox="1"/>
          <p:nvPr/>
        </p:nvSpPr>
        <p:spPr>
          <a:xfrm flipH="1">
            <a:off x="8839832" y="1794947"/>
            <a:ext cx="12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/>
              <a:t>Enqueue</a:t>
            </a:r>
            <a:endParaRPr lang="lt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F3BEE-44A4-4463-9FB1-2C9CB22CFD28}"/>
              </a:ext>
            </a:extLst>
          </p:cNvPr>
          <p:cNvSpPr txBox="1"/>
          <p:nvPr/>
        </p:nvSpPr>
        <p:spPr>
          <a:xfrm>
            <a:off x="7119618" y="4566721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Eilės pradžia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8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7AA8F6B1-4150-4CAC-A30A-4579F0B53E01}"/>
              </a:ext>
            </a:extLst>
          </p:cNvPr>
          <p:cNvSpPr/>
          <p:nvPr/>
        </p:nvSpPr>
        <p:spPr>
          <a:xfrm>
            <a:off x="7984009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CA22F-5223-4120-986C-3EAD5342C089}"/>
              </a:ext>
            </a:extLst>
          </p:cNvPr>
          <p:cNvSpPr txBox="1"/>
          <p:nvPr/>
        </p:nvSpPr>
        <p:spPr>
          <a:xfrm>
            <a:off x="7868046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2776147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lt-LT" u="sng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lt-LT" u="sng" dirty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7AA8F6B1-4150-4CAC-A30A-4579F0B53E01}"/>
              </a:ext>
            </a:extLst>
          </p:cNvPr>
          <p:cNvSpPr/>
          <p:nvPr/>
        </p:nvSpPr>
        <p:spPr>
          <a:xfrm>
            <a:off x="7984009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5F5838-692F-402E-9BB9-16269FD5A09B}"/>
              </a:ext>
            </a:extLst>
          </p:cNvPr>
          <p:cNvSpPr/>
          <p:nvPr/>
        </p:nvSpPr>
        <p:spPr>
          <a:xfrm>
            <a:off x="8614718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64697-BCE5-4A30-883D-57E8F23CD222}"/>
              </a:ext>
            </a:extLst>
          </p:cNvPr>
          <p:cNvSpPr txBox="1"/>
          <p:nvPr/>
        </p:nvSpPr>
        <p:spPr>
          <a:xfrm>
            <a:off x="7868046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61F81-2AC2-42AD-8B97-EFF556ED3956}"/>
              </a:ext>
            </a:extLst>
          </p:cNvPr>
          <p:cNvSpPr txBox="1"/>
          <p:nvPr/>
        </p:nvSpPr>
        <p:spPr>
          <a:xfrm>
            <a:off x="8539119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356607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82F748-0FD9-4726-8B00-C111526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Stekas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4DE267-32DB-4FF3-8ED5-53AB114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003" cy="4458217"/>
          </a:xfrm>
        </p:spPr>
        <p:txBody>
          <a:bodyPr>
            <a:normAutofit/>
          </a:bodyPr>
          <a:lstStyle/>
          <a:p>
            <a:r>
              <a:rPr lang="lt-LT" dirty="0"/>
              <a:t>Tarkime</a:t>
            </a:r>
            <a:r>
              <a:rPr lang="en-US" dirty="0"/>
              <a:t>,</a:t>
            </a:r>
            <a:r>
              <a:rPr lang="lt-LT" dirty="0"/>
              <a:t> turime steką, kuriame yra vienas sveikasis skaičius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šią steko operacijų seką: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Push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D5F06A4D-9245-493E-94EB-3BAB74E632AC}"/>
              </a:ext>
            </a:extLst>
          </p:cNvPr>
          <p:cNvSpPr/>
          <p:nvPr/>
        </p:nvSpPr>
        <p:spPr>
          <a:xfrm>
            <a:off x="9181006" y="491228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3256-27C5-4C79-8FAC-3BE014FC6725}"/>
              </a:ext>
            </a:extLst>
          </p:cNvPr>
          <p:cNvSpPr txBox="1"/>
          <p:nvPr/>
        </p:nvSpPr>
        <p:spPr>
          <a:xfrm>
            <a:off x="7746892" y="3848379"/>
            <a:ext cx="15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Steko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lt-LT" dirty="0" err="1"/>
              <a:t>šūnė</a:t>
            </a:r>
            <a:endParaRPr lang="en-US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E588792E-0365-4017-BDF3-4032633F549E}"/>
              </a:ext>
            </a:extLst>
          </p:cNvPr>
          <p:cNvSpPr/>
          <p:nvPr/>
        </p:nvSpPr>
        <p:spPr>
          <a:xfrm>
            <a:off x="9181005" y="434312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214ACA8C-7016-4C7B-8C3B-BF2FE80BFC1F}"/>
              </a:ext>
            </a:extLst>
          </p:cNvPr>
          <p:cNvSpPr/>
          <p:nvPr/>
        </p:nvSpPr>
        <p:spPr>
          <a:xfrm>
            <a:off x="9181005" y="3773965"/>
            <a:ext cx="923237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9435415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7AA8F6B1-4150-4CAC-A30A-4579F0B53E01}"/>
              </a:ext>
            </a:extLst>
          </p:cNvPr>
          <p:cNvSpPr/>
          <p:nvPr/>
        </p:nvSpPr>
        <p:spPr>
          <a:xfrm>
            <a:off x="7984009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5F5838-692F-402E-9BB9-16269FD5A09B}"/>
              </a:ext>
            </a:extLst>
          </p:cNvPr>
          <p:cNvSpPr/>
          <p:nvPr/>
        </p:nvSpPr>
        <p:spPr>
          <a:xfrm>
            <a:off x="8614718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88F4B36-C4A3-4FE9-B997-668FFE634629}"/>
              </a:ext>
            </a:extLst>
          </p:cNvPr>
          <p:cNvSpPr/>
          <p:nvPr/>
        </p:nvSpPr>
        <p:spPr>
          <a:xfrm>
            <a:off x="9245427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39829-B087-460B-B86D-F83CC16079B9}"/>
              </a:ext>
            </a:extLst>
          </p:cNvPr>
          <p:cNvSpPr txBox="1"/>
          <p:nvPr/>
        </p:nvSpPr>
        <p:spPr>
          <a:xfrm>
            <a:off x="7868046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FCC39-2EB3-40BE-8428-BD0397340CB6}"/>
              </a:ext>
            </a:extLst>
          </p:cNvPr>
          <p:cNvSpPr txBox="1"/>
          <p:nvPr/>
        </p:nvSpPr>
        <p:spPr>
          <a:xfrm>
            <a:off x="9129464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17613481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7AA8F6B1-4150-4CAC-A30A-4579F0B53E01}"/>
              </a:ext>
            </a:extLst>
          </p:cNvPr>
          <p:cNvSpPr/>
          <p:nvPr/>
        </p:nvSpPr>
        <p:spPr>
          <a:xfrm>
            <a:off x="7984009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lt-LT" b="1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5F5838-692F-402E-9BB9-16269FD5A09B}"/>
              </a:ext>
            </a:extLst>
          </p:cNvPr>
          <p:cNvSpPr/>
          <p:nvPr/>
        </p:nvSpPr>
        <p:spPr>
          <a:xfrm>
            <a:off x="8614718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88F4B36-C4A3-4FE9-B997-668FFE634629}"/>
              </a:ext>
            </a:extLst>
          </p:cNvPr>
          <p:cNvSpPr/>
          <p:nvPr/>
        </p:nvSpPr>
        <p:spPr>
          <a:xfrm>
            <a:off x="9245427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73CD717-5F19-410D-8A9F-42D6D1388EB9}"/>
              </a:ext>
            </a:extLst>
          </p:cNvPr>
          <p:cNvSpPr/>
          <p:nvPr/>
        </p:nvSpPr>
        <p:spPr>
          <a:xfrm>
            <a:off x="9876136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DAF0A-612E-404E-8B9C-7D3369107060}"/>
              </a:ext>
            </a:extLst>
          </p:cNvPr>
          <p:cNvSpPr txBox="1"/>
          <p:nvPr/>
        </p:nvSpPr>
        <p:spPr>
          <a:xfrm>
            <a:off x="7868046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65C6D-D385-4C86-B2D9-A34CCFBFD2E8}"/>
              </a:ext>
            </a:extLst>
          </p:cNvPr>
          <p:cNvSpPr txBox="1"/>
          <p:nvPr/>
        </p:nvSpPr>
        <p:spPr>
          <a:xfrm>
            <a:off x="9760173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25441440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5F5838-692F-402E-9BB9-16269FD5A09B}"/>
              </a:ext>
            </a:extLst>
          </p:cNvPr>
          <p:cNvSpPr/>
          <p:nvPr/>
        </p:nvSpPr>
        <p:spPr>
          <a:xfrm>
            <a:off x="8614718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88F4B36-C4A3-4FE9-B997-668FFE634629}"/>
              </a:ext>
            </a:extLst>
          </p:cNvPr>
          <p:cNvSpPr/>
          <p:nvPr/>
        </p:nvSpPr>
        <p:spPr>
          <a:xfrm>
            <a:off x="9245427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73CD717-5F19-410D-8A9F-42D6D1388EB9}"/>
              </a:ext>
            </a:extLst>
          </p:cNvPr>
          <p:cNvSpPr/>
          <p:nvPr/>
        </p:nvSpPr>
        <p:spPr>
          <a:xfrm>
            <a:off x="9876136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062E3-4AF8-478A-A1E3-B8AB35F5CF6F}"/>
              </a:ext>
            </a:extLst>
          </p:cNvPr>
          <p:cNvSpPr txBox="1"/>
          <p:nvPr/>
        </p:nvSpPr>
        <p:spPr>
          <a:xfrm>
            <a:off x="8498755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C065-2FB2-4D2B-B3B3-7B10F8E9F3AF}"/>
              </a:ext>
            </a:extLst>
          </p:cNvPr>
          <p:cNvSpPr txBox="1"/>
          <p:nvPr/>
        </p:nvSpPr>
        <p:spPr>
          <a:xfrm>
            <a:off x="9760173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25184710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Enqueue</a:t>
            </a:r>
            <a:r>
              <a:rPr lang="en-US" u="sng" dirty="0">
                <a:solidFill>
                  <a:srgbClr val="FF0000"/>
                </a:solidFill>
              </a:rPr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5" name="Stačiakampis 4">
            <a:extLst>
              <a:ext uri="{FF2B5EF4-FFF2-40B4-BE49-F238E27FC236}">
                <a16:creationId xmlns:a16="http://schemas.microsoft.com/office/drawing/2014/main" id="{7C5F5838-692F-402E-9BB9-16269FD5A09B}"/>
              </a:ext>
            </a:extLst>
          </p:cNvPr>
          <p:cNvSpPr/>
          <p:nvPr/>
        </p:nvSpPr>
        <p:spPr>
          <a:xfrm>
            <a:off x="8614718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lt-LT" b="1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88F4B36-C4A3-4FE9-B997-668FFE634629}"/>
              </a:ext>
            </a:extLst>
          </p:cNvPr>
          <p:cNvSpPr/>
          <p:nvPr/>
        </p:nvSpPr>
        <p:spPr>
          <a:xfrm>
            <a:off x="9245427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73CD717-5F19-410D-8A9F-42D6D1388EB9}"/>
              </a:ext>
            </a:extLst>
          </p:cNvPr>
          <p:cNvSpPr/>
          <p:nvPr/>
        </p:nvSpPr>
        <p:spPr>
          <a:xfrm>
            <a:off x="9876136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80A50ACF-9342-458B-A143-B33E92D98DF5}"/>
              </a:ext>
            </a:extLst>
          </p:cNvPr>
          <p:cNvSpPr/>
          <p:nvPr/>
        </p:nvSpPr>
        <p:spPr>
          <a:xfrm>
            <a:off x="10506845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9B7AC-82AB-473C-B1EE-2B744DCB6981}"/>
              </a:ext>
            </a:extLst>
          </p:cNvPr>
          <p:cNvSpPr txBox="1"/>
          <p:nvPr/>
        </p:nvSpPr>
        <p:spPr>
          <a:xfrm>
            <a:off x="8498755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92A6-7D1E-418D-A439-FB20491CFD07}"/>
              </a:ext>
            </a:extLst>
          </p:cNvPr>
          <p:cNvSpPr txBox="1"/>
          <p:nvPr/>
        </p:nvSpPr>
        <p:spPr>
          <a:xfrm>
            <a:off x="10390882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40396559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  <a:endParaRPr lang="lt-LT" dirty="0"/>
          </a:p>
        </p:txBody>
      </p:sp>
      <p:sp>
        <p:nvSpPr>
          <p:cNvPr id="6" name="Stačiakampis 5">
            <a:extLst>
              <a:ext uri="{FF2B5EF4-FFF2-40B4-BE49-F238E27FC236}">
                <a16:creationId xmlns:a16="http://schemas.microsoft.com/office/drawing/2014/main" id="{888F4B36-C4A3-4FE9-B997-668FFE634629}"/>
              </a:ext>
            </a:extLst>
          </p:cNvPr>
          <p:cNvSpPr/>
          <p:nvPr/>
        </p:nvSpPr>
        <p:spPr>
          <a:xfrm>
            <a:off x="9245427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lt-LT" b="1" dirty="0"/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73CD717-5F19-410D-8A9F-42D6D1388EB9}"/>
              </a:ext>
            </a:extLst>
          </p:cNvPr>
          <p:cNvSpPr/>
          <p:nvPr/>
        </p:nvSpPr>
        <p:spPr>
          <a:xfrm>
            <a:off x="9876136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80A50ACF-9342-458B-A143-B33E92D98DF5}"/>
              </a:ext>
            </a:extLst>
          </p:cNvPr>
          <p:cNvSpPr/>
          <p:nvPr/>
        </p:nvSpPr>
        <p:spPr>
          <a:xfrm>
            <a:off x="10506845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39164-9D76-43BD-AECC-52547211BDFF}"/>
              </a:ext>
            </a:extLst>
          </p:cNvPr>
          <p:cNvSpPr txBox="1"/>
          <p:nvPr/>
        </p:nvSpPr>
        <p:spPr>
          <a:xfrm>
            <a:off x="9129464" y="3624623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ADEF3-553D-422B-A11D-AD9288897FC4}"/>
              </a:ext>
            </a:extLst>
          </p:cNvPr>
          <p:cNvSpPr txBox="1"/>
          <p:nvPr/>
        </p:nvSpPr>
        <p:spPr>
          <a:xfrm>
            <a:off x="10390882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31543106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131153-873C-46D1-B57C-C6C2713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A2035-623B-432D-AF9E-4B052FB9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5100" cy="4351338"/>
          </a:xfrm>
        </p:spPr>
        <p:txBody>
          <a:bodyPr/>
          <a:lstStyle/>
          <a:p>
            <a:r>
              <a:rPr lang="lt-LT" dirty="0"/>
              <a:t>Tarkime, turime eilę su vienu elementu </a:t>
            </a:r>
            <a:r>
              <a:rPr lang="en-US" dirty="0"/>
              <a:t>3.</a:t>
            </a:r>
          </a:p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(0)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(9)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Enqueue</a:t>
            </a:r>
            <a:r>
              <a:rPr lang="en-US" dirty="0"/>
              <a:t>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err="1"/>
              <a:t>Dequeue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err="1">
                <a:solidFill>
                  <a:srgbClr val="FF0000"/>
                </a:solidFill>
              </a:rPr>
              <a:t>Dequeue</a:t>
            </a:r>
            <a:r>
              <a:rPr lang="en-US" u="sng" dirty="0">
                <a:solidFill>
                  <a:srgbClr val="FF0000"/>
                </a:solidFill>
              </a:rPr>
              <a:t>()</a:t>
            </a:r>
            <a:endParaRPr lang="lt-LT" u="sng" dirty="0">
              <a:solidFill>
                <a:srgbClr val="FF0000"/>
              </a:solidFill>
            </a:endParaRPr>
          </a:p>
        </p:txBody>
      </p:sp>
      <p:sp>
        <p:nvSpPr>
          <p:cNvPr id="7" name="Stačiakampis 6">
            <a:extLst>
              <a:ext uri="{FF2B5EF4-FFF2-40B4-BE49-F238E27FC236}">
                <a16:creationId xmlns:a16="http://schemas.microsoft.com/office/drawing/2014/main" id="{673CD717-5F19-410D-8A9F-42D6D1388EB9}"/>
              </a:ext>
            </a:extLst>
          </p:cNvPr>
          <p:cNvSpPr/>
          <p:nvPr/>
        </p:nvSpPr>
        <p:spPr>
          <a:xfrm>
            <a:off x="9876136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lt-LT" b="1" dirty="0"/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80A50ACF-9342-458B-A143-B33E92D98DF5}"/>
              </a:ext>
            </a:extLst>
          </p:cNvPr>
          <p:cNvSpPr/>
          <p:nvPr/>
        </p:nvSpPr>
        <p:spPr>
          <a:xfrm>
            <a:off x="10506845" y="3967082"/>
            <a:ext cx="609285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lt-L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B3EE5-A27C-4D3B-BFC4-78AA4BA484B6}"/>
              </a:ext>
            </a:extLst>
          </p:cNvPr>
          <p:cNvSpPr txBox="1"/>
          <p:nvPr/>
        </p:nvSpPr>
        <p:spPr>
          <a:xfrm>
            <a:off x="9760173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Prad</a:t>
            </a:r>
            <a:r>
              <a:rPr lang="lt-LT" sz="1600" dirty="0" err="1"/>
              <a:t>žia</a:t>
            </a:r>
            <a:endParaRPr lang="lt-LT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699AF-CDA4-48CC-98C0-A17B750BF86E}"/>
              </a:ext>
            </a:extLst>
          </p:cNvPr>
          <p:cNvSpPr txBox="1"/>
          <p:nvPr/>
        </p:nvSpPr>
        <p:spPr>
          <a:xfrm>
            <a:off x="10390882" y="3628528"/>
            <a:ext cx="84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31524454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90822A-65A8-48C4-85D0-03DEED37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Eil</a:t>
            </a:r>
            <a:r>
              <a:rPr lang="lt-LT" dirty="0"/>
              <a:t>ės operacijų asimptotinis sudėtingumas</a:t>
            </a:r>
          </a:p>
        </p:txBody>
      </p:sp>
      <p:graphicFrame>
        <p:nvGraphicFramePr>
          <p:cNvPr id="4" name="Lentelė 4">
            <a:extLst>
              <a:ext uri="{FF2B5EF4-FFF2-40B4-BE49-F238E27FC236}">
                <a16:creationId xmlns:a16="http://schemas.microsoft.com/office/drawing/2014/main" id="{E3106058-DF9C-4ACF-A978-CB454174D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18123"/>
              </p:ext>
            </p:extLst>
          </p:nvPr>
        </p:nvGraphicFramePr>
        <p:xfrm>
          <a:off x="1327868" y="1944894"/>
          <a:ext cx="88816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38">
                  <a:extLst>
                    <a:ext uri="{9D8B030D-6E8A-4147-A177-3AD203B41FA5}">
                      <a16:colId xmlns:a16="http://schemas.microsoft.com/office/drawing/2014/main" val="3202752598"/>
                    </a:ext>
                  </a:extLst>
                </a:gridCol>
                <a:gridCol w="3075969">
                  <a:extLst>
                    <a:ext uri="{9D8B030D-6E8A-4147-A177-3AD203B41FA5}">
                      <a16:colId xmlns:a16="http://schemas.microsoft.com/office/drawing/2014/main" val="1296568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Operacija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Asimptotinis sudėtingumas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Enqueue</a:t>
                      </a:r>
                      <a:r>
                        <a:rPr lang="lt-LT" dirty="0"/>
                        <a:t> </a:t>
                      </a:r>
                      <a:r>
                        <a:rPr lang="en-US" dirty="0"/>
                        <a:t>–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d</a:t>
                      </a:r>
                      <a:r>
                        <a:rPr lang="lt-LT" dirty="0"/>
                        <a:t>ėjimas į galą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</a:t>
                      </a:r>
                      <a:r>
                        <a:rPr lang="lt-L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2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Dequeue</a:t>
                      </a:r>
                      <a:r>
                        <a:rPr lang="lt-LT" dirty="0"/>
                        <a:t> – elemento šalinimas ir gražinimas iš eilės pradžios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</a:t>
                      </a:r>
                      <a:r>
                        <a:rPr lang="en-US" dirty="0"/>
                        <a:t>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9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/>
                        <a:t>Peak</a:t>
                      </a:r>
                      <a:r>
                        <a:rPr lang="lt-LT" dirty="0"/>
                        <a:t> – elemento grąžinimas iš eilės pradžios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3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Elementų skaičiaus gražinimas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0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Paieška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6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378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F7A3A67-56CB-4408-BEA7-A141A97E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taikymas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FF4FE9E-54D1-45A3-9CB5-5DD6C0BE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Duomen</a:t>
            </a:r>
            <a:r>
              <a:rPr lang="lt-LT" dirty="0"/>
              <a:t>ims </a:t>
            </a:r>
            <a:r>
              <a:rPr lang="lt-LT" dirty="0" err="1"/>
              <a:t>buferizuoti</a:t>
            </a:r>
            <a:r>
              <a:rPr lang="lt-LT" dirty="0"/>
              <a:t> mikroschemose ir programinėje įrangoje.</a:t>
            </a:r>
          </a:p>
          <a:p>
            <a:r>
              <a:rPr lang="lt-LT" dirty="0"/>
              <a:t>Operacinėse sistemose - ten, kur reikia valdyti resursus.</a:t>
            </a:r>
          </a:p>
          <a:p>
            <a:r>
              <a:rPr lang="lt-LT" dirty="0"/>
              <a:t>Kompiuterio tinklų įrangoje duomenų paketams </a:t>
            </a:r>
            <a:r>
              <a:rPr lang="lt-LT" dirty="0" err="1"/>
              <a:t>buferizuoti</a:t>
            </a:r>
            <a:r>
              <a:rPr lang="lt-LT" dirty="0"/>
              <a:t>.</a:t>
            </a:r>
          </a:p>
          <a:p>
            <a:r>
              <a:rPr lang="lt-LT" dirty="0"/>
              <a:t>Serverių užklausų apdorojimo sistemose.</a:t>
            </a:r>
          </a:p>
          <a:p>
            <a:r>
              <a:rPr lang="lt-LT" dirty="0"/>
              <a:t>Paieškos </a:t>
            </a:r>
            <a:r>
              <a:rPr lang="lt-LT" i="1" dirty="0" err="1"/>
              <a:t>platyn</a:t>
            </a:r>
            <a:r>
              <a:rPr lang="lt-LT" dirty="0"/>
              <a:t> algoritme (angl. </a:t>
            </a:r>
            <a:r>
              <a:rPr lang="lt-LT" dirty="0" err="1"/>
              <a:t>Breadth-first</a:t>
            </a:r>
            <a:r>
              <a:rPr lang="lt-LT" dirty="0"/>
              <a:t> </a:t>
            </a:r>
            <a:r>
              <a:rPr lang="lt-LT" dirty="0" err="1"/>
              <a:t>search</a:t>
            </a:r>
            <a:r>
              <a:rPr lang="lt-LT" dirty="0"/>
              <a:t>).</a:t>
            </a:r>
          </a:p>
          <a:p>
            <a:r>
              <a:rPr lang="lt-LT" dirty="0"/>
              <a:t>Bet kokio tipo eilėms modeliuoti.</a:t>
            </a:r>
          </a:p>
        </p:txBody>
      </p:sp>
    </p:spTree>
    <p:extLst>
      <p:ext uri="{BB962C8B-B14F-4D97-AF65-F5344CB8AC3E}">
        <p14:creationId xmlns:p14="http://schemas.microsoft.com/office/powerpoint/2010/main" val="10014109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7745026-7B82-4FDD-B237-322AEBC4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0470F9B-8FB5-4B4B-8D72-AE263E60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Eilę galima realizuoti naudojant:</a:t>
            </a:r>
          </a:p>
          <a:p>
            <a:pPr lvl="1"/>
            <a:r>
              <a:rPr lang="lt-LT" dirty="0"/>
              <a:t>Vienkryptį susietąjį sąrašą</a:t>
            </a:r>
          </a:p>
          <a:p>
            <a:pPr lvl="1"/>
            <a:r>
              <a:rPr lang="lt-LT" dirty="0"/>
              <a:t>Dvikryptį susietąjį sąrašą</a:t>
            </a:r>
          </a:p>
          <a:p>
            <a:pPr lvl="1"/>
            <a:r>
              <a:rPr lang="lt-LT" dirty="0"/>
              <a:t>Dinaminį masyvą</a:t>
            </a:r>
          </a:p>
        </p:txBody>
      </p:sp>
    </p:spTree>
    <p:extLst>
      <p:ext uri="{BB962C8B-B14F-4D97-AF65-F5344CB8AC3E}">
        <p14:creationId xmlns:p14="http://schemas.microsoft.com/office/powerpoint/2010/main" val="2840900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260B5E-F07F-4DB0-89A4-7B6E4F3A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Eilės realizavimas dvikrypčio susietojo sąrašo pagrindu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91E6976-5EBA-453D-8F6D-B2D5DC07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9055" cy="2374374"/>
          </a:xfrm>
        </p:spPr>
        <p:txBody>
          <a:bodyPr>
            <a:normAutofit/>
          </a:bodyPr>
          <a:lstStyle/>
          <a:p>
            <a:r>
              <a:rPr lang="en-US" dirty="0" err="1"/>
              <a:t>Atlikime</a:t>
            </a:r>
            <a:r>
              <a:rPr lang="en-US" dirty="0"/>
              <a:t> </a:t>
            </a:r>
            <a:r>
              <a:rPr lang="lt-LT" dirty="0"/>
              <a:t>šias operacijas:</a:t>
            </a:r>
            <a:r>
              <a:rPr lang="en-US" dirty="0"/>
              <a:t> </a:t>
            </a:r>
            <a:r>
              <a:rPr lang="lt-LT" dirty="0" err="1"/>
              <a:t>Enqueue</a:t>
            </a:r>
            <a:r>
              <a:rPr lang="lt-LT" dirty="0"/>
              <a:t>(</a:t>
            </a:r>
            <a:r>
              <a:rPr lang="en-US" dirty="0"/>
              <a:t>5</a:t>
            </a:r>
            <a:r>
              <a:rPr lang="lt-LT" dirty="0"/>
              <a:t>)</a:t>
            </a:r>
            <a:r>
              <a:rPr lang="en-US" dirty="0"/>
              <a:t>, </a:t>
            </a:r>
            <a:r>
              <a:rPr lang="lt-LT" dirty="0" err="1"/>
              <a:t>Enqueue</a:t>
            </a:r>
            <a:r>
              <a:rPr lang="en-US" dirty="0"/>
              <a:t>(0), </a:t>
            </a:r>
            <a:r>
              <a:rPr lang="lt-LT" dirty="0" err="1"/>
              <a:t>Enqueue</a:t>
            </a:r>
            <a:r>
              <a:rPr lang="en-US" dirty="0"/>
              <a:t>(9),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Enqueue</a:t>
            </a:r>
            <a:r>
              <a:rPr lang="en-US" dirty="0"/>
              <a:t>(4), </a:t>
            </a:r>
            <a:r>
              <a:rPr lang="lt-LT" dirty="0" err="1"/>
              <a:t>Dequeue</a:t>
            </a:r>
            <a:r>
              <a:rPr lang="en-US" dirty="0"/>
              <a:t>(), </a:t>
            </a:r>
            <a:r>
              <a:rPr lang="lt-LT" dirty="0" err="1"/>
              <a:t>Dequeue</a:t>
            </a:r>
            <a:r>
              <a:rPr lang="en-US" dirty="0"/>
              <a:t>().</a:t>
            </a:r>
            <a:endParaRPr lang="lt-LT" dirty="0"/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E9806919-D8D1-4904-AF45-E0E644F7FCF4}"/>
              </a:ext>
            </a:extLst>
          </p:cNvPr>
          <p:cNvSpPr/>
          <p:nvPr/>
        </p:nvSpPr>
        <p:spPr>
          <a:xfrm>
            <a:off x="2859569" y="4974782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lt-LT" sz="1600" dirty="0"/>
          </a:p>
        </p:txBody>
      </p:sp>
      <p:sp>
        <p:nvSpPr>
          <p:cNvPr id="11" name="Stačiakampis 10">
            <a:extLst>
              <a:ext uri="{FF2B5EF4-FFF2-40B4-BE49-F238E27FC236}">
                <a16:creationId xmlns:a16="http://schemas.microsoft.com/office/drawing/2014/main" id="{5A8AC8F6-A1E3-4AAC-B766-D4CD7A7194EF}"/>
              </a:ext>
            </a:extLst>
          </p:cNvPr>
          <p:cNvSpPr/>
          <p:nvPr/>
        </p:nvSpPr>
        <p:spPr>
          <a:xfrm>
            <a:off x="2859568" y="5249521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 err="1"/>
              <a:t>null</a:t>
            </a:r>
            <a:endParaRPr lang="lt-LT" sz="1600" dirty="0"/>
          </a:p>
        </p:txBody>
      </p:sp>
      <p:sp>
        <p:nvSpPr>
          <p:cNvPr id="15" name="Stačiakampis 14">
            <a:extLst>
              <a:ext uri="{FF2B5EF4-FFF2-40B4-BE49-F238E27FC236}">
                <a16:creationId xmlns:a16="http://schemas.microsoft.com/office/drawing/2014/main" id="{74BD9D3C-CF92-4628-BD62-F6DDF51D8E5A}"/>
              </a:ext>
            </a:extLst>
          </p:cNvPr>
          <p:cNvSpPr/>
          <p:nvPr/>
        </p:nvSpPr>
        <p:spPr>
          <a:xfrm>
            <a:off x="1926994" y="4121571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  <a:endParaRPr lang="lt-LT" sz="1600" dirty="0"/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06A139FC-6691-48A0-9E9A-0FAA738571F1}"/>
              </a:ext>
            </a:extLst>
          </p:cNvPr>
          <p:cNvSpPr/>
          <p:nvPr/>
        </p:nvSpPr>
        <p:spPr>
          <a:xfrm>
            <a:off x="3679225" y="4121571"/>
            <a:ext cx="939567" cy="4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tail</a:t>
            </a:r>
            <a:endParaRPr lang="lt-LT" sz="1600" dirty="0"/>
          </a:p>
        </p:txBody>
      </p:sp>
      <p:cxnSp>
        <p:nvCxnSpPr>
          <p:cNvPr id="17" name="Tiesioji rodyklės jungtis 16">
            <a:extLst>
              <a:ext uri="{FF2B5EF4-FFF2-40B4-BE49-F238E27FC236}">
                <a16:creationId xmlns:a16="http://schemas.microsoft.com/office/drawing/2014/main" id="{618D6545-058C-4F3D-A328-D9180AF9896D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2396778" y="4546264"/>
            <a:ext cx="932575" cy="42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iesioji rodyklės jungtis 17">
            <a:extLst>
              <a:ext uri="{FF2B5EF4-FFF2-40B4-BE49-F238E27FC236}">
                <a16:creationId xmlns:a16="http://schemas.microsoft.com/office/drawing/2014/main" id="{7EBF7EAB-C9FE-4FD9-B432-F1C4B84C451F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3329353" y="4546264"/>
            <a:ext cx="819656" cy="42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>
            <a:extLst>
              <a:ext uri="{FF2B5EF4-FFF2-40B4-BE49-F238E27FC236}">
                <a16:creationId xmlns:a16="http://schemas.microsoft.com/office/drawing/2014/main" id="{9670F496-5EC5-4884-B2E7-5055922A79DB}"/>
              </a:ext>
            </a:extLst>
          </p:cNvPr>
          <p:cNvSpPr/>
          <p:nvPr/>
        </p:nvSpPr>
        <p:spPr>
          <a:xfrm>
            <a:off x="2859567" y="5533697"/>
            <a:ext cx="939567" cy="2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3129856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45965</TotalTime>
  <Words>11386</Words>
  <Application>Microsoft Office PowerPoint</Application>
  <PresentationFormat>Plačiaekranė</PresentationFormat>
  <Paragraphs>3508</Paragraphs>
  <Slides>180</Slides>
  <Notes>45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180</vt:i4>
      </vt:variant>
    </vt:vector>
  </HeadingPairs>
  <TitlesOfParts>
    <vt:vector size="186" baseType="lpstr">
      <vt:lpstr>Arial</vt:lpstr>
      <vt:lpstr>Calibri</vt:lpstr>
      <vt:lpstr>Calibri Light</vt:lpstr>
      <vt:lpstr>Consolas</vt:lpstr>
      <vt:lpstr>urw-din</vt:lpstr>
      <vt:lpstr>„Office“ tema</vt:lpstr>
      <vt:lpstr>Tiesinės duomenų struktūros II dalis</vt:lpstr>
      <vt:lpstr>Tiesinės duomenų struktūros</vt:lpstr>
      <vt:lpstr>Stekas</vt:lpstr>
      <vt:lpstr>Stekas</vt:lpstr>
      <vt:lpstr>Stekas</vt:lpstr>
      <vt:lpstr>Stekas</vt:lpstr>
      <vt:lpstr>Stekas</vt:lpstr>
      <vt:lpstr>Stekas</vt:lpstr>
      <vt:lpstr>Stekas</vt:lpstr>
      <vt:lpstr>Stekas</vt:lpstr>
      <vt:lpstr>Stekas</vt:lpstr>
      <vt:lpstr>Stekas</vt:lpstr>
      <vt:lpstr>Stekas</vt:lpstr>
      <vt:lpstr>Stekas</vt:lpstr>
      <vt:lpstr>Steko operacijų asimptotinis sudėtingumas</vt:lpstr>
      <vt:lpstr>Steko taikymas</vt:lpstr>
      <vt:lpstr>Kreipinių stekas (angl. call stack) (1)</vt:lpstr>
      <vt:lpstr>Kreipinių stekas (angl. call stack) (2)</vt:lpstr>
      <vt:lpstr>Kreipinių stekas (angl. call stack) (3)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Kreipinių stekas. Rekursinės funkcijos pavyzdys</vt:lpstr>
      <vt:lpstr>Demonstracija</vt:lpstr>
      <vt:lpstr>Steko realizavimas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vienkrypčio susietojo sąrašo pagalba</vt:lpstr>
      <vt:lpstr>Steko realizacija dvikrypčio susietojo sąrašo pagalba</vt:lpstr>
      <vt:lpstr>Steko realizacija dinaminio masyvo pagalba</vt:lpstr>
      <vt:lpstr>Steko realizacija dinaminio masyvo pagalba</vt:lpstr>
      <vt:lpstr>Steko realizacija dinaminio masyvo pagalba</vt:lpstr>
      <vt:lpstr>Steko realizacija dinaminio masyvo pagalba</vt:lpstr>
      <vt:lpstr>Steko realizacija dinaminio masyvo pagalba</vt:lpstr>
      <vt:lpstr>Steko realizacija dinaminio masyvo pagalba</vt:lpstr>
      <vt:lpstr>Steko realizacija dinaminio masyvo pagalba</vt:lpstr>
      <vt:lpstr>Steko realizacija Java kalboje</vt:lpstr>
      <vt:lpstr>Eilė</vt:lpstr>
      <vt:lpstr>Eilė</vt:lpstr>
      <vt:lpstr>Eilė</vt:lpstr>
      <vt:lpstr>Eilė</vt:lpstr>
      <vt:lpstr>Eilė </vt:lpstr>
      <vt:lpstr>Eilė</vt:lpstr>
      <vt:lpstr>Eilė</vt:lpstr>
      <vt:lpstr>Eilė</vt:lpstr>
      <vt:lpstr>Eilė</vt:lpstr>
      <vt:lpstr>Eilė</vt:lpstr>
      <vt:lpstr>Eilės operacijų asimptotinis sudėtingumas</vt:lpstr>
      <vt:lpstr>Eilės taikymas</vt:lpstr>
      <vt:lpstr>Eilės realizavimas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dvikrypčio susietojo sąrašo pagrindu</vt:lpstr>
      <vt:lpstr>Eilės realizavimas masyvo pagrindu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Dinaminis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realizavimas masyvo pagrindu. Ciklinis masyvas</vt:lpstr>
      <vt:lpstr>Eilės realizacija Java kalboje</vt:lpstr>
      <vt:lpstr>Dekas</vt:lpstr>
      <vt:lpstr>Dekas</vt:lpstr>
      <vt:lpstr>Deko operacijų asimptotinis sudėtingumas</vt:lpstr>
      <vt:lpstr>Deko taikymas</vt:lpstr>
      <vt:lpstr>Deko realizacija dvikrypčio susietojo sąrašo pagrindu</vt:lpstr>
      <vt:lpstr>Deko realizacija ciklinio masyvo pagrindu</vt:lpstr>
      <vt:lpstr>Deko realizacija ciklinio masyvo pagrindu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</vt:lpstr>
      <vt:lpstr>Deko realizacija ciklinio masyvo pagrindu. Pavyzdys </vt:lpstr>
      <vt:lpstr>Deko realizacija ciklinio masyvo pagrindu. Pavyzdys </vt:lpstr>
      <vt:lpstr>Deko realizacija ciklinio masyvo pagrindu. Pavyzdys </vt:lpstr>
      <vt:lpstr>Deko realizacija ciklinio masyvo pagrindu. Pavyzdys </vt:lpstr>
      <vt:lpstr>Deko realizacija Java kalboje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Tiesinės duomenų struktūros II dalis</dc:title>
  <dc:creator>Vasiljevas Mindaugas</dc:creator>
  <cp:lastModifiedBy>Vasiljevas Mindaugas</cp:lastModifiedBy>
  <cp:revision>105</cp:revision>
  <dcterms:created xsi:type="dcterms:W3CDTF">2020-09-23T19:57:11Z</dcterms:created>
  <dcterms:modified xsi:type="dcterms:W3CDTF">2022-09-27T07:19:50Z</dcterms:modified>
</cp:coreProperties>
</file>