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6" r:id="rId2"/>
    <p:sldId id="397" r:id="rId3"/>
    <p:sldId id="412" r:id="rId4"/>
    <p:sldId id="493" r:id="rId5"/>
    <p:sldId id="440" r:id="rId6"/>
    <p:sldId id="494" r:id="rId7"/>
    <p:sldId id="504" r:id="rId8"/>
    <p:sldId id="503" r:id="rId9"/>
    <p:sldId id="462" r:id="rId10"/>
    <p:sldId id="501" r:id="rId11"/>
    <p:sldId id="418" r:id="rId12"/>
    <p:sldId id="375" r:id="rId13"/>
    <p:sldId id="485" r:id="rId14"/>
    <p:sldId id="475" r:id="rId15"/>
    <p:sldId id="477" r:id="rId16"/>
    <p:sldId id="479" r:id="rId17"/>
    <p:sldId id="393" r:id="rId18"/>
    <p:sldId id="420" r:id="rId19"/>
    <p:sldId id="502" r:id="rId20"/>
    <p:sldId id="476" r:id="rId21"/>
    <p:sldId id="427" r:id="rId22"/>
    <p:sldId id="437" r:id="rId23"/>
    <p:sldId id="417" r:id="rId24"/>
    <p:sldId id="295" r:id="rId25"/>
    <p:sldId id="447" r:id="rId26"/>
    <p:sldId id="474" r:id="rId27"/>
    <p:sldId id="452" r:id="rId28"/>
    <p:sldId id="460" r:id="rId29"/>
    <p:sldId id="461" r:id="rId30"/>
    <p:sldId id="480" r:id="rId31"/>
    <p:sldId id="459" r:id="rId32"/>
    <p:sldId id="463" r:id="rId33"/>
    <p:sldId id="464" r:id="rId34"/>
    <p:sldId id="465" r:id="rId35"/>
    <p:sldId id="466" r:id="rId36"/>
    <p:sldId id="505" r:id="rId37"/>
    <p:sldId id="280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8" r:id="rId47"/>
    <p:sldId id="279" r:id="rId48"/>
    <p:sldId id="282" r:id="rId49"/>
    <p:sldId id="283" r:id="rId50"/>
    <p:sldId id="281" r:id="rId51"/>
    <p:sldId id="507" r:id="rId52"/>
    <p:sldId id="514" r:id="rId53"/>
    <p:sldId id="285" r:id="rId5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2" autoAdjust="0"/>
    <p:restoredTop sz="97601" autoAdjust="0"/>
  </p:normalViewPr>
  <p:slideViewPr>
    <p:cSldViewPr snapToGrid="0">
      <p:cViewPr>
        <p:scale>
          <a:sx n="90" d="100"/>
          <a:sy n="90" d="100"/>
        </p:scale>
        <p:origin x="16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C2528C-075E-4E12-AEE1-F1EC44D822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B8E2F20-B5F6-45AA-AF48-D1A9A59C9C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ABBE5E5-8C01-419B-AB55-9A5455C173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FAFA9F2-3866-4C91-A80C-6ABF1F678D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6BB46E2-28DC-4026-87C3-E0619FA8EC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CCAC193-1116-497F-B93B-983A5D516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3EE2C3-229C-41AA-AA19-5251FE40BFBD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635F93-4C65-4A10-96AE-1E599EFE03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4E3051-CB67-4A2E-871D-9018A5DB9A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FEEFC-495D-47A4-8D54-B224EEB80DBB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07626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E14CC6-CD29-42F1-B0E8-DC171C6906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297DE4-74A7-4902-8EE7-02280C6E8A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0E3BD-796F-4062-9D7D-7C75A6EFD997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2302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459382-09EB-4200-BA01-BFA13B453D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60A72A-CCBB-4A30-8DF2-6FC46BA739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7A609-0FF0-40AE-B56A-ACB919459235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2994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8A1E1C-9056-447F-B0F7-6B6ABD0FEC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525445-91A3-499F-89DE-D2D45AC02C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FE2F-EE46-4967-A757-8938AEC8BFB9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8612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9D02B5-0A64-415F-BA3F-7231918103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868E29-08EF-49A5-BAA7-2A250EE041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8F896-49F2-4977-812D-ACF098320135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5276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E33F00-3479-4774-BF45-D403B54921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6CCA35-A18F-4955-9EA5-CA42C5E2E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0B283-DDDF-49DB-9FD5-BAD21E2DFCAA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450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30C38C9-74D0-471B-8447-0CB2E62317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678BF5-C2E1-4E5A-91B7-8A69D410AD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F2750-D994-40D7-B77B-3D0CC42880A2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73538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2C3325-A890-4890-9955-07E7A8FF5E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DBE05F-8F30-4645-B532-244519C2FC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F1692-1697-4BF9-AE33-A81E3FBA8469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6337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850EA2-4DE0-4849-9FCD-A10AF278B5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F90BDB-811F-446A-B658-62770A91FD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A7A8-FB9F-4474-B457-04440D1B8E3D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4133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180D44-B10C-417A-BCA8-8F0C8A15F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85B00-18D1-43E8-A3BB-4D67B886EF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53290-AB68-4124-A7D2-1C62C74B70CE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1814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D2B5EE-630A-4341-8C97-4DE14AA9F7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EB0839-2F4C-4D00-B8E1-24B363851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67F56-7101-47A3-A07C-16254BE189B1}" type="slidenum">
              <a:rPr lang="en-GB" altLang="lt-LT"/>
              <a:pPr/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9699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6DFBF7-4268-4E78-A5EA-1FCEDCD9B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7DAFCF-1692-4D5F-A84A-8DF68864B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Dinamini</a:t>
            </a:r>
            <a:r>
              <a:rPr lang="lt-LT"/>
              <a:t>ų procesų valdymas</a:t>
            </a: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AF911E-7760-496A-90F3-1FF640E0D9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A728DFD-E047-474D-ABA6-3EC84AF79F54}" type="slidenum">
              <a:rPr lang="en-GB" altLang="lt-LT"/>
              <a:pPr/>
              <a:t>‹#›</a:t>
            </a:fld>
            <a:endParaRPr lang="en-GB" altLang="lt-LT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0A21C5DC-0F63-4DEC-BCCC-32B03A17C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39" r:id="rId2"/>
    <p:sldLayoutId id="2147484638" r:id="rId3"/>
    <p:sldLayoutId id="2147484637" r:id="rId4"/>
    <p:sldLayoutId id="2147484636" r:id="rId5"/>
    <p:sldLayoutId id="2147484635" r:id="rId6"/>
    <p:sldLayoutId id="2147484634" r:id="rId7"/>
    <p:sldLayoutId id="2147484633" r:id="rId8"/>
    <p:sldLayoutId id="2147484632" r:id="rId9"/>
    <p:sldLayoutId id="2147484631" r:id="rId10"/>
    <p:sldLayoutId id="21474846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oleObject" Target="../embeddings/oleObject23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lt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3F6EB806-6CA5-4595-90FA-9930FCAA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6D482334-309E-468A-84DA-E8B1D31B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66CDEE3B-055A-4645-92DE-8390AC82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6389" name="Slide Number Placeholder 1">
            <a:extLst>
              <a:ext uri="{FF2B5EF4-FFF2-40B4-BE49-F238E27FC236}">
                <a16:creationId xmlns:a16="http://schemas.microsoft.com/office/drawing/2014/main" id="{CEE63813-2559-43EF-A0BB-DAFDCD741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011EF8-E780-439A-8477-9116FE4F7CF4}" type="slidenum">
              <a:rPr lang="en-GB" altLang="lt-LT" sz="1400"/>
              <a:pPr/>
              <a:t>1</a:t>
            </a:fld>
            <a:endParaRPr lang="en-GB" altLang="lt-LT" sz="1400"/>
          </a:p>
        </p:txBody>
      </p:sp>
      <p:sp>
        <p:nvSpPr>
          <p:cNvPr id="16390" name="TextBox 1">
            <a:extLst>
              <a:ext uri="{FF2B5EF4-FFF2-40B4-BE49-F238E27FC236}">
                <a16:creationId xmlns:a16="http://schemas.microsoft.com/office/drawing/2014/main" id="{5694D291-9325-4A04-B146-57FE53CF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2805113"/>
            <a:ext cx="5964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lt-LT" altLang="lt-LT" sz="3600" b="1"/>
              <a:t>Informacijos teorija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0CEB3-E119-4E1D-9212-FB39244FA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5A7A8-FB9F-4474-B457-04440D1B8E3D}" type="slidenum">
              <a:rPr lang="en-GB" altLang="lt-LT" smtClean="0"/>
              <a:pPr/>
              <a:t>10</a:t>
            </a:fld>
            <a:endParaRPr lang="en-GB" alt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86014-9736-4CA8-AD9E-E6430EC1ED23}"/>
              </a:ext>
            </a:extLst>
          </p:cNvPr>
          <p:cNvSpPr/>
          <p:nvPr/>
        </p:nvSpPr>
        <p:spPr>
          <a:xfrm>
            <a:off x="1017037" y="12780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altLang="lt-LT" dirty="0">
                <a:latin typeface="Arial" panose="020B0604020202020204" pitchFamily="34" charset="0"/>
              </a:rPr>
              <a:t>Simboliai: 0,1</a:t>
            </a:r>
            <a:r>
              <a:rPr lang="en-US" altLang="lt-LT" dirty="0">
                <a:latin typeface="Arial" panose="020B0604020202020204" pitchFamily="34" charset="0"/>
              </a:rPr>
              <a:t>,2,3,4,5,6,7</a:t>
            </a:r>
            <a:endParaRPr lang="lt-LT" altLang="lt-LT" dirty="0">
              <a:latin typeface="Arial" panose="020B0604020202020204" pitchFamily="34" charset="0"/>
            </a:endParaRPr>
          </a:p>
          <a:p>
            <a:r>
              <a:rPr lang="en-US" altLang="lt-LT" dirty="0">
                <a:latin typeface="Arial" panose="020B0604020202020204" pitchFamily="34" charset="0"/>
              </a:rPr>
              <a:t>H(p)=log</a:t>
            </a:r>
            <a:r>
              <a:rPr lang="en-US" altLang="lt-LT" baseline="-25000" dirty="0">
                <a:latin typeface="Arial" panose="020B0604020202020204" pitchFamily="34" charset="0"/>
              </a:rPr>
              <a:t>2</a:t>
            </a:r>
            <a:r>
              <a:rPr lang="en-US" altLang="lt-LT" dirty="0">
                <a:latin typeface="Arial" panose="020B0604020202020204" pitchFamily="34" charset="0"/>
              </a:rPr>
              <a:t>(8)=3 </a:t>
            </a:r>
            <a:r>
              <a:rPr lang="en-US" altLang="lt-LT" dirty="0" err="1">
                <a:latin typeface="Arial" panose="020B0604020202020204" pitchFamily="34" charset="0"/>
              </a:rPr>
              <a:t>bitai</a:t>
            </a:r>
            <a:endParaRPr lang="en-US" altLang="lt-LT" dirty="0">
              <a:latin typeface="Arial" panose="020B0604020202020204" pitchFamily="34" charset="0"/>
            </a:endParaRPr>
          </a:p>
          <a:p>
            <a:endParaRPr lang="lt-LT" altLang="lt-LT" dirty="0">
              <a:latin typeface="Arial" panose="020B0604020202020204" pitchFamily="34" charset="0"/>
            </a:endParaRPr>
          </a:p>
          <a:p>
            <a:endParaRPr lang="lt-LT" altLang="lt-LT" dirty="0">
              <a:latin typeface="Arial" panose="020B0604020202020204" pitchFamily="34" charset="0"/>
            </a:endParaRPr>
          </a:p>
          <a:p>
            <a:r>
              <a:rPr lang="lt-LT" altLang="lt-LT" dirty="0">
                <a:latin typeface="Arial" panose="020B0604020202020204" pitchFamily="34" charset="0"/>
              </a:rPr>
              <a:t>Tekste </a:t>
            </a:r>
            <a:r>
              <a:rPr lang="en-US" altLang="lt-LT" dirty="0">
                <a:latin typeface="Arial" panose="020B0604020202020204" pitchFamily="34" charset="0"/>
              </a:rPr>
              <a:t>4</a:t>
            </a:r>
            <a:r>
              <a:rPr lang="lt-LT" altLang="lt-LT" dirty="0">
                <a:latin typeface="Arial" panose="020B0604020202020204" pitchFamily="34" charset="0"/>
              </a:rPr>
              <a:t>x3</a:t>
            </a:r>
            <a:r>
              <a:rPr lang="en-US" altLang="lt-LT" dirty="0">
                <a:latin typeface="Arial" panose="020B0604020202020204" pitchFamily="34" charset="0"/>
              </a:rPr>
              <a:t>=12 bit</a:t>
            </a:r>
            <a:r>
              <a:rPr lang="lt-LT" altLang="lt-LT" dirty="0">
                <a:latin typeface="Arial" panose="020B0604020202020204" pitchFamily="34" charset="0"/>
              </a:rPr>
              <a:t>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BDA88-A975-4752-B8C4-9A2552B4E4B0}"/>
              </a:ext>
            </a:extLst>
          </p:cNvPr>
          <p:cNvSpPr txBox="1"/>
          <p:nvPr/>
        </p:nvSpPr>
        <p:spPr>
          <a:xfrm>
            <a:off x="2547257" y="22393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200" b="1" dirty="0"/>
              <a:t>Dvejetainis kodas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0EB50-EA8E-4926-8030-861A3A80F6A9}"/>
              </a:ext>
            </a:extLst>
          </p:cNvPr>
          <p:cNvSpPr/>
          <p:nvPr/>
        </p:nvSpPr>
        <p:spPr>
          <a:xfrm>
            <a:off x="1017037" y="2157817"/>
            <a:ext cx="2083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altLang="lt-LT" dirty="0">
                <a:latin typeface="Arial" panose="020B0604020202020204" pitchFamily="34" charset="0"/>
              </a:rPr>
              <a:t>Tekstas: </a:t>
            </a:r>
            <a:r>
              <a:rPr lang="en-US" altLang="lt-LT" dirty="0">
                <a:latin typeface="Arial" panose="020B0604020202020204" pitchFamily="34" charset="0"/>
              </a:rPr>
              <a:t>2501</a:t>
            </a:r>
            <a:endParaRPr lang="lt-LT" altLang="lt-LT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D7406-B874-44C0-88F3-5E2F6068906F}"/>
              </a:ext>
            </a:extLst>
          </p:cNvPr>
          <p:cNvSpPr/>
          <p:nvPr/>
        </p:nvSpPr>
        <p:spPr>
          <a:xfrm>
            <a:off x="1082352" y="38824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altLang="lt-LT" dirty="0">
                <a:latin typeface="Arial" panose="020B0604020202020204" pitchFamily="34" charset="0"/>
              </a:rPr>
              <a:t>Simboliai: 0,1</a:t>
            </a:r>
          </a:p>
          <a:p>
            <a:endParaRPr lang="lt-LT" altLang="lt-LT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C1D72-9C27-4479-9682-7DBA3F92B511}"/>
              </a:ext>
            </a:extLst>
          </p:cNvPr>
          <p:cNvSpPr/>
          <p:nvPr/>
        </p:nvSpPr>
        <p:spPr>
          <a:xfrm>
            <a:off x="1082352" y="4482662"/>
            <a:ext cx="337098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dirty="0">
                <a:latin typeface="Arial" panose="020B0604020202020204" pitchFamily="34" charset="0"/>
              </a:rPr>
              <a:t>H(p)=log</a:t>
            </a:r>
            <a:r>
              <a:rPr lang="en-US" altLang="lt-LT" baseline="-25000" dirty="0">
                <a:latin typeface="Arial" panose="020B0604020202020204" pitchFamily="34" charset="0"/>
              </a:rPr>
              <a:t>2</a:t>
            </a:r>
            <a:r>
              <a:rPr lang="en-US" altLang="lt-LT" dirty="0">
                <a:latin typeface="Arial" panose="020B0604020202020204" pitchFamily="34" charset="0"/>
              </a:rPr>
              <a:t>(2)=1 </a:t>
            </a:r>
            <a:r>
              <a:rPr lang="en-US" altLang="lt-LT" dirty="0" err="1">
                <a:latin typeface="Arial" panose="020B0604020202020204" pitchFamily="34" charset="0"/>
              </a:rPr>
              <a:t>bitas</a:t>
            </a:r>
            <a:endParaRPr lang="en-US" altLang="lt-LT" dirty="0">
              <a:latin typeface="Arial" panose="020B0604020202020204" pitchFamily="34" charset="0"/>
            </a:endParaRPr>
          </a:p>
          <a:p>
            <a:endParaRPr lang="en-US" altLang="lt-LT" dirty="0">
              <a:latin typeface="Arial" panose="020B0604020202020204" pitchFamily="34" charset="0"/>
            </a:endParaRPr>
          </a:p>
          <a:p>
            <a:r>
              <a:rPr lang="en-US" altLang="lt-LT" dirty="0" err="1">
                <a:latin typeface="Arial" panose="020B0604020202020204" pitchFamily="34" charset="0"/>
              </a:rPr>
              <a:t>Tekstas</a:t>
            </a:r>
            <a:r>
              <a:rPr lang="en-US" altLang="lt-LT" dirty="0">
                <a:latin typeface="Arial" panose="020B0604020202020204" pitchFamily="34" charset="0"/>
              </a:rPr>
              <a:t> 010101</a:t>
            </a:r>
            <a:r>
              <a:rPr lang="lt-LT" altLang="lt-LT" dirty="0">
                <a:latin typeface="Arial" panose="020B0604020202020204" pitchFamily="34" charset="0"/>
              </a:rPr>
              <a:t>000001</a:t>
            </a:r>
            <a:endParaRPr lang="en-US" altLang="lt-LT" dirty="0">
              <a:latin typeface="Arial" panose="020B0604020202020204" pitchFamily="34" charset="0"/>
            </a:endParaRPr>
          </a:p>
          <a:p>
            <a:endParaRPr lang="lt-LT" altLang="lt-LT" dirty="0">
              <a:latin typeface="Arial" panose="020B0604020202020204" pitchFamily="34" charset="0"/>
            </a:endParaRPr>
          </a:p>
          <a:p>
            <a:r>
              <a:rPr lang="lt-LT" altLang="lt-LT" dirty="0">
                <a:latin typeface="Arial" panose="020B0604020202020204" pitchFamily="34" charset="0"/>
              </a:rPr>
              <a:t>Tekste 12x</a:t>
            </a:r>
            <a:r>
              <a:rPr lang="en-US" altLang="lt-LT" dirty="0">
                <a:latin typeface="Arial" panose="020B0604020202020204" pitchFamily="34" charset="0"/>
              </a:rPr>
              <a:t>1=</a:t>
            </a:r>
            <a:r>
              <a:rPr lang="lt-LT" altLang="lt-LT" dirty="0">
                <a:latin typeface="Arial" panose="020B0604020202020204" pitchFamily="34" charset="0"/>
              </a:rPr>
              <a:t>12</a:t>
            </a:r>
            <a:r>
              <a:rPr lang="en-US" altLang="lt-LT" dirty="0">
                <a:latin typeface="Arial" panose="020B0604020202020204" pitchFamily="34" charset="0"/>
              </a:rPr>
              <a:t> bit</a:t>
            </a:r>
            <a:r>
              <a:rPr lang="lt-LT" altLang="lt-LT" dirty="0">
                <a:latin typeface="Arial" panose="020B0604020202020204" pitchFamily="34" charset="0"/>
              </a:rPr>
              <a:t>ų</a:t>
            </a:r>
          </a:p>
        </p:txBody>
      </p:sp>
    </p:spTree>
    <p:extLst>
      <p:ext uri="{BB962C8B-B14F-4D97-AF65-F5344CB8AC3E}">
        <p14:creationId xmlns:p14="http://schemas.microsoft.com/office/powerpoint/2010/main" val="175173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>
            <a:extLst>
              <a:ext uri="{FF2B5EF4-FFF2-40B4-BE49-F238E27FC236}">
                <a16:creationId xmlns:a16="http://schemas.microsoft.com/office/drawing/2014/main" id="{F56A2560-64F7-4D47-AAAA-8B16AE19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6B1BF548-CCC6-4D15-8288-F7E54752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19FA8A7B-9140-4059-AE56-D705F80A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C1F8F4EF-EA81-4E03-A01D-B1A673850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B71D7B-0100-4452-A44C-01C42C89D35B}" type="slidenum">
              <a:rPr lang="en-GB" altLang="lt-LT" sz="1400"/>
              <a:pPr/>
              <a:t>11</a:t>
            </a:fld>
            <a:endParaRPr lang="en-GB" altLang="lt-LT" sz="1400"/>
          </a:p>
        </p:txBody>
      </p:sp>
      <p:sp>
        <p:nvSpPr>
          <p:cNvPr id="20486" name="TextBox 1">
            <a:extLst>
              <a:ext uri="{FF2B5EF4-FFF2-40B4-BE49-F238E27FC236}">
                <a16:creationId xmlns:a16="http://schemas.microsoft.com/office/drawing/2014/main" id="{16D800DB-A32B-47C0-81E5-5117D72B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2805113"/>
            <a:ext cx="5964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sz="3600" b="1"/>
              <a:t>2. Signalų kodavimas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DE0B8A8-4F75-46E3-987E-6957C7C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AU" altLang="lt-LT" sz="3200" b="1">
                <a:cs typeface="Times New Roman" panose="02020603050405020304" pitchFamily="18" charset="0"/>
              </a:rPr>
              <a:t>2.1 Ry</a:t>
            </a:r>
            <a:r>
              <a:rPr lang="lt-LT" altLang="lt-LT" sz="3200" b="1">
                <a:cs typeface="Times New Roman" panose="02020603050405020304" pitchFamily="18" charset="0"/>
              </a:rPr>
              <a:t>š</a:t>
            </a:r>
            <a:r>
              <a:rPr lang="en-AU" altLang="lt-LT" sz="3200" b="1">
                <a:cs typeface="Times New Roman" panose="02020603050405020304" pitchFamily="18" charset="0"/>
              </a:rPr>
              <a:t>ys tarp </a:t>
            </a:r>
            <a:r>
              <a:rPr lang="lt-LT" altLang="lt-LT" sz="3200" b="1">
                <a:cs typeface="Times New Roman" panose="02020603050405020304" pitchFamily="18" charset="0"/>
              </a:rPr>
              <a:t>b</a:t>
            </a:r>
            <a:r>
              <a:rPr lang="en-AU" altLang="lt-LT" sz="3200" b="1">
                <a:cs typeface="Times New Roman" panose="02020603050405020304" pitchFamily="18" charset="0"/>
              </a:rPr>
              <a:t>it</a:t>
            </a:r>
            <a:r>
              <a:rPr lang="lt-LT" altLang="lt-LT" sz="3200" b="1">
                <a:cs typeface="Times New Roman" panose="02020603050405020304" pitchFamily="18" charset="0"/>
              </a:rPr>
              <a:t>ų per sek. ir bodų</a:t>
            </a:r>
            <a:endParaRPr lang="en-AU" altLang="lt-LT" sz="32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3650C1-82CA-4EA6-91E3-B0A9E760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5663"/>
            <a:ext cx="8896350" cy="3046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lt-LT" altLang="lt-LT" dirty="0"/>
              <a:t>Informacijos kiekis matuojamas bitais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lt-LT" altLang="lt-LT" dirty="0">
                <a:cs typeface="Times New Roman" panose="02020603050405020304" pitchFamily="18" charset="0"/>
              </a:rPr>
              <a:t>S</a:t>
            </a:r>
            <a:r>
              <a:rPr lang="en-AU" altLang="lt-LT" dirty="0" err="1">
                <a:cs typeface="Times New Roman" panose="02020603050405020304" pitchFamily="18" charset="0"/>
              </a:rPr>
              <a:t>ignalo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lt-LT" altLang="lt-LT" dirty="0">
                <a:cs typeface="Times New Roman" panose="02020603050405020304" pitchFamily="18" charset="0"/>
              </a:rPr>
              <a:t>būsenų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pasikeitim</a:t>
            </a:r>
            <a:r>
              <a:rPr lang="lt-LT" altLang="lt-LT" dirty="0">
                <a:cs typeface="Times New Roman" panose="02020603050405020304" pitchFamily="18" charset="0"/>
              </a:rPr>
              <a:t>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lt-LT" altLang="lt-LT" dirty="0">
                <a:cs typeface="Times New Roman" panose="02020603050405020304" pitchFamily="18" charset="0"/>
              </a:rPr>
              <a:t>dažnis matuojamas bodais.</a:t>
            </a:r>
            <a:r>
              <a:rPr lang="lt-LT" altLang="lt-LT" dirty="0"/>
              <a:t> 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lt-LT" altLang="lt-LT" dirty="0"/>
              <a:t>K</a:t>
            </a:r>
            <a:r>
              <a:rPr lang="en-AU" altLang="lt-LT" dirty="0" err="1">
                <a:cs typeface="Times New Roman" panose="02020603050405020304" pitchFamily="18" charset="0"/>
              </a:rPr>
              <a:t>iekvienas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signalo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lt-LT" altLang="lt-LT" dirty="0">
                <a:cs typeface="Times New Roman" panose="02020603050405020304" pitchFamily="18" charset="0"/>
              </a:rPr>
              <a:t>būsenos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pasikeitimas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perneša</a:t>
            </a:r>
            <a:r>
              <a:rPr lang="en-AU" altLang="lt-LT" dirty="0">
                <a:cs typeface="Times New Roman" panose="02020603050405020304" pitchFamily="18" charset="0"/>
              </a:rPr>
              <a:t> tam </a:t>
            </a:r>
            <a:r>
              <a:rPr lang="en-AU" altLang="lt-LT" dirty="0" err="1">
                <a:cs typeface="Times New Roman" panose="02020603050405020304" pitchFamily="18" charset="0"/>
              </a:rPr>
              <a:t>tikr</a:t>
            </a:r>
            <a:r>
              <a:rPr lang="lt-LT" altLang="lt-LT" dirty="0">
                <a:cs typeface="Times New Roman" panose="02020603050405020304" pitchFamily="18" charset="0"/>
              </a:rPr>
              <a:t>ą bitų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kiekį</a:t>
            </a:r>
            <a:r>
              <a:rPr lang="en-AU" altLang="lt-LT" dirty="0">
                <a:cs typeface="Times New Roman" panose="02020603050405020304" pitchFamily="18" charset="0"/>
              </a:rPr>
              <a:t>. </a:t>
            </a:r>
            <a:r>
              <a:rPr lang="en-AU" altLang="lt-LT" dirty="0" err="1">
                <a:cs typeface="Times New Roman" panose="02020603050405020304" pitchFamily="18" charset="0"/>
              </a:rPr>
              <a:t>Kiek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bitų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lt-LT" altLang="lt-LT" dirty="0">
                <a:cs typeface="Times New Roman" panose="02020603050405020304" pitchFamily="18" charset="0"/>
              </a:rPr>
              <a:t>yra bode</a:t>
            </a:r>
            <a:r>
              <a:rPr lang="en-AU" altLang="lt-LT" dirty="0">
                <a:cs typeface="Times New Roman" panose="02020603050405020304" pitchFamily="18" charset="0"/>
              </a:rPr>
              <a:t>- </a:t>
            </a:r>
            <a:r>
              <a:rPr lang="en-AU" altLang="lt-LT" dirty="0" err="1">
                <a:cs typeface="Times New Roman" panose="02020603050405020304" pitchFamily="18" charset="0"/>
              </a:rPr>
              <a:t>priklauso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nuo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signalo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lt-LT" altLang="lt-LT" dirty="0">
                <a:cs typeface="Times New Roman" panose="02020603050405020304" pitchFamily="18" charset="0"/>
              </a:rPr>
              <a:t>būsenų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skaičiaus</a:t>
            </a:r>
            <a:endParaRPr lang="en-AU" altLang="lt-LT" dirty="0">
              <a:cs typeface="Times New Roman" panose="02020603050405020304" pitchFamily="18" charset="0"/>
            </a:endParaRPr>
          </a:p>
          <a:p>
            <a:r>
              <a:rPr lang="en-AU" altLang="lt-LT" b="1" dirty="0">
                <a:cs typeface="Times New Roman" panose="02020603050405020304" pitchFamily="18" charset="0"/>
              </a:rPr>
              <a:t> </a:t>
            </a:r>
            <a:r>
              <a:rPr lang="lt-LT" altLang="lt-LT" b="1" dirty="0">
                <a:cs typeface="Times New Roman" panose="02020603050405020304" pitchFamily="18" charset="0"/>
              </a:rPr>
              <a:t>	</a:t>
            </a:r>
          </a:p>
          <a:p>
            <a:r>
              <a:rPr lang="lt-LT" altLang="lt-LT" b="1" dirty="0">
                <a:cs typeface="Times New Roman" panose="02020603050405020304" pitchFamily="18" charset="0"/>
              </a:rPr>
              <a:t>		</a:t>
            </a:r>
            <a:r>
              <a:rPr lang="en-US" altLang="lt-LT" b="1" dirty="0">
                <a:cs typeface="Times New Roman" panose="02020603050405020304" pitchFamily="18" charset="0"/>
              </a:rPr>
              <a:t>K</a:t>
            </a:r>
            <a:r>
              <a:rPr lang="en-AU" altLang="lt-LT" b="1" dirty="0">
                <a:cs typeface="Times New Roman" panose="02020603050405020304" pitchFamily="18" charset="0"/>
              </a:rPr>
              <a:t> = log</a:t>
            </a:r>
            <a:r>
              <a:rPr lang="en-AU" altLang="lt-LT" b="1" baseline="-25000" dirty="0">
                <a:cs typeface="Times New Roman" panose="02020603050405020304" pitchFamily="18" charset="0"/>
              </a:rPr>
              <a:t>2</a:t>
            </a:r>
            <a:r>
              <a:rPr lang="en-AU" altLang="lt-LT" b="1" dirty="0">
                <a:cs typeface="Times New Roman" panose="02020603050405020304" pitchFamily="18" charset="0"/>
              </a:rPr>
              <a:t>(</a:t>
            </a:r>
            <a:r>
              <a:rPr lang="en-US" altLang="lt-LT" b="1" dirty="0">
                <a:cs typeface="Times New Roman" panose="02020603050405020304" pitchFamily="18" charset="0"/>
              </a:rPr>
              <a:t>L</a:t>
            </a:r>
            <a:r>
              <a:rPr lang="en-AU" altLang="lt-LT" b="1" dirty="0">
                <a:cs typeface="Times New Roman" panose="02020603050405020304" pitchFamily="18" charset="0"/>
              </a:rPr>
              <a:t>)   </a:t>
            </a:r>
            <a:r>
              <a:rPr lang="en-AU" altLang="lt-LT" b="1" dirty="0" err="1">
                <a:cs typeface="Times New Roman" panose="02020603050405020304" pitchFamily="18" charset="0"/>
              </a:rPr>
              <a:t>arba</a:t>
            </a:r>
            <a:r>
              <a:rPr lang="en-AU" altLang="lt-LT" b="1" dirty="0">
                <a:cs typeface="Times New Roman" panose="02020603050405020304" pitchFamily="18" charset="0"/>
              </a:rPr>
              <a:t> </a:t>
            </a:r>
            <a:r>
              <a:rPr lang="en-US" altLang="lt-LT" b="1" dirty="0">
                <a:cs typeface="Times New Roman" panose="02020603050405020304" pitchFamily="18" charset="0"/>
              </a:rPr>
              <a:t>L</a:t>
            </a:r>
            <a:r>
              <a:rPr lang="en-AU" altLang="lt-LT" b="1" dirty="0">
                <a:cs typeface="Times New Roman" panose="02020603050405020304" pitchFamily="18" charset="0"/>
              </a:rPr>
              <a:t>= 2</a:t>
            </a:r>
            <a:r>
              <a:rPr lang="en-US" altLang="lt-LT" b="1" baseline="30000" dirty="0">
                <a:cs typeface="Times New Roman" panose="02020603050405020304" pitchFamily="18" charset="0"/>
              </a:rPr>
              <a:t>K</a:t>
            </a:r>
            <a:r>
              <a:rPr lang="en-AU" altLang="lt-LT" b="1" dirty="0">
                <a:cs typeface="Times New Roman" panose="02020603050405020304" pitchFamily="18" charset="0"/>
              </a:rPr>
              <a:t> </a:t>
            </a:r>
          </a:p>
          <a:p>
            <a:r>
              <a:rPr lang="lt-LT" altLang="lt-LT" dirty="0">
                <a:cs typeface="Times New Roman" panose="02020603050405020304" pitchFamily="18" charset="0"/>
              </a:rPr>
              <a:t>		</a:t>
            </a:r>
            <a:r>
              <a:rPr lang="en-US" altLang="lt-LT" dirty="0">
                <a:cs typeface="Times New Roman" panose="02020603050405020304" pitchFamily="18" charset="0"/>
              </a:rPr>
              <a:t>L</a:t>
            </a:r>
            <a:r>
              <a:rPr lang="en-AU" altLang="lt-LT" dirty="0">
                <a:cs typeface="Times New Roman" panose="02020603050405020304" pitchFamily="18" charset="0"/>
              </a:rPr>
              <a:t> - </a:t>
            </a:r>
            <a:r>
              <a:rPr lang="lt-LT" altLang="lt-LT" dirty="0">
                <a:cs typeface="Times New Roman" panose="02020603050405020304" pitchFamily="18" charset="0"/>
              </a:rPr>
              <a:t>būsenų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skaičius</a:t>
            </a:r>
            <a:r>
              <a:rPr lang="en-AU" altLang="lt-LT" dirty="0">
                <a:cs typeface="Times New Roman" panose="02020603050405020304" pitchFamily="18" charset="0"/>
              </a:rPr>
              <a:t>, </a:t>
            </a:r>
            <a:endParaRPr lang="lt-LT" altLang="lt-LT" dirty="0">
              <a:cs typeface="Times New Roman" panose="02020603050405020304" pitchFamily="18" charset="0"/>
            </a:endParaRPr>
          </a:p>
          <a:p>
            <a:r>
              <a:rPr lang="lt-LT" altLang="lt-LT" dirty="0">
                <a:cs typeface="Times New Roman" panose="02020603050405020304" pitchFamily="18" charset="0"/>
              </a:rPr>
              <a:t>		K</a:t>
            </a:r>
            <a:r>
              <a:rPr lang="en-AU" altLang="lt-LT" dirty="0">
                <a:cs typeface="Times New Roman" panose="02020603050405020304" pitchFamily="18" charset="0"/>
              </a:rPr>
              <a:t>- </a:t>
            </a:r>
            <a:r>
              <a:rPr lang="en-AU" altLang="lt-LT" dirty="0" err="1">
                <a:cs typeface="Times New Roman" panose="02020603050405020304" pitchFamily="18" charset="0"/>
              </a:rPr>
              <a:t>bitų</a:t>
            </a:r>
            <a:r>
              <a:rPr lang="en-AU" altLang="lt-LT" dirty="0">
                <a:cs typeface="Times New Roman" panose="02020603050405020304" pitchFamily="18" charset="0"/>
              </a:rPr>
              <a:t> </a:t>
            </a:r>
            <a:r>
              <a:rPr lang="en-AU" altLang="lt-LT" dirty="0" err="1">
                <a:cs typeface="Times New Roman" panose="02020603050405020304" pitchFamily="18" charset="0"/>
              </a:rPr>
              <a:t>skaičius</a:t>
            </a:r>
            <a:r>
              <a:rPr lang="en-AU" altLang="lt-LT" dirty="0">
                <a:cs typeface="Times New Roman" panose="02020603050405020304" pitchFamily="18" charset="0"/>
              </a:rPr>
              <a:t> bode</a:t>
            </a:r>
            <a:r>
              <a:rPr lang="en-AU" altLang="lt-LT" b="1" dirty="0">
                <a:cs typeface="Times New Roman" panose="02020603050405020304" pitchFamily="18" charset="0"/>
              </a:rPr>
              <a:t>      </a:t>
            </a:r>
            <a:endParaRPr lang="en-AU" altLang="lt-LT" b="1" dirty="0"/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8415D375-E83E-455E-9660-52295431CDF5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2452688"/>
            <a:ext cx="4368800" cy="2251075"/>
            <a:chOff x="2064" y="1940"/>
            <a:chExt cx="2304" cy="1036"/>
          </a:xfrm>
        </p:grpSpPr>
        <p:sp>
          <p:nvSpPr>
            <p:cNvPr id="23558" name="Line 5">
              <a:extLst>
                <a:ext uri="{FF2B5EF4-FFF2-40B4-BE49-F238E27FC236}">
                  <a16:creationId xmlns:a16="http://schemas.microsoft.com/office/drawing/2014/main" id="{851E539E-6F4E-4107-B733-7362D8229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940"/>
              <a:ext cx="0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59" name="Text Box 6">
              <a:extLst>
                <a:ext uri="{FF2B5EF4-FFF2-40B4-BE49-F238E27FC236}">
                  <a16:creationId xmlns:a16="http://schemas.microsoft.com/office/drawing/2014/main" id="{83859693-7268-4D3D-AC49-5A723A998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107"/>
              <a:ext cx="228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lt-LT" sz="1300" b="1"/>
                <a:t>111</a:t>
              </a:r>
            </a:p>
            <a:p>
              <a:r>
                <a:rPr lang="en-GB" altLang="lt-LT" sz="1300" b="1"/>
                <a:t>110</a:t>
              </a:r>
            </a:p>
            <a:p>
              <a:r>
                <a:rPr lang="en-GB" altLang="lt-LT" sz="1300" b="1"/>
                <a:t>101</a:t>
              </a:r>
            </a:p>
            <a:p>
              <a:r>
                <a:rPr lang="en-GB" altLang="lt-LT" sz="1300" b="1"/>
                <a:t>100</a:t>
              </a:r>
            </a:p>
            <a:p>
              <a:r>
                <a:rPr lang="en-GB" altLang="lt-LT" sz="1300" b="1"/>
                <a:t>011</a:t>
              </a:r>
            </a:p>
            <a:p>
              <a:r>
                <a:rPr lang="en-GB" altLang="lt-LT" sz="1300" b="1"/>
                <a:t>010</a:t>
              </a:r>
            </a:p>
            <a:p>
              <a:r>
                <a:rPr lang="en-GB" altLang="lt-LT" sz="1300" b="1"/>
                <a:t>001</a:t>
              </a:r>
            </a:p>
            <a:p>
              <a:r>
                <a:rPr lang="en-GB" altLang="lt-LT" sz="1300" b="1"/>
                <a:t>000</a:t>
              </a:r>
            </a:p>
          </p:txBody>
        </p:sp>
        <p:sp>
          <p:nvSpPr>
            <p:cNvPr id="23560" name="Line 7">
              <a:extLst>
                <a:ext uri="{FF2B5EF4-FFF2-40B4-BE49-F238E27FC236}">
                  <a16:creationId xmlns:a16="http://schemas.microsoft.com/office/drawing/2014/main" id="{2C274175-F50D-4724-8922-1E8D218A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1" name="Line 8">
              <a:extLst>
                <a:ext uri="{FF2B5EF4-FFF2-40B4-BE49-F238E27FC236}">
                  <a16:creationId xmlns:a16="http://schemas.microsoft.com/office/drawing/2014/main" id="{4E1851B4-C1C6-4400-B24F-99EE31FF5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2740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2" name="Line 9">
              <a:extLst>
                <a:ext uri="{FF2B5EF4-FFF2-40B4-BE49-F238E27FC236}">
                  <a16:creationId xmlns:a16="http://schemas.microsoft.com/office/drawing/2014/main" id="{EC2F44B2-6938-4EC0-A3A2-6897E07CF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2340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3" name="Line 10">
              <a:extLst>
                <a:ext uri="{FF2B5EF4-FFF2-40B4-BE49-F238E27FC236}">
                  <a16:creationId xmlns:a16="http://schemas.microsoft.com/office/drawing/2014/main" id="{EECD9BE3-B3D8-4C3C-9163-4790B9A72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481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4" name="Line 11">
              <a:extLst>
                <a:ext uri="{FF2B5EF4-FFF2-40B4-BE49-F238E27FC236}">
                  <a16:creationId xmlns:a16="http://schemas.microsoft.com/office/drawing/2014/main" id="{0CEEED3C-3563-4D3D-BE7B-65C07C857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3" y="2340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5" name="Line 12">
              <a:extLst>
                <a:ext uri="{FF2B5EF4-FFF2-40B4-BE49-F238E27FC236}">
                  <a16:creationId xmlns:a16="http://schemas.microsoft.com/office/drawing/2014/main" id="{3586A47E-19A7-4CA0-A654-82A6BFB29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316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6" name="Line 13">
              <a:extLst>
                <a:ext uri="{FF2B5EF4-FFF2-40B4-BE49-F238E27FC236}">
                  <a16:creationId xmlns:a16="http://schemas.microsoft.com/office/drawing/2014/main" id="{B19B217B-B3D6-4370-9946-CA12B8C14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" y="248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7" name="Line 14">
              <a:extLst>
                <a:ext uri="{FF2B5EF4-FFF2-40B4-BE49-F238E27FC236}">
                  <a16:creationId xmlns:a16="http://schemas.microsoft.com/office/drawing/2014/main" id="{5EC8F7E6-F26F-4A18-99C9-589719C6C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2623"/>
              <a:ext cx="3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3568" name="Text Box 15">
              <a:extLst>
                <a:ext uri="{FF2B5EF4-FFF2-40B4-BE49-F238E27FC236}">
                  <a16:creationId xmlns:a16="http://schemas.microsoft.com/office/drawing/2014/main" id="{B979DB27-C5F4-43AD-AD8D-2EE8E54C0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44"/>
              <a:ext cx="19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lt-LT" sz="1000" b="1"/>
                <a:t>001</a:t>
              </a:r>
            </a:p>
          </p:txBody>
        </p:sp>
        <p:sp>
          <p:nvSpPr>
            <p:cNvPr id="23569" name="Text Box 16">
              <a:extLst>
                <a:ext uri="{FF2B5EF4-FFF2-40B4-BE49-F238E27FC236}">
                  <a16:creationId xmlns:a16="http://schemas.microsoft.com/office/drawing/2014/main" id="{48072A61-1422-4969-8AFD-97B90D255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56"/>
              <a:ext cx="19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lt-LT" sz="1000" b="1"/>
                <a:t>10</a:t>
              </a:r>
              <a:r>
                <a:rPr lang="lt-LT" altLang="lt-LT" sz="1000" b="1"/>
                <a:t>1</a:t>
              </a:r>
              <a:endParaRPr lang="en-GB" altLang="lt-LT" sz="1000" b="1"/>
            </a:p>
          </p:txBody>
        </p:sp>
        <p:sp>
          <p:nvSpPr>
            <p:cNvPr id="23570" name="Text Box 17">
              <a:extLst>
                <a:ext uri="{FF2B5EF4-FFF2-40B4-BE49-F238E27FC236}">
                  <a16:creationId xmlns:a16="http://schemas.microsoft.com/office/drawing/2014/main" id="{A260C2EC-CF86-4D2B-BBB8-F887FC532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04"/>
              <a:ext cx="19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lt-LT" sz="1000" b="1"/>
                <a:t>011</a:t>
              </a:r>
            </a:p>
          </p:txBody>
        </p:sp>
        <p:sp>
          <p:nvSpPr>
            <p:cNvPr id="23571" name="Text Box 18">
              <a:extLst>
                <a:ext uri="{FF2B5EF4-FFF2-40B4-BE49-F238E27FC236}">
                  <a16:creationId xmlns:a16="http://schemas.microsoft.com/office/drawing/2014/main" id="{E551B6BE-898D-405F-B497-726E05A69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6"/>
              <a:ext cx="19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lt-LT" sz="1000" b="1"/>
                <a:t>010</a:t>
              </a:r>
            </a:p>
          </p:txBody>
        </p:sp>
      </p:grpSp>
      <p:sp>
        <p:nvSpPr>
          <p:cNvPr id="23557" name="Slide Number Placeholder 1">
            <a:extLst>
              <a:ext uri="{FF2B5EF4-FFF2-40B4-BE49-F238E27FC236}">
                <a16:creationId xmlns:a16="http://schemas.microsoft.com/office/drawing/2014/main" id="{8D1578A2-4B6C-45AA-B004-1CCDC0775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2BE7CA-F09B-4388-B175-C8F0BE77EF93}" type="slidenum">
              <a:rPr lang="en-GB" altLang="lt-LT" sz="1400"/>
              <a:pPr/>
              <a:t>12</a:t>
            </a:fld>
            <a:endParaRPr lang="en-GB" altLang="lt-LT" sz="1400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C5330E25-5394-445B-B448-F3061F16D9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0700" y="4495800"/>
            <a:ext cx="476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E9AB5372-843D-4720-8589-30576492E8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2700" y="4489450"/>
            <a:ext cx="476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96ADA332-FFC0-4849-BE4B-E4A058DF28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0250" y="4457700"/>
            <a:ext cx="476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67F034C6-0844-414F-905D-BD4524C88E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1450" y="4476750"/>
            <a:ext cx="476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6E5F7E89-CA49-4458-9592-2CAEE2BB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075" y="4598988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/>
              <a:t>Laikas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482352E9-631C-4CE1-BD57-5D6C59D7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6925"/>
            <a:ext cx="457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/>
              <a:t>K</a:t>
            </a:r>
            <a:r>
              <a:rPr lang="en-AU" altLang="lt-LT" sz="2000" b="1"/>
              <a:t>   </a:t>
            </a:r>
            <a:r>
              <a:rPr lang="en-US" altLang="lt-LT" sz="2000" b="1"/>
              <a:t>L</a:t>
            </a:r>
            <a:r>
              <a:rPr lang="en-AU" altLang="lt-LT" sz="2000" b="1"/>
              <a:t>    kodai</a:t>
            </a:r>
          </a:p>
          <a:p>
            <a:r>
              <a:rPr lang="lt-LT" altLang="lt-LT" sz="2000" b="1"/>
              <a:t>1</a:t>
            </a:r>
            <a:r>
              <a:rPr lang="en-US" altLang="lt-LT" sz="2000" b="1"/>
              <a:t>   </a:t>
            </a:r>
            <a:r>
              <a:rPr lang="en-AU" altLang="lt-LT" sz="2000" b="1"/>
              <a:t>2     0,1</a:t>
            </a:r>
            <a:endParaRPr lang="lt-LT" altLang="lt-LT" sz="2000" b="1"/>
          </a:p>
          <a:p>
            <a:r>
              <a:rPr lang="en-AU" altLang="lt-LT" sz="2000" b="1"/>
              <a:t>2   4     00,01,10,11</a:t>
            </a:r>
          </a:p>
          <a:p>
            <a:r>
              <a:rPr lang="en-AU" altLang="lt-LT" sz="2000" b="1"/>
              <a:t>3   8     000,001,010,011,100,101,110,111</a:t>
            </a:r>
            <a:endParaRPr lang="lt-LT" altLang="lt-LT" sz="2000" b="1"/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CED6FCF-1E07-4FF0-BA06-9E1A19D9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23" y="2418679"/>
            <a:ext cx="17427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dirty="0"/>
              <a:t>Signalo būsena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92D3AE70-26DB-4E85-B623-5C621A7E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2693988"/>
            <a:ext cx="728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/>
              <a:t>K=3</a:t>
            </a:r>
          </a:p>
          <a:p>
            <a:r>
              <a:rPr lang="en-US" altLang="lt-LT"/>
              <a:t>L=8</a:t>
            </a:r>
            <a:endParaRPr lang="lt-LT" altLang="lt-LT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01BA0EED-1F68-4A8B-8A78-DC599F11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492" y="5120502"/>
            <a:ext cx="33730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000" b="1" dirty="0"/>
              <a:t>Pie</a:t>
            </a:r>
            <a:r>
              <a:rPr lang="lt-LT" altLang="lt-LT" sz="2000" b="1" dirty="0"/>
              <a:t>š</a:t>
            </a:r>
            <a:r>
              <a:rPr lang="en-US" altLang="lt-LT" sz="2000" b="1" dirty="0" err="1"/>
              <a:t>inuke</a:t>
            </a:r>
            <a:r>
              <a:rPr lang="en-US" altLang="lt-LT" sz="2000" b="1" dirty="0"/>
              <a:t> </a:t>
            </a:r>
            <a:r>
              <a:rPr lang="en-US" altLang="lt-LT" sz="2000" b="1" dirty="0" err="1"/>
              <a:t>matome</a:t>
            </a:r>
            <a:r>
              <a:rPr lang="en-US" altLang="lt-LT" sz="2000" b="1" dirty="0"/>
              <a:t> 4 </a:t>
            </a:r>
            <a:r>
              <a:rPr lang="lt-LT" altLang="lt-LT" sz="2000" b="1" dirty="0"/>
              <a:t>būsenas</a:t>
            </a:r>
            <a:r>
              <a:rPr lang="en-US" altLang="lt-LT" sz="2000" b="1" dirty="0"/>
              <a:t>,</a:t>
            </a:r>
          </a:p>
          <a:p>
            <a:r>
              <a:rPr lang="lt-LT" altLang="lt-LT" sz="2000" b="1" dirty="0"/>
              <a:t>k</a:t>
            </a:r>
            <a:r>
              <a:rPr lang="en-US" altLang="lt-LT" sz="2000" b="1" dirty="0" err="1"/>
              <a:t>uri</a:t>
            </a:r>
            <a:r>
              <a:rPr lang="lt-LT" altLang="lt-LT" sz="2000" b="1" dirty="0"/>
              <a:t>os</a:t>
            </a:r>
            <a:r>
              <a:rPr lang="en-US" altLang="lt-LT" sz="2000" b="1" dirty="0"/>
              <a:t> </a:t>
            </a:r>
            <a:r>
              <a:rPr lang="en-US" altLang="lt-LT" sz="2000" b="1" dirty="0" err="1"/>
              <a:t>perne</a:t>
            </a:r>
            <a:r>
              <a:rPr lang="lt-LT" altLang="lt-LT" sz="2000" b="1" dirty="0"/>
              <a:t>š</a:t>
            </a:r>
            <a:r>
              <a:rPr lang="en-US" altLang="lt-LT" sz="2000" b="1" dirty="0"/>
              <a:t>a </a:t>
            </a:r>
            <a:r>
              <a:rPr lang="lt-LT" altLang="lt-LT" sz="2000" b="1" dirty="0"/>
              <a:t>po 3</a:t>
            </a:r>
            <a:r>
              <a:rPr lang="en-US" altLang="lt-LT" sz="2000" b="1" dirty="0"/>
              <a:t>=12 bit</a:t>
            </a:r>
            <a:r>
              <a:rPr lang="lt-LT" altLang="lt-LT" sz="2000" b="1" dirty="0"/>
              <a:t>ų</a:t>
            </a:r>
            <a:r>
              <a:rPr lang="en-US" altLang="lt-LT" sz="2000" b="1" dirty="0"/>
              <a:t>, </a:t>
            </a:r>
            <a:endParaRPr lang="lt-LT" altLang="lt-LT" sz="2000" b="1" dirty="0"/>
          </a:p>
          <a:p>
            <a:r>
              <a:rPr lang="en-US" altLang="lt-LT" sz="2000" b="1" dirty="0"/>
              <a:t>t.</a:t>
            </a:r>
            <a:r>
              <a:rPr lang="lt-LT" altLang="lt-LT" sz="2000" b="1" dirty="0"/>
              <a:t>y k</a:t>
            </a:r>
            <a:r>
              <a:rPr lang="en-US" altLang="lt-LT" sz="2000" b="1" dirty="0"/>
              <a:t>od</a:t>
            </a:r>
            <a:r>
              <a:rPr lang="lt-LT" altLang="lt-LT" sz="2000" b="1" dirty="0"/>
              <a:t>ą</a:t>
            </a:r>
            <a:r>
              <a:rPr lang="en-US" altLang="lt-LT" sz="2000" b="1" dirty="0"/>
              <a:t> 001101011010</a:t>
            </a:r>
            <a:endParaRPr lang="lt-LT" altLang="lt-LT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6DD9E-91A0-4C5D-B6B6-C053B72B33A8}"/>
              </a:ext>
            </a:extLst>
          </p:cNvPr>
          <p:cNvSpPr/>
          <p:nvPr/>
        </p:nvSpPr>
        <p:spPr>
          <a:xfrm>
            <a:off x="86114" y="850418"/>
            <a:ext cx="8724121" cy="1600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3" name="Slide Number Placeholder 1">
            <a:extLst>
              <a:ext uri="{FF2B5EF4-FFF2-40B4-BE49-F238E27FC236}">
                <a16:creationId xmlns:a16="http://schemas.microsoft.com/office/drawing/2014/main" id="{C75EDC3C-189C-4B6C-ABDB-8510807E19A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5BC5461-D3D5-490C-9323-5F561EE86032}" type="slidenum">
              <a:rPr lang="en-GB" altLang="lt-LT" sz="1400"/>
              <a:pPr algn="r" eaLnBrk="1" hangingPunct="1"/>
              <a:t>13</a:t>
            </a:fld>
            <a:endParaRPr lang="en-GB" altLang="lt-LT" sz="1400"/>
          </a:p>
        </p:txBody>
      </p:sp>
      <p:sp>
        <p:nvSpPr>
          <p:cNvPr id="149532" name="Rectangle 28">
            <a:extLst>
              <a:ext uri="{FF2B5EF4-FFF2-40B4-BE49-F238E27FC236}">
                <a16:creationId xmlns:a16="http://schemas.microsoft.com/office/drawing/2014/main" id="{C1EBDB57-E82C-43B2-99B8-9995C245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690688"/>
            <a:ext cx="7344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 dirty="0"/>
          </a:p>
          <a:p>
            <a:r>
              <a:rPr lang="en-US" altLang="lt-LT" dirty="0"/>
              <a:t>K</a:t>
            </a:r>
            <a:r>
              <a:rPr lang="lt-LT" altLang="lt-LT" dirty="0"/>
              <a:t>=2</a:t>
            </a:r>
            <a:endParaRPr lang="en-US" altLang="lt-LT" dirty="0"/>
          </a:p>
          <a:p>
            <a:endParaRPr lang="lt-LT" altLang="lt-LT" dirty="0"/>
          </a:p>
        </p:txBody>
      </p:sp>
      <p:sp>
        <p:nvSpPr>
          <p:cNvPr id="149533" name="Rectangle 29">
            <a:extLst>
              <a:ext uri="{FF2B5EF4-FFF2-40B4-BE49-F238E27FC236}">
                <a16:creationId xmlns:a16="http://schemas.microsoft.com/office/drawing/2014/main" id="{3149464A-1E64-4519-BD4E-016D3DF2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867025"/>
            <a:ext cx="426751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1. </a:t>
            </a:r>
            <a:r>
              <a:rPr lang="lt-LT" altLang="lt-LT" dirty="0"/>
              <a:t>Kiek yra signalo būsenų </a:t>
            </a:r>
            <a:endParaRPr lang="en-US" altLang="lt-LT" dirty="0"/>
          </a:p>
          <a:p>
            <a:r>
              <a:rPr lang="lt-LT" altLang="lt-LT" dirty="0"/>
              <a:t>kiekvienu atveju? </a:t>
            </a:r>
          </a:p>
          <a:p>
            <a:endParaRPr lang="en-US" altLang="lt-LT" dirty="0"/>
          </a:p>
          <a:p>
            <a:r>
              <a:rPr lang="en-US" altLang="lt-LT" dirty="0"/>
              <a:t>2. </a:t>
            </a:r>
            <a:r>
              <a:rPr lang="en-US" altLang="lt-LT" dirty="0" err="1"/>
              <a:t>Iliustruoki</a:t>
            </a:r>
            <a:r>
              <a:rPr lang="lt-LT" altLang="lt-LT" dirty="0"/>
              <a:t>t</a:t>
            </a:r>
            <a:r>
              <a:rPr lang="en-US" altLang="lt-LT" dirty="0"/>
              <a:t>e </a:t>
            </a:r>
            <a:r>
              <a:rPr lang="lt-LT" altLang="lt-LT" dirty="0"/>
              <a:t>paveikslėli</a:t>
            </a:r>
            <a:r>
              <a:rPr lang="en-US" altLang="lt-LT" dirty="0"/>
              <a:t>u</a:t>
            </a:r>
            <a:r>
              <a:rPr lang="lt-LT" altLang="lt-LT" dirty="0"/>
              <a:t>  </a:t>
            </a:r>
            <a:endParaRPr lang="en-US" altLang="lt-LT" dirty="0"/>
          </a:p>
          <a:p>
            <a:r>
              <a:rPr lang="lt-LT" altLang="lt-LT" dirty="0"/>
              <a:t>kaip atrodys signalas</a:t>
            </a:r>
            <a:r>
              <a:rPr lang="en-US" altLang="lt-LT" dirty="0"/>
              <a:t> </a:t>
            </a:r>
            <a:r>
              <a:rPr lang="en-US" altLang="lt-LT" b="1" dirty="0">
                <a:solidFill>
                  <a:srgbClr val="FF0000"/>
                </a:solidFill>
              </a:rPr>
              <a:t>110001</a:t>
            </a:r>
            <a:r>
              <a:rPr lang="lt-LT" altLang="lt-LT" b="1" dirty="0">
                <a:solidFill>
                  <a:srgbClr val="FF0000"/>
                </a:solidFill>
              </a:rPr>
              <a:t>1</a:t>
            </a:r>
            <a:r>
              <a:rPr lang="en-US" altLang="lt-LT" b="1" dirty="0">
                <a:solidFill>
                  <a:srgbClr val="FF0000"/>
                </a:solidFill>
              </a:rPr>
              <a:t>0.</a:t>
            </a:r>
            <a:endParaRPr lang="lt-LT" altLang="lt-LT" b="1" dirty="0">
              <a:solidFill>
                <a:srgbClr val="FF0000"/>
              </a:solidFill>
            </a:endParaRPr>
          </a:p>
          <a:p>
            <a:endParaRPr lang="en-US" altLang="lt-LT" b="1" dirty="0">
              <a:solidFill>
                <a:srgbClr val="FF0000"/>
              </a:solidFill>
            </a:endParaRPr>
          </a:p>
          <a:p>
            <a:r>
              <a:rPr lang="en-US" altLang="lt-LT" dirty="0"/>
              <a:t>3. </a:t>
            </a:r>
            <a:r>
              <a:rPr lang="lt-LT" altLang="lt-LT" dirty="0"/>
              <a:t>K</a:t>
            </a:r>
            <a:r>
              <a:rPr lang="en-US" altLang="lt-LT" dirty="0" err="1"/>
              <a:t>iek</a:t>
            </a:r>
            <a:r>
              <a:rPr lang="en-US" altLang="lt-LT" dirty="0"/>
              <a:t> </a:t>
            </a:r>
            <a:r>
              <a:rPr lang="en-US" altLang="lt-LT" dirty="0" err="1"/>
              <a:t>laiko</a:t>
            </a:r>
            <a:r>
              <a:rPr lang="en-US" altLang="lt-LT" dirty="0"/>
              <a:t> </a:t>
            </a:r>
            <a:r>
              <a:rPr lang="en-US" altLang="lt-LT" dirty="0" err="1"/>
              <a:t>truks</a:t>
            </a:r>
            <a:r>
              <a:rPr lang="en-US" altLang="lt-LT" dirty="0"/>
              <a:t> </a:t>
            </a:r>
            <a:r>
              <a:rPr lang="lt-LT" altLang="lt-LT" dirty="0"/>
              <a:t>šio pranešimo</a:t>
            </a:r>
          </a:p>
          <a:p>
            <a:r>
              <a:rPr lang="lt-LT" altLang="lt-LT" dirty="0"/>
              <a:t>perdavimas, jei signalo būsenų</a:t>
            </a:r>
          </a:p>
          <a:p>
            <a:r>
              <a:rPr lang="lt-LT" altLang="lt-LT" dirty="0"/>
              <a:t>pasikeitimo dažnis </a:t>
            </a:r>
            <a:r>
              <a:rPr lang="en-US" altLang="lt-LT" dirty="0"/>
              <a:t>1000 kart</a:t>
            </a:r>
            <a:r>
              <a:rPr lang="lt-LT" altLang="lt-LT" dirty="0"/>
              <a:t>ų</a:t>
            </a:r>
          </a:p>
          <a:p>
            <a:r>
              <a:rPr lang="lt-LT" altLang="lt-LT" dirty="0"/>
              <a:t>per sekundę  </a:t>
            </a:r>
            <a:r>
              <a:rPr lang="en-US" altLang="lt-LT" dirty="0"/>
              <a:t>(1000 Hz)</a:t>
            </a:r>
            <a:endParaRPr lang="lt-LT" altLang="lt-LT" dirty="0"/>
          </a:p>
        </p:txBody>
      </p:sp>
      <p:sp>
        <p:nvSpPr>
          <p:cNvPr id="149534" name="Rectangle 30">
            <a:extLst>
              <a:ext uri="{FF2B5EF4-FFF2-40B4-BE49-F238E27FC236}">
                <a16:creationId xmlns:a16="http://schemas.microsoft.com/office/drawing/2014/main" id="{31B85D28-F87E-4302-BC0C-3912F479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065213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Užduotis Nr.2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01B790E8-164F-479D-90BE-E8278453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389" y="490781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 sz="20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2C74BD-F152-4EF3-9718-8F29F777F91E}"/>
              </a:ext>
            </a:extLst>
          </p:cNvPr>
          <p:cNvGrpSpPr/>
          <p:nvPr/>
        </p:nvGrpSpPr>
        <p:grpSpPr>
          <a:xfrm>
            <a:off x="5525756" y="28452"/>
            <a:ext cx="3604284" cy="3602820"/>
            <a:chOff x="5525756" y="28452"/>
            <a:chExt cx="3604284" cy="3602820"/>
          </a:xfrm>
        </p:grpSpPr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8A4A556E-1A6E-4D59-BAFC-AC7644C55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756" y="28452"/>
              <a:ext cx="3585659" cy="3602820"/>
            </a:xfrm>
            <a:prstGeom prst="rect">
              <a:avLst/>
            </a:prstGeom>
            <a:solidFill>
              <a:schemeClr val="accent1">
                <a:alpha val="24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DED8010C-1102-47B1-90B2-9F30CCD86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3527" y="1084616"/>
              <a:ext cx="3407366" cy="2198889"/>
              <a:chOff x="2064" y="1940"/>
              <a:chExt cx="2304" cy="1036"/>
            </a:xfrm>
          </p:grpSpPr>
          <p:sp>
            <p:nvSpPr>
              <p:cNvPr id="45" name="Line 5">
                <a:extLst>
                  <a:ext uri="{FF2B5EF4-FFF2-40B4-BE49-F238E27FC236}">
                    <a16:creationId xmlns:a16="http://schemas.microsoft.com/office/drawing/2014/main" id="{58A1EE24-2619-40BD-AA94-04CA8E12C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8" y="1940"/>
                <a:ext cx="0" cy="10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46" name="Text Box 6">
                <a:extLst>
                  <a:ext uri="{FF2B5EF4-FFF2-40B4-BE49-F238E27FC236}">
                    <a16:creationId xmlns:a16="http://schemas.microsoft.com/office/drawing/2014/main" id="{3396E716-42FC-484D-A3D0-C1751076D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3" y="2107"/>
                <a:ext cx="228" cy="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300" b="1"/>
                  <a:t>111</a:t>
                </a:r>
              </a:p>
              <a:p>
                <a:r>
                  <a:rPr lang="en-GB" altLang="lt-LT" sz="1300" b="1"/>
                  <a:t>110</a:t>
                </a:r>
              </a:p>
              <a:p>
                <a:r>
                  <a:rPr lang="en-GB" altLang="lt-LT" sz="1300" b="1"/>
                  <a:t>101</a:t>
                </a:r>
              </a:p>
              <a:p>
                <a:r>
                  <a:rPr lang="en-GB" altLang="lt-LT" sz="1300" b="1"/>
                  <a:t>100</a:t>
                </a:r>
              </a:p>
              <a:p>
                <a:r>
                  <a:rPr lang="en-GB" altLang="lt-LT" sz="1300" b="1"/>
                  <a:t>011</a:t>
                </a:r>
              </a:p>
              <a:p>
                <a:r>
                  <a:rPr lang="en-GB" altLang="lt-LT" sz="1300" b="1"/>
                  <a:t>010</a:t>
                </a:r>
              </a:p>
              <a:p>
                <a:r>
                  <a:rPr lang="en-GB" altLang="lt-LT" sz="1300" b="1"/>
                  <a:t>001</a:t>
                </a:r>
              </a:p>
              <a:p>
                <a:r>
                  <a:rPr lang="en-GB" altLang="lt-LT" sz="1300" b="1"/>
                  <a:t>000</a:t>
                </a:r>
              </a:p>
            </p:txBody>
          </p:sp>
          <p:sp>
            <p:nvSpPr>
              <p:cNvPr id="47" name="Line 7">
                <a:extLst>
                  <a:ext uri="{FF2B5EF4-FFF2-40B4-BE49-F238E27FC236}">
                    <a16:creationId xmlns:a16="http://schemas.microsoft.com/office/drawing/2014/main" id="{88AB0703-A449-40DF-B3AE-2E9AA3105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62390B29-E1AF-4C14-8908-BA19C5A39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2740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78E719A4-50BF-4321-876E-C6A643906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3" y="2340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0" name="Line 10">
                <a:extLst>
                  <a:ext uri="{FF2B5EF4-FFF2-40B4-BE49-F238E27FC236}">
                    <a16:creationId xmlns:a16="http://schemas.microsoft.com/office/drawing/2014/main" id="{10FBDC9E-C6ED-4EE1-91B1-E026228B7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2481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1" name="Line 11">
                <a:extLst>
                  <a:ext uri="{FF2B5EF4-FFF2-40B4-BE49-F238E27FC236}">
                    <a16:creationId xmlns:a16="http://schemas.microsoft.com/office/drawing/2014/main" id="{15BCC313-87E6-430F-B3DD-54BA54915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3" y="2340"/>
                <a:ext cx="0" cy="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2" name="Line 12">
                <a:extLst>
                  <a:ext uri="{FF2B5EF4-FFF2-40B4-BE49-F238E27FC236}">
                    <a16:creationId xmlns:a16="http://schemas.microsoft.com/office/drawing/2014/main" id="{BE578593-9083-4995-BE32-14242A9D2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316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3" name="Line 13">
                <a:extLst>
                  <a:ext uri="{FF2B5EF4-FFF2-40B4-BE49-F238E27FC236}">
                    <a16:creationId xmlns:a16="http://schemas.microsoft.com/office/drawing/2014/main" id="{A02428E8-BF48-4D7D-B926-F9BE0DBFE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481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4" name="Line 14">
                <a:extLst>
                  <a:ext uri="{FF2B5EF4-FFF2-40B4-BE49-F238E27FC236}">
                    <a16:creationId xmlns:a16="http://schemas.microsoft.com/office/drawing/2014/main" id="{F44C7FB0-4049-4733-BB5D-5BCF1215C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2623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5" name="Text Box 15">
                <a:extLst>
                  <a:ext uri="{FF2B5EF4-FFF2-40B4-BE49-F238E27FC236}">
                    <a16:creationId xmlns:a16="http://schemas.microsoft.com/office/drawing/2014/main" id="{9CB929F6-8E98-4123-AC37-ED17DD249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19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001</a:t>
                </a:r>
              </a:p>
            </p:txBody>
          </p:sp>
          <p:sp>
            <p:nvSpPr>
              <p:cNvPr id="56" name="Text Box 16">
                <a:extLst>
                  <a:ext uri="{FF2B5EF4-FFF2-40B4-BE49-F238E27FC236}">
                    <a16:creationId xmlns:a16="http://schemas.microsoft.com/office/drawing/2014/main" id="{02C79373-D90C-45AA-A1C5-657449D099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156"/>
                <a:ext cx="19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10</a:t>
                </a:r>
                <a:r>
                  <a:rPr lang="lt-LT" altLang="lt-LT" sz="1000" b="1"/>
                  <a:t>1</a:t>
                </a:r>
                <a:endParaRPr lang="en-GB" altLang="lt-LT" sz="1000" b="1"/>
              </a:p>
            </p:txBody>
          </p:sp>
          <p:sp>
            <p:nvSpPr>
              <p:cNvPr id="57" name="Text Box 17">
                <a:extLst>
                  <a:ext uri="{FF2B5EF4-FFF2-40B4-BE49-F238E27FC236}">
                    <a16:creationId xmlns:a16="http://schemas.microsoft.com/office/drawing/2014/main" id="{1E817316-769B-4E82-A303-1EFCA0537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304"/>
                <a:ext cx="197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011</a:t>
                </a:r>
              </a:p>
            </p:txBody>
          </p:sp>
          <p:sp>
            <p:nvSpPr>
              <p:cNvPr id="58" name="Text Box 18">
                <a:extLst>
                  <a:ext uri="{FF2B5EF4-FFF2-40B4-BE49-F238E27FC236}">
                    <a16:creationId xmlns:a16="http://schemas.microsoft.com/office/drawing/2014/main" id="{346F09D9-1A97-48E7-8394-1972397A3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496"/>
                <a:ext cx="19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010</a:t>
                </a:r>
              </a:p>
            </p:txBody>
          </p:sp>
        </p:grp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FC8D6384-0A18-4EC5-A9FB-A5EF33F11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79411" y="3116616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7867CE94-3B93-421A-B8B2-04ACC19D5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5396" y="3129021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A70219BB-BEAB-4981-9EC7-BB8A8904B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38002" y="3118633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CF88EFAB-F371-4BCB-B21B-E1E865F4A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85745" y="3126576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B75C3BC5-BFA1-4C8B-BB8D-48555F59F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912" y="3243597"/>
              <a:ext cx="671073" cy="38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t-LT" altLang="lt-LT" sz="2000" dirty="0"/>
                <a:t>Laikas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83FA185A-7100-4C78-8646-0A3B2895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499" y="1256871"/>
              <a:ext cx="17427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t-LT" altLang="lt-LT" sz="2000" dirty="0"/>
                <a:t>Signalo būsena</a:t>
              </a: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B2FF4BF6-F324-4D78-9D3E-3A159925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91" y="99574"/>
              <a:ext cx="3565849" cy="1159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t-LT" b="1" dirty="0"/>
                <a:t>K</a:t>
              </a:r>
              <a:r>
                <a:rPr lang="en-AU" altLang="lt-LT" b="1" dirty="0"/>
                <a:t> = log</a:t>
              </a:r>
              <a:r>
                <a:rPr lang="en-AU" altLang="lt-LT" b="1" baseline="-25000" dirty="0"/>
                <a:t>2</a:t>
              </a:r>
              <a:r>
                <a:rPr lang="en-AU" altLang="lt-LT" b="1" dirty="0"/>
                <a:t>(</a:t>
              </a:r>
              <a:r>
                <a:rPr lang="en-US" altLang="lt-LT" b="1" dirty="0"/>
                <a:t>L</a:t>
              </a:r>
              <a:r>
                <a:rPr lang="en-AU" altLang="lt-LT" b="1" dirty="0"/>
                <a:t>)   </a:t>
              </a:r>
              <a:r>
                <a:rPr lang="en-AU" altLang="lt-LT" b="1" dirty="0" err="1"/>
                <a:t>arba</a:t>
              </a:r>
              <a:r>
                <a:rPr lang="en-AU" altLang="lt-LT" b="1" dirty="0"/>
                <a:t> </a:t>
              </a:r>
              <a:r>
                <a:rPr lang="en-US" altLang="lt-LT" b="1" dirty="0"/>
                <a:t>L</a:t>
              </a:r>
              <a:r>
                <a:rPr lang="en-AU" altLang="lt-LT" b="1" dirty="0"/>
                <a:t>= 2</a:t>
              </a:r>
              <a:r>
                <a:rPr lang="en-US" altLang="lt-LT" b="1" baseline="30000" dirty="0"/>
                <a:t>K</a:t>
              </a:r>
              <a:r>
                <a:rPr lang="en-AU" altLang="lt-LT" b="1" dirty="0"/>
                <a:t> </a:t>
              </a:r>
            </a:p>
            <a:p>
              <a:r>
                <a:rPr lang="lt-LT" altLang="lt-LT" dirty="0"/>
                <a:t>	</a:t>
              </a:r>
              <a:r>
                <a:rPr lang="en-US" altLang="lt-LT" sz="2000" dirty="0"/>
                <a:t>L</a:t>
              </a:r>
              <a:r>
                <a:rPr lang="en-AU" altLang="lt-LT" sz="2000" dirty="0"/>
                <a:t> - </a:t>
              </a:r>
              <a:r>
                <a:rPr lang="lt-LT" altLang="lt-LT" sz="2000" dirty="0"/>
                <a:t>būsen</a:t>
              </a:r>
              <a:r>
                <a:rPr lang="en-AU" altLang="lt-LT" sz="2000" dirty="0"/>
                <a:t>ų </a:t>
              </a:r>
              <a:r>
                <a:rPr lang="en-AU" altLang="lt-LT" sz="2000" dirty="0" err="1"/>
                <a:t>skaičius</a:t>
              </a:r>
              <a:r>
                <a:rPr lang="en-AU" altLang="lt-LT" sz="2000" dirty="0"/>
                <a:t>, </a:t>
              </a:r>
              <a:endParaRPr lang="lt-LT" altLang="lt-LT" sz="2000" dirty="0"/>
            </a:p>
            <a:p>
              <a:r>
                <a:rPr lang="lt-LT" altLang="lt-LT" sz="2000" dirty="0"/>
                <a:t>	K</a:t>
              </a:r>
              <a:r>
                <a:rPr lang="en-AU" altLang="lt-LT" sz="2000" dirty="0"/>
                <a:t>- </a:t>
              </a:r>
              <a:r>
                <a:rPr lang="en-AU" altLang="lt-LT" sz="2000" dirty="0" err="1"/>
                <a:t>bitų</a:t>
              </a:r>
              <a:r>
                <a:rPr lang="en-AU" altLang="lt-LT" sz="2000" dirty="0"/>
                <a:t> </a:t>
              </a:r>
              <a:r>
                <a:rPr lang="en-AU" altLang="lt-LT" sz="2000" dirty="0" err="1"/>
                <a:t>skaičius</a:t>
              </a:r>
              <a:r>
                <a:rPr lang="en-AU" altLang="lt-LT" sz="2000" dirty="0"/>
                <a:t> bode</a:t>
              </a:r>
              <a:endParaRPr lang="lt-LT" altLang="lt-LT" sz="2000" dirty="0"/>
            </a:p>
          </p:txBody>
        </p:sp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id="{7E4CF652-A52B-4745-812F-2E7296B4F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61" y="120086"/>
            <a:ext cx="653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AU" altLang="lt-LT" sz="3200" b="1" dirty="0">
                <a:cs typeface="Times New Roman" panose="02020603050405020304" pitchFamily="18" charset="0"/>
              </a:rPr>
              <a:t>Ry</a:t>
            </a:r>
            <a:r>
              <a:rPr lang="lt-LT" altLang="lt-LT" sz="3200" b="1" dirty="0">
                <a:cs typeface="Times New Roman" panose="02020603050405020304" pitchFamily="18" charset="0"/>
              </a:rPr>
              <a:t>š</a:t>
            </a:r>
            <a:r>
              <a:rPr lang="en-AU" altLang="lt-LT" sz="3200" b="1" dirty="0" err="1">
                <a:cs typeface="Times New Roman" panose="02020603050405020304" pitchFamily="18" charset="0"/>
              </a:rPr>
              <a:t>ys</a:t>
            </a:r>
            <a:r>
              <a:rPr lang="en-AU" altLang="lt-LT" sz="3200" b="1" dirty="0">
                <a:cs typeface="Times New Roman" panose="02020603050405020304" pitchFamily="18" charset="0"/>
              </a:rPr>
              <a:t> tarp </a:t>
            </a:r>
            <a:r>
              <a:rPr lang="lt-LT" altLang="lt-LT" sz="3200" b="1" dirty="0">
                <a:cs typeface="Times New Roman" panose="02020603050405020304" pitchFamily="18" charset="0"/>
              </a:rPr>
              <a:t>b</a:t>
            </a:r>
            <a:r>
              <a:rPr lang="en-AU" altLang="lt-LT" sz="3200" b="1" dirty="0">
                <a:cs typeface="Times New Roman" panose="02020603050405020304" pitchFamily="18" charset="0"/>
              </a:rPr>
              <a:t>it</a:t>
            </a:r>
            <a:r>
              <a:rPr lang="lt-LT" altLang="lt-LT" sz="3200" b="1" dirty="0">
                <a:cs typeface="Times New Roman" panose="02020603050405020304" pitchFamily="18" charset="0"/>
              </a:rPr>
              <a:t>ų per sek. ir bodų</a:t>
            </a:r>
            <a:endParaRPr lang="en-AU" altLang="lt-LT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>
            <a:extLst>
              <a:ext uri="{FF2B5EF4-FFF2-40B4-BE49-F238E27FC236}">
                <a16:creationId xmlns:a16="http://schemas.microsoft.com/office/drawing/2014/main" id="{BAD64E48-AE9F-495B-9E76-03DEA432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22886" name="Slide Number Placeholder 1">
            <a:extLst>
              <a:ext uri="{FF2B5EF4-FFF2-40B4-BE49-F238E27FC236}">
                <a16:creationId xmlns:a16="http://schemas.microsoft.com/office/drawing/2014/main" id="{DA3EE6B0-C796-4BF7-A381-75DA32E9E9F0}"/>
              </a:ext>
            </a:extLst>
          </p:cNvPr>
          <p:cNvSpPr txBox="1">
            <a:spLocks noGrp="1"/>
          </p:cNvSpPr>
          <p:nvPr/>
        </p:nvSpPr>
        <p:spPr bwMode="auto">
          <a:xfrm>
            <a:off x="7268576" y="6714519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0381093-87E9-477D-8230-8FBF96AB1012}" type="slidenum">
              <a:rPr lang="en-GB" altLang="lt-LT" sz="1400"/>
              <a:pPr algn="r" eaLnBrk="1" hangingPunct="1"/>
              <a:t>14</a:t>
            </a:fld>
            <a:endParaRPr lang="en-GB" altLang="lt-LT" sz="1400"/>
          </a:p>
        </p:txBody>
      </p:sp>
      <p:sp>
        <p:nvSpPr>
          <p:cNvPr id="122890" name="Text Box 10">
            <a:extLst>
              <a:ext uri="{FF2B5EF4-FFF2-40B4-BE49-F238E27FC236}">
                <a16:creationId xmlns:a16="http://schemas.microsoft.com/office/drawing/2014/main" id="{E8D77952-7073-4675-9629-D6C9BDAD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581" y="1642154"/>
            <a:ext cx="414087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300" b="1" dirty="0">
                <a:solidFill>
                  <a:srgbClr val="FF0000"/>
                </a:solidFill>
              </a:rPr>
              <a:t>L=2</a:t>
            </a:r>
            <a:r>
              <a:rPr lang="en-US" altLang="lt-LT" sz="2300" b="1" baseline="30000" dirty="0">
                <a:solidFill>
                  <a:srgbClr val="FF0000"/>
                </a:solidFill>
              </a:rPr>
              <a:t>2</a:t>
            </a:r>
            <a:r>
              <a:rPr lang="en-US" altLang="lt-LT" sz="2300" b="1" dirty="0">
                <a:solidFill>
                  <a:srgbClr val="FF0000"/>
                </a:solidFill>
              </a:rPr>
              <a:t>=4</a:t>
            </a:r>
          </a:p>
          <a:p>
            <a:r>
              <a:rPr lang="lt-LT" altLang="lt-LT" sz="2300" b="1" dirty="0">
                <a:solidFill>
                  <a:srgbClr val="FF0000"/>
                </a:solidFill>
              </a:rPr>
              <a:t>8</a:t>
            </a:r>
            <a:r>
              <a:rPr lang="en-US" altLang="lt-LT" sz="2300" b="1" dirty="0">
                <a:solidFill>
                  <a:srgbClr val="FF0000"/>
                </a:solidFill>
              </a:rPr>
              <a:t> </a:t>
            </a:r>
            <a:r>
              <a:rPr lang="en-US" altLang="lt-LT" sz="2300" b="1" dirty="0" err="1">
                <a:solidFill>
                  <a:srgbClr val="FF0000"/>
                </a:solidFill>
              </a:rPr>
              <a:t>bitai</a:t>
            </a:r>
            <a:r>
              <a:rPr lang="en-US" altLang="lt-LT" sz="2300" b="1" dirty="0">
                <a:solidFill>
                  <a:srgbClr val="FF0000"/>
                </a:solidFill>
              </a:rPr>
              <a:t> </a:t>
            </a:r>
            <a:r>
              <a:rPr lang="en-US" altLang="lt-LT" sz="2300" b="1" dirty="0" err="1">
                <a:solidFill>
                  <a:srgbClr val="FF0000"/>
                </a:solidFill>
              </a:rPr>
              <a:t>perduodami</a:t>
            </a:r>
            <a:r>
              <a:rPr lang="en-US" altLang="lt-LT" sz="2300" b="1" dirty="0">
                <a:solidFill>
                  <a:srgbClr val="FF0000"/>
                </a:solidFill>
              </a:rPr>
              <a:t> </a:t>
            </a:r>
            <a:r>
              <a:rPr lang="lt-LT" altLang="lt-LT" sz="2300" b="1" dirty="0">
                <a:solidFill>
                  <a:srgbClr val="FF0000"/>
                </a:solidFill>
              </a:rPr>
              <a:t>po 2  </a:t>
            </a:r>
            <a:endParaRPr lang="en-US" altLang="lt-LT" sz="2300" b="1" dirty="0">
              <a:solidFill>
                <a:srgbClr val="FF0000"/>
              </a:solidFill>
            </a:endParaRPr>
          </a:p>
          <a:p>
            <a:r>
              <a:rPr lang="lt-LT" altLang="lt-LT" sz="2300" b="1" dirty="0">
                <a:solidFill>
                  <a:srgbClr val="FF0000"/>
                </a:solidFill>
              </a:rPr>
              <a:t>per 4 būsenas</a:t>
            </a:r>
            <a:r>
              <a:rPr lang="en-US" altLang="lt-LT" sz="2300" b="1" dirty="0">
                <a:solidFill>
                  <a:srgbClr val="FF0000"/>
                </a:solidFill>
              </a:rPr>
              <a:t>.</a:t>
            </a:r>
            <a:endParaRPr lang="lt-LT" altLang="lt-LT" sz="2300" b="1" dirty="0">
              <a:solidFill>
                <a:srgbClr val="FF0000"/>
              </a:solidFill>
            </a:endParaRPr>
          </a:p>
          <a:p>
            <a:r>
              <a:rPr lang="lt-LT" altLang="lt-LT" sz="2300" b="1" dirty="0">
                <a:solidFill>
                  <a:srgbClr val="FF0000"/>
                </a:solidFill>
              </a:rPr>
              <a:t>Bendras laikas </a:t>
            </a:r>
            <a:r>
              <a:rPr lang="en-US" altLang="lt-LT" sz="2300" b="1" dirty="0">
                <a:solidFill>
                  <a:srgbClr val="FF0000"/>
                </a:solidFill>
              </a:rPr>
              <a:t>4x0.001s=0.004s</a:t>
            </a:r>
            <a:endParaRPr lang="lt-LT" altLang="lt-LT" sz="2300" b="1" dirty="0">
              <a:solidFill>
                <a:srgbClr val="FF0000"/>
              </a:solidFill>
            </a:endParaRPr>
          </a:p>
        </p:txBody>
      </p:sp>
      <p:sp>
        <p:nvSpPr>
          <p:cNvPr id="122892" name="Rectangle 5">
            <a:extLst>
              <a:ext uri="{FF2B5EF4-FFF2-40B4-BE49-F238E27FC236}">
                <a16:creationId xmlns:a16="http://schemas.microsoft.com/office/drawing/2014/main" id="{7F900678-15AF-40DD-B394-3D13B9D6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289" y="3668107"/>
            <a:ext cx="25400" cy="390525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22895" name="Line 12">
            <a:extLst>
              <a:ext uri="{FF2B5EF4-FFF2-40B4-BE49-F238E27FC236}">
                <a16:creationId xmlns:a16="http://schemas.microsoft.com/office/drawing/2014/main" id="{C067D2D1-EABC-4981-988C-DC3A35D63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9451" y="3745894"/>
            <a:ext cx="0" cy="233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896" name="Text Box 13">
            <a:extLst>
              <a:ext uri="{FF2B5EF4-FFF2-40B4-BE49-F238E27FC236}">
                <a16:creationId xmlns:a16="http://schemas.microsoft.com/office/drawing/2014/main" id="{3582A21E-2732-4259-A460-E3064A9B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839" y="4623782"/>
            <a:ext cx="488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GB" altLang="lt-LT" b="1"/>
              <a:t>11</a:t>
            </a:r>
          </a:p>
          <a:p>
            <a:r>
              <a:rPr lang="en-GB" altLang="lt-LT" b="1"/>
              <a:t>10</a:t>
            </a:r>
          </a:p>
          <a:p>
            <a:r>
              <a:rPr lang="en-GB" altLang="lt-LT" b="1"/>
              <a:t>01</a:t>
            </a:r>
          </a:p>
          <a:p>
            <a:r>
              <a:rPr lang="en-GB" altLang="lt-LT" b="1"/>
              <a:t>00</a:t>
            </a:r>
          </a:p>
        </p:txBody>
      </p:sp>
      <p:sp>
        <p:nvSpPr>
          <p:cNvPr id="122897" name="Line 15">
            <a:extLst>
              <a:ext uri="{FF2B5EF4-FFF2-40B4-BE49-F238E27FC236}">
                <a16:creationId xmlns:a16="http://schemas.microsoft.com/office/drawing/2014/main" id="{4A06DB0D-6B1C-487F-BB62-9EFC6CD61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8814" y="4826982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898" name="Line 16">
            <a:extLst>
              <a:ext uri="{FF2B5EF4-FFF2-40B4-BE49-F238E27FC236}">
                <a16:creationId xmlns:a16="http://schemas.microsoft.com/office/drawing/2014/main" id="{6931B7F3-A4C6-4B15-9F36-41229117F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414" y="5911244"/>
            <a:ext cx="4810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899" name="Line 17">
            <a:extLst>
              <a:ext uri="{FF2B5EF4-FFF2-40B4-BE49-F238E27FC236}">
                <a16:creationId xmlns:a16="http://schemas.microsoft.com/office/drawing/2014/main" id="{5192AF8F-4277-4896-8C25-93D7EC522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139" y="5563582"/>
            <a:ext cx="482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900" name="Line 18">
            <a:extLst>
              <a:ext uri="{FF2B5EF4-FFF2-40B4-BE49-F238E27FC236}">
                <a16:creationId xmlns:a16="http://schemas.microsoft.com/office/drawing/2014/main" id="{A65797F8-439E-4EA9-B81F-1A40A5A425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4439" y="4795232"/>
            <a:ext cx="14287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901" name="Line 19">
            <a:extLst>
              <a:ext uri="{FF2B5EF4-FFF2-40B4-BE49-F238E27FC236}">
                <a16:creationId xmlns:a16="http://schemas.microsoft.com/office/drawing/2014/main" id="{978F28BF-5A56-4D42-BE62-B8338F509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3551" y="5523894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902" name="Line 20">
            <a:extLst>
              <a:ext uri="{FF2B5EF4-FFF2-40B4-BE49-F238E27FC236}">
                <a16:creationId xmlns:a16="http://schemas.microsoft.com/office/drawing/2014/main" id="{14E0F0DB-6932-448A-BA55-24204C9FAB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7739" y="5157182"/>
            <a:ext cx="14287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903" name="Line 21">
            <a:extLst>
              <a:ext uri="{FF2B5EF4-FFF2-40B4-BE49-F238E27FC236}">
                <a16:creationId xmlns:a16="http://schemas.microsoft.com/office/drawing/2014/main" id="{DEC06FB5-9EB0-49CB-A230-387178C84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026" y="5157182"/>
            <a:ext cx="4810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122906" name="Text Box 24">
            <a:extLst>
              <a:ext uri="{FF2B5EF4-FFF2-40B4-BE49-F238E27FC236}">
                <a16:creationId xmlns:a16="http://schemas.microsoft.com/office/drawing/2014/main" id="{33823475-2897-46D8-9C5F-9BDC44B0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789" y="4411057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GB" altLang="lt-LT" sz="2000" b="1"/>
              <a:t>11</a:t>
            </a:r>
          </a:p>
        </p:txBody>
      </p:sp>
      <p:sp>
        <p:nvSpPr>
          <p:cNvPr id="122908" name="TextBox 3">
            <a:extLst>
              <a:ext uri="{FF2B5EF4-FFF2-40B4-BE49-F238E27FC236}">
                <a16:creationId xmlns:a16="http://schemas.microsoft.com/office/drawing/2014/main" id="{27695BB6-6B51-4626-80E2-DC8F9C26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101" y="3577619"/>
            <a:ext cx="1812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dirty="0"/>
              <a:t>Signalo būsena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D3961F-4600-4BD1-9183-FCB95102416C}"/>
              </a:ext>
            </a:extLst>
          </p:cNvPr>
          <p:cNvCxnSpPr/>
          <p:nvPr/>
        </p:nvCxnSpPr>
        <p:spPr>
          <a:xfrm flipV="1">
            <a:off x="5379451" y="5925532"/>
            <a:ext cx="341312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1" name="Line 31">
            <a:extLst>
              <a:ext uri="{FF2B5EF4-FFF2-40B4-BE49-F238E27FC236}">
                <a16:creationId xmlns:a16="http://schemas.microsoft.com/office/drawing/2014/main" id="{269B3273-6427-45CC-98C6-22C38D05AE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22376" y="5868382"/>
            <a:ext cx="3175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12" name="Line 32">
            <a:extLst>
              <a:ext uri="{FF2B5EF4-FFF2-40B4-BE49-F238E27FC236}">
                <a16:creationId xmlns:a16="http://schemas.microsoft.com/office/drawing/2014/main" id="{8BFA2AF5-CF9D-46DD-AFE7-BF4038F05E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0376" y="5877907"/>
            <a:ext cx="3175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13" name="Line 33">
            <a:extLst>
              <a:ext uri="{FF2B5EF4-FFF2-40B4-BE49-F238E27FC236}">
                <a16:creationId xmlns:a16="http://schemas.microsoft.com/office/drawing/2014/main" id="{1DCA7E56-DE55-457A-AE54-75454D21E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0914" y="5863619"/>
            <a:ext cx="3175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14" name="Line 34">
            <a:extLst>
              <a:ext uri="{FF2B5EF4-FFF2-40B4-BE49-F238E27FC236}">
                <a16:creationId xmlns:a16="http://schemas.microsoft.com/office/drawing/2014/main" id="{69CCF189-2C58-4721-8295-2B35A80D21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3201" y="5855682"/>
            <a:ext cx="3175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15" name="Text Box 35">
            <a:extLst>
              <a:ext uri="{FF2B5EF4-FFF2-40B4-BE49-F238E27FC236}">
                <a16:creationId xmlns:a16="http://schemas.microsoft.com/office/drawing/2014/main" id="{330D08F4-4075-4772-BE62-48D68A91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51" y="6004907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/>
              <a:t>Laikas</a:t>
            </a:r>
          </a:p>
        </p:txBody>
      </p:sp>
      <p:sp>
        <p:nvSpPr>
          <p:cNvPr id="122918" name="Line 38">
            <a:extLst>
              <a:ext uri="{FF2B5EF4-FFF2-40B4-BE49-F238E27FC236}">
                <a16:creationId xmlns:a16="http://schemas.microsoft.com/office/drawing/2014/main" id="{BE98AAE5-9A07-40AA-97BA-73C0676B18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39" y="5885844"/>
            <a:ext cx="3175" cy="7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19" name="Line 39">
            <a:extLst>
              <a:ext uri="{FF2B5EF4-FFF2-40B4-BE49-F238E27FC236}">
                <a16:creationId xmlns:a16="http://schemas.microsoft.com/office/drawing/2014/main" id="{455E53C9-8ECA-4507-9B47-83B26A11F3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17939" y="5916007"/>
            <a:ext cx="3175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20" name="Text Box 24">
            <a:extLst>
              <a:ext uri="{FF2B5EF4-FFF2-40B4-BE49-F238E27FC236}">
                <a16:creationId xmlns:a16="http://schemas.microsoft.com/office/drawing/2014/main" id="{D444B8AD-9E02-4F3D-BF75-CDBE1394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926" y="4569807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GB" altLang="lt-LT" sz="2000" b="1"/>
              <a:t>1</a:t>
            </a:r>
            <a:r>
              <a:rPr lang="lt-LT" altLang="lt-LT" sz="2000" b="1"/>
              <a:t>0</a:t>
            </a:r>
            <a:endParaRPr lang="en-GB" altLang="lt-LT" sz="2000" b="1"/>
          </a:p>
        </p:txBody>
      </p:sp>
      <p:sp>
        <p:nvSpPr>
          <p:cNvPr id="122921" name="Text Box 24">
            <a:extLst>
              <a:ext uri="{FF2B5EF4-FFF2-40B4-BE49-F238E27FC236}">
                <a16:creationId xmlns:a16="http://schemas.microsoft.com/office/drawing/2014/main" id="{DA30265E-49E4-4C9F-B16C-7550AACC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951" y="510796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/>
              <a:t>0</a:t>
            </a:r>
            <a:r>
              <a:rPr lang="en-GB" altLang="lt-LT" sz="2000" b="1"/>
              <a:t>1</a:t>
            </a:r>
          </a:p>
        </p:txBody>
      </p:sp>
      <p:sp>
        <p:nvSpPr>
          <p:cNvPr id="122924" name="Text Box 24">
            <a:extLst>
              <a:ext uri="{FF2B5EF4-FFF2-40B4-BE49-F238E27FC236}">
                <a16:creationId xmlns:a16="http://schemas.microsoft.com/office/drawing/2014/main" id="{FA4E1B87-3DFA-49EE-B481-73FBF399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526" y="5484207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/>
              <a:t>00</a:t>
            </a:r>
            <a:endParaRPr lang="en-GB" altLang="lt-LT" sz="2000" b="1"/>
          </a:p>
        </p:txBody>
      </p:sp>
      <p:sp>
        <p:nvSpPr>
          <p:cNvPr id="122925" name="Rectangle 45">
            <a:extLst>
              <a:ext uri="{FF2B5EF4-FFF2-40B4-BE49-F238E27FC236}">
                <a16:creationId xmlns:a16="http://schemas.microsoft.com/office/drawing/2014/main" id="{55A1DB37-CD2F-4821-80F0-3CB53167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" y="1724735"/>
            <a:ext cx="1400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dirty="0" err="1"/>
              <a:t>Var</a:t>
            </a:r>
            <a:r>
              <a:rPr lang="en-US" altLang="lt-LT" dirty="0" err="1"/>
              <a:t>i</a:t>
            </a:r>
            <a:r>
              <a:rPr lang="lt-LT" altLang="lt-LT" dirty="0"/>
              <a:t>antai:</a:t>
            </a:r>
          </a:p>
          <a:p>
            <a:endParaRPr lang="en-US" altLang="lt-LT" dirty="0"/>
          </a:p>
          <a:p>
            <a:r>
              <a:rPr lang="lt-LT" altLang="lt-LT" dirty="0">
                <a:solidFill>
                  <a:srgbClr val="FF0000"/>
                </a:solidFill>
              </a:rPr>
              <a:t>K</a:t>
            </a:r>
            <a:r>
              <a:rPr lang="en-US" altLang="lt-LT" dirty="0">
                <a:solidFill>
                  <a:srgbClr val="FF0000"/>
                </a:solidFill>
              </a:rPr>
              <a:t>=</a:t>
            </a:r>
            <a:r>
              <a:rPr lang="lt-LT" altLang="lt-LT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2926" name="Rectangle 46">
            <a:extLst>
              <a:ext uri="{FF2B5EF4-FFF2-40B4-BE49-F238E27FC236}">
                <a16:creationId xmlns:a16="http://schemas.microsoft.com/office/drawing/2014/main" id="{B040F427-34F0-4CD4-829B-722B92A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330575"/>
            <a:ext cx="42675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1. </a:t>
            </a:r>
            <a:r>
              <a:rPr lang="lt-LT" altLang="lt-LT" dirty="0"/>
              <a:t>Kiek yra signalo būsenų </a:t>
            </a:r>
            <a:endParaRPr lang="en-US" altLang="lt-LT" dirty="0"/>
          </a:p>
          <a:p>
            <a:r>
              <a:rPr lang="lt-LT" altLang="lt-LT" dirty="0"/>
              <a:t>kiekvienu atveju? </a:t>
            </a:r>
            <a:endParaRPr lang="en-US" altLang="lt-LT" dirty="0"/>
          </a:p>
          <a:p>
            <a:r>
              <a:rPr lang="en-US" altLang="lt-LT" dirty="0"/>
              <a:t>2. </a:t>
            </a:r>
            <a:r>
              <a:rPr lang="en-US" altLang="lt-LT" dirty="0" err="1"/>
              <a:t>Iliustruoki</a:t>
            </a:r>
            <a:r>
              <a:rPr lang="lt-LT" altLang="lt-LT" dirty="0"/>
              <a:t>t</a:t>
            </a:r>
            <a:r>
              <a:rPr lang="en-US" altLang="lt-LT" dirty="0"/>
              <a:t>e </a:t>
            </a:r>
            <a:r>
              <a:rPr lang="lt-LT" altLang="lt-LT" dirty="0"/>
              <a:t>paveikslėli</a:t>
            </a:r>
            <a:r>
              <a:rPr lang="en-US" altLang="lt-LT" dirty="0"/>
              <a:t>u</a:t>
            </a:r>
            <a:r>
              <a:rPr lang="lt-LT" altLang="lt-LT" dirty="0"/>
              <a:t>  </a:t>
            </a:r>
            <a:endParaRPr lang="en-US" altLang="lt-LT" dirty="0"/>
          </a:p>
          <a:p>
            <a:r>
              <a:rPr lang="lt-LT" altLang="lt-LT" dirty="0"/>
              <a:t>kaip atrodys signalas</a:t>
            </a:r>
            <a:r>
              <a:rPr lang="en-US" altLang="lt-LT" dirty="0"/>
              <a:t> </a:t>
            </a:r>
            <a:r>
              <a:rPr lang="en-US" altLang="lt-LT" b="1" dirty="0">
                <a:solidFill>
                  <a:srgbClr val="FF0000"/>
                </a:solidFill>
              </a:rPr>
              <a:t>110001</a:t>
            </a:r>
            <a:r>
              <a:rPr lang="lt-LT" altLang="lt-LT" b="1" dirty="0">
                <a:solidFill>
                  <a:srgbClr val="FF0000"/>
                </a:solidFill>
              </a:rPr>
              <a:t>1</a:t>
            </a:r>
            <a:r>
              <a:rPr lang="en-US" altLang="lt-LT" b="1" dirty="0">
                <a:solidFill>
                  <a:srgbClr val="FF0000"/>
                </a:solidFill>
              </a:rPr>
              <a:t>0.</a:t>
            </a:r>
          </a:p>
          <a:p>
            <a:r>
              <a:rPr lang="en-US" altLang="lt-LT" dirty="0"/>
              <a:t>3. </a:t>
            </a:r>
            <a:r>
              <a:rPr lang="lt-LT" altLang="lt-LT" dirty="0"/>
              <a:t>K</a:t>
            </a:r>
            <a:r>
              <a:rPr lang="en-US" altLang="lt-LT" dirty="0" err="1"/>
              <a:t>iek</a:t>
            </a:r>
            <a:r>
              <a:rPr lang="en-US" altLang="lt-LT" dirty="0"/>
              <a:t> </a:t>
            </a:r>
            <a:r>
              <a:rPr lang="en-US" altLang="lt-LT" dirty="0" err="1"/>
              <a:t>laiko</a:t>
            </a:r>
            <a:r>
              <a:rPr lang="en-US" altLang="lt-LT" dirty="0"/>
              <a:t> </a:t>
            </a:r>
            <a:r>
              <a:rPr lang="en-US" altLang="lt-LT" dirty="0" err="1"/>
              <a:t>truks</a:t>
            </a:r>
            <a:r>
              <a:rPr lang="en-US" altLang="lt-LT" dirty="0"/>
              <a:t> </a:t>
            </a:r>
            <a:r>
              <a:rPr lang="lt-LT" altLang="lt-LT" dirty="0"/>
              <a:t>šio pranešimo</a:t>
            </a:r>
          </a:p>
          <a:p>
            <a:r>
              <a:rPr lang="lt-LT" altLang="lt-LT" dirty="0"/>
              <a:t>perdavimas, jei signalo būsenų</a:t>
            </a:r>
          </a:p>
          <a:p>
            <a:r>
              <a:rPr lang="lt-LT" altLang="lt-LT" dirty="0"/>
              <a:t>pasikeitimo dažnis </a:t>
            </a:r>
            <a:r>
              <a:rPr lang="en-US" altLang="lt-LT" dirty="0"/>
              <a:t>1000 kart</a:t>
            </a:r>
            <a:r>
              <a:rPr lang="lt-LT" altLang="lt-LT" dirty="0"/>
              <a:t>ų</a:t>
            </a:r>
          </a:p>
          <a:p>
            <a:r>
              <a:rPr lang="lt-LT" altLang="lt-LT" dirty="0"/>
              <a:t>per sekundę  </a:t>
            </a:r>
            <a:r>
              <a:rPr lang="en-US" altLang="lt-LT" dirty="0"/>
              <a:t>(1000 Hz)</a:t>
            </a:r>
            <a:endParaRPr lang="lt-LT" altLang="lt-LT" dirty="0"/>
          </a:p>
        </p:txBody>
      </p:sp>
      <p:sp>
        <p:nvSpPr>
          <p:cNvPr id="122927" name="Rectangle 47">
            <a:extLst>
              <a:ext uri="{FF2B5EF4-FFF2-40B4-BE49-F238E27FC236}">
                <a16:creationId xmlns:a16="http://schemas.microsoft.com/office/drawing/2014/main" id="{4C0FE32E-0858-45B3-976C-AF107075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065213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Užduotis Nr.2</a:t>
            </a:r>
          </a:p>
        </p:txBody>
      </p:sp>
      <p:sp>
        <p:nvSpPr>
          <p:cNvPr id="122928" name="Line 48">
            <a:extLst>
              <a:ext uri="{FF2B5EF4-FFF2-40B4-BE49-F238E27FC236}">
                <a16:creationId xmlns:a16="http://schemas.microsoft.com/office/drawing/2014/main" id="{68D7150F-3710-4634-B95B-06C13027A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376" y="6152544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22929" name="Text Box 49">
            <a:extLst>
              <a:ext uri="{FF2B5EF4-FFF2-40B4-BE49-F238E27FC236}">
                <a16:creationId xmlns:a16="http://schemas.microsoft.com/office/drawing/2014/main" id="{5BAA2650-74AC-4813-B9C7-29459C24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51" y="6228744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1600" b="1"/>
              <a:t>0.001 s</a:t>
            </a:r>
            <a:endParaRPr lang="lt-LT" altLang="lt-LT" sz="1600" b="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FFB900-23BC-4E9F-A598-6E3358245319}"/>
              </a:ext>
            </a:extLst>
          </p:cNvPr>
          <p:cNvGrpSpPr/>
          <p:nvPr/>
        </p:nvGrpSpPr>
        <p:grpSpPr>
          <a:xfrm>
            <a:off x="5525756" y="28452"/>
            <a:ext cx="3604284" cy="3602820"/>
            <a:chOff x="5525756" y="28452"/>
            <a:chExt cx="3604284" cy="3602820"/>
          </a:xfrm>
        </p:grpSpPr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8DD1DC7B-9585-4D1A-A6C8-C6158658C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756" y="28452"/>
              <a:ext cx="3585659" cy="3602820"/>
            </a:xfrm>
            <a:prstGeom prst="rect">
              <a:avLst/>
            </a:prstGeom>
            <a:solidFill>
              <a:schemeClr val="accent1">
                <a:alpha val="24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DE3C8AC8-F211-4394-AC30-5173BC101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3527" y="1084616"/>
              <a:ext cx="3407366" cy="2198889"/>
              <a:chOff x="2064" y="1940"/>
              <a:chExt cx="2304" cy="1036"/>
            </a:xfrm>
          </p:grpSpPr>
          <p:sp>
            <p:nvSpPr>
              <p:cNvPr id="70" name="Line 5">
                <a:extLst>
                  <a:ext uri="{FF2B5EF4-FFF2-40B4-BE49-F238E27FC236}">
                    <a16:creationId xmlns:a16="http://schemas.microsoft.com/office/drawing/2014/main" id="{7D77223F-38AD-4775-8550-671D2DBBE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8" y="1940"/>
                <a:ext cx="0" cy="10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1" name="Text Box 6">
                <a:extLst>
                  <a:ext uri="{FF2B5EF4-FFF2-40B4-BE49-F238E27FC236}">
                    <a16:creationId xmlns:a16="http://schemas.microsoft.com/office/drawing/2014/main" id="{D14E5D4E-3E26-49F4-9E16-7A1377D05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3" y="2107"/>
                <a:ext cx="228" cy="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300" b="1"/>
                  <a:t>111</a:t>
                </a:r>
              </a:p>
              <a:p>
                <a:r>
                  <a:rPr lang="en-GB" altLang="lt-LT" sz="1300" b="1"/>
                  <a:t>110</a:t>
                </a:r>
              </a:p>
              <a:p>
                <a:r>
                  <a:rPr lang="en-GB" altLang="lt-LT" sz="1300" b="1"/>
                  <a:t>101</a:t>
                </a:r>
              </a:p>
              <a:p>
                <a:r>
                  <a:rPr lang="en-GB" altLang="lt-LT" sz="1300" b="1"/>
                  <a:t>100</a:t>
                </a:r>
              </a:p>
              <a:p>
                <a:r>
                  <a:rPr lang="en-GB" altLang="lt-LT" sz="1300" b="1"/>
                  <a:t>011</a:t>
                </a:r>
              </a:p>
              <a:p>
                <a:r>
                  <a:rPr lang="en-GB" altLang="lt-LT" sz="1300" b="1"/>
                  <a:t>010</a:t>
                </a:r>
              </a:p>
              <a:p>
                <a:r>
                  <a:rPr lang="en-GB" altLang="lt-LT" sz="1300" b="1"/>
                  <a:t>001</a:t>
                </a:r>
              </a:p>
              <a:p>
                <a:r>
                  <a:rPr lang="en-GB" altLang="lt-LT" sz="1300" b="1"/>
                  <a:t>000</a:t>
                </a:r>
              </a:p>
            </p:txBody>
          </p:sp>
          <p:sp>
            <p:nvSpPr>
              <p:cNvPr id="72" name="Line 7">
                <a:extLst>
                  <a:ext uri="{FF2B5EF4-FFF2-40B4-BE49-F238E27FC236}">
                    <a16:creationId xmlns:a16="http://schemas.microsoft.com/office/drawing/2014/main" id="{85233A71-0FE8-4D53-8CDB-032940E38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BC48205D-26D0-4260-8426-93B320E82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2740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FC6CF7FD-84C7-4BBA-B456-C1A827F63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3" y="2340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5" name="Line 10">
                <a:extLst>
                  <a:ext uri="{FF2B5EF4-FFF2-40B4-BE49-F238E27FC236}">
                    <a16:creationId xmlns:a16="http://schemas.microsoft.com/office/drawing/2014/main" id="{CD1A5D1C-981A-4728-8D25-4C8EFA042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2481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04B78CA0-92FD-4283-B74B-E0C5FDE7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3" y="2340"/>
                <a:ext cx="0" cy="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097A1097-747C-4464-937C-7E0A00C0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316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C65CDF3C-24D5-42B1-BF79-BC1188E3F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481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4C782BC8-DD75-49F7-9295-9D658676F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2623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8CA971F5-B707-436E-8E41-29CBEA5E6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19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001</a:t>
                </a:r>
              </a:p>
            </p:txBody>
          </p:sp>
          <p:sp>
            <p:nvSpPr>
              <p:cNvPr id="81" name="Text Box 16">
                <a:extLst>
                  <a:ext uri="{FF2B5EF4-FFF2-40B4-BE49-F238E27FC236}">
                    <a16:creationId xmlns:a16="http://schemas.microsoft.com/office/drawing/2014/main" id="{F042504A-8348-4A07-AD82-067C5E466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156"/>
                <a:ext cx="19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10</a:t>
                </a:r>
                <a:r>
                  <a:rPr lang="lt-LT" altLang="lt-LT" sz="1000" b="1"/>
                  <a:t>1</a:t>
                </a:r>
                <a:endParaRPr lang="en-GB" altLang="lt-LT" sz="1000" b="1"/>
              </a:p>
            </p:txBody>
          </p:sp>
          <p:sp>
            <p:nvSpPr>
              <p:cNvPr id="82" name="Text Box 17">
                <a:extLst>
                  <a:ext uri="{FF2B5EF4-FFF2-40B4-BE49-F238E27FC236}">
                    <a16:creationId xmlns:a16="http://schemas.microsoft.com/office/drawing/2014/main" id="{E0E07CE3-BA19-408E-B684-560AB7B896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304"/>
                <a:ext cx="197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011</a:t>
                </a:r>
              </a:p>
            </p:txBody>
          </p: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3F2A2ABA-114B-4478-9FA7-5D5BCEBA9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496"/>
                <a:ext cx="19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GB" altLang="lt-LT" sz="1000" b="1"/>
                  <a:t>010</a:t>
                </a:r>
              </a:p>
            </p:txBody>
          </p:sp>
        </p:grp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1DFC85AB-EFBB-4E62-AA5A-4829F3ED3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79411" y="3116616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943B17F9-BB19-44D3-B445-8DC3F088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5396" y="3129021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5" name="Line 22">
              <a:extLst>
                <a:ext uri="{FF2B5EF4-FFF2-40B4-BE49-F238E27FC236}">
                  <a16:creationId xmlns:a16="http://schemas.microsoft.com/office/drawing/2014/main" id="{3AD0DB20-4F9A-4412-9DD7-E5BC03086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38002" y="3118633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6" name="Line 23">
              <a:extLst>
                <a:ext uri="{FF2B5EF4-FFF2-40B4-BE49-F238E27FC236}">
                  <a16:creationId xmlns:a16="http://schemas.microsoft.com/office/drawing/2014/main" id="{EA4D23E0-A646-4198-8AF4-007F7D84F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85745" y="3126576"/>
              <a:ext cx="3715" cy="11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794234A-10CD-45D2-AECD-766DA31B5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912" y="3243597"/>
              <a:ext cx="671073" cy="38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t-LT" altLang="lt-LT" sz="2000" dirty="0"/>
                <a:t>Laikas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FB94DCFB-9C6B-45E6-AEBA-4E727E4F4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499" y="1256871"/>
              <a:ext cx="17427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t-LT" altLang="lt-LT" sz="2000" dirty="0"/>
                <a:t>Signalo būsena</a:t>
              </a:r>
            </a:p>
          </p:txBody>
        </p:sp>
        <p:sp>
          <p:nvSpPr>
            <p:cNvPr id="69" name="Rectangle 32">
              <a:extLst>
                <a:ext uri="{FF2B5EF4-FFF2-40B4-BE49-F238E27FC236}">
                  <a16:creationId xmlns:a16="http://schemas.microsoft.com/office/drawing/2014/main" id="{6A7D4859-52C3-4AD7-9299-8B14A784F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91" y="99574"/>
              <a:ext cx="3565849" cy="1159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t-LT" b="1" dirty="0"/>
                <a:t>K</a:t>
              </a:r>
              <a:r>
                <a:rPr lang="en-AU" altLang="lt-LT" b="1" dirty="0"/>
                <a:t> = log</a:t>
              </a:r>
              <a:r>
                <a:rPr lang="en-AU" altLang="lt-LT" b="1" baseline="-25000" dirty="0"/>
                <a:t>2</a:t>
              </a:r>
              <a:r>
                <a:rPr lang="en-AU" altLang="lt-LT" b="1" dirty="0"/>
                <a:t>(</a:t>
              </a:r>
              <a:r>
                <a:rPr lang="en-US" altLang="lt-LT" b="1" dirty="0"/>
                <a:t>L</a:t>
              </a:r>
              <a:r>
                <a:rPr lang="en-AU" altLang="lt-LT" b="1" dirty="0"/>
                <a:t>)   </a:t>
              </a:r>
              <a:r>
                <a:rPr lang="en-AU" altLang="lt-LT" b="1" dirty="0" err="1"/>
                <a:t>arba</a:t>
              </a:r>
              <a:r>
                <a:rPr lang="en-AU" altLang="lt-LT" b="1" dirty="0"/>
                <a:t> </a:t>
              </a:r>
              <a:r>
                <a:rPr lang="en-US" altLang="lt-LT" b="1" dirty="0"/>
                <a:t>L</a:t>
              </a:r>
              <a:r>
                <a:rPr lang="en-AU" altLang="lt-LT" b="1" dirty="0"/>
                <a:t>= 2</a:t>
              </a:r>
              <a:r>
                <a:rPr lang="en-US" altLang="lt-LT" b="1" baseline="30000" dirty="0"/>
                <a:t>K</a:t>
              </a:r>
              <a:r>
                <a:rPr lang="en-AU" altLang="lt-LT" b="1" dirty="0"/>
                <a:t> </a:t>
              </a:r>
            </a:p>
            <a:p>
              <a:r>
                <a:rPr lang="lt-LT" altLang="lt-LT" dirty="0"/>
                <a:t>	</a:t>
              </a:r>
              <a:r>
                <a:rPr lang="en-US" altLang="lt-LT" sz="2000" dirty="0"/>
                <a:t>L</a:t>
              </a:r>
              <a:r>
                <a:rPr lang="en-AU" altLang="lt-LT" sz="2000" dirty="0"/>
                <a:t> - </a:t>
              </a:r>
              <a:r>
                <a:rPr lang="lt-LT" altLang="lt-LT" sz="2000" dirty="0"/>
                <a:t>būsen</a:t>
              </a:r>
              <a:r>
                <a:rPr lang="en-AU" altLang="lt-LT" sz="2000" dirty="0"/>
                <a:t>ų </a:t>
              </a:r>
              <a:r>
                <a:rPr lang="en-AU" altLang="lt-LT" sz="2000" dirty="0" err="1"/>
                <a:t>skaičius</a:t>
              </a:r>
              <a:r>
                <a:rPr lang="en-AU" altLang="lt-LT" sz="2000" dirty="0"/>
                <a:t>, </a:t>
              </a:r>
              <a:endParaRPr lang="lt-LT" altLang="lt-LT" sz="2000" dirty="0"/>
            </a:p>
            <a:p>
              <a:r>
                <a:rPr lang="lt-LT" altLang="lt-LT" sz="2000" dirty="0"/>
                <a:t>	K</a:t>
              </a:r>
              <a:r>
                <a:rPr lang="en-AU" altLang="lt-LT" sz="2000" dirty="0"/>
                <a:t>- </a:t>
              </a:r>
              <a:r>
                <a:rPr lang="en-AU" altLang="lt-LT" sz="2000" dirty="0" err="1"/>
                <a:t>bitų</a:t>
              </a:r>
              <a:r>
                <a:rPr lang="en-AU" altLang="lt-LT" sz="2000" dirty="0"/>
                <a:t> </a:t>
              </a:r>
              <a:r>
                <a:rPr lang="en-AU" altLang="lt-LT" sz="2000" dirty="0" err="1"/>
                <a:t>skaičius</a:t>
              </a:r>
              <a:r>
                <a:rPr lang="en-AU" altLang="lt-LT" sz="2000" dirty="0"/>
                <a:t> bode</a:t>
              </a:r>
              <a:endParaRPr lang="lt-LT" altLang="lt-LT" sz="2000" dirty="0"/>
            </a:p>
          </p:txBody>
        </p:sp>
      </p:grpSp>
      <p:sp>
        <p:nvSpPr>
          <p:cNvPr id="84" name="Rectangle 2">
            <a:extLst>
              <a:ext uri="{FF2B5EF4-FFF2-40B4-BE49-F238E27FC236}">
                <a16:creationId xmlns:a16="http://schemas.microsoft.com/office/drawing/2014/main" id="{6BAF7EF1-512C-44FE-840E-76AA4F24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61" y="120086"/>
            <a:ext cx="653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AU" altLang="lt-LT" sz="3200" b="1" dirty="0">
                <a:cs typeface="Times New Roman" panose="02020603050405020304" pitchFamily="18" charset="0"/>
              </a:rPr>
              <a:t>Ry</a:t>
            </a:r>
            <a:r>
              <a:rPr lang="lt-LT" altLang="lt-LT" sz="3200" b="1" dirty="0">
                <a:cs typeface="Times New Roman" panose="02020603050405020304" pitchFamily="18" charset="0"/>
              </a:rPr>
              <a:t>š</a:t>
            </a:r>
            <a:r>
              <a:rPr lang="en-AU" altLang="lt-LT" sz="3200" b="1" dirty="0" err="1">
                <a:cs typeface="Times New Roman" panose="02020603050405020304" pitchFamily="18" charset="0"/>
              </a:rPr>
              <a:t>ys</a:t>
            </a:r>
            <a:r>
              <a:rPr lang="en-AU" altLang="lt-LT" sz="3200" b="1" dirty="0">
                <a:cs typeface="Times New Roman" panose="02020603050405020304" pitchFamily="18" charset="0"/>
              </a:rPr>
              <a:t> tarp </a:t>
            </a:r>
            <a:r>
              <a:rPr lang="lt-LT" altLang="lt-LT" sz="3200" b="1" dirty="0">
                <a:cs typeface="Times New Roman" panose="02020603050405020304" pitchFamily="18" charset="0"/>
              </a:rPr>
              <a:t>b</a:t>
            </a:r>
            <a:r>
              <a:rPr lang="en-AU" altLang="lt-LT" sz="3200" b="1" dirty="0">
                <a:cs typeface="Times New Roman" panose="02020603050405020304" pitchFamily="18" charset="0"/>
              </a:rPr>
              <a:t>it</a:t>
            </a:r>
            <a:r>
              <a:rPr lang="lt-LT" altLang="lt-LT" sz="3200" b="1" dirty="0">
                <a:cs typeface="Times New Roman" panose="02020603050405020304" pitchFamily="18" charset="0"/>
              </a:rPr>
              <a:t>ų per sek. ir bodų</a:t>
            </a:r>
            <a:endParaRPr lang="en-AU" altLang="lt-LT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>
            <a:extLst>
              <a:ext uri="{FF2B5EF4-FFF2-40B4-BE49-F238E27FC236}">
                <a16:creationId xmlns:a16="http://schemas.microsoft.com/office/drawing/2014/main" id="{A1979329-655E-4AE4-8B1D-1E1117FC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39267" name="Rectangle 6">
            <a:extLst>
              <a:ext uri="{FF2B5EF4-FFF2-40B4-BE49-F238E27FC236}">
                <a16:creationId xmlns:a16="http://schemas.microsoft.com/office/drawing/2014/main" id="{7D90BC6E-3CEF-42E8-A262-F843B5D5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39268" name="Rectangle 7">
            <a:extLst>
              <a:ext uri="{FF2B5EF4-FFF2-40B4-BE49-F238E27FC236}">
                <a16:creationId xmlns:a16="http://schemas.microsoft.com/office/drawing/2014/main" id="{875C0441-FAE3-43C7-85DC-98D0B4A8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39269" name="Rectangle 4">
            <a:extLst>
              <a:ext uri="{FF2B5EF4-FFF2-40B4-BE49-F238E27FC236}">
                <a16:creationId xmlns:a16="http://schemas.microsoft.com/office/drawing/2014/main" id="{E2DBDD05-3795-4503-B924-B82545FEC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52400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3600" b="1" u="sng">
                <a:cs typeface="Times New Roman" panose="02020603050405020304" pitchFamily="18" charset="0"/>
              </a:rPr>
              <a:t>2.2.Nyquist formulė</a:t>
            </a:r>
            <a:r>
              <a:rPr lang="lt-LT" altLang="lt-LT" sz="3600">
                <a:cs typeface="Times New Roman" panose="02020603050405020304" pitchFamily="18" charset="0"/>
              </a:rPr>
              <a:t>  - kanalas be triukšmo</a:t>
            </a:r>
            <a:endParaRPr lang="en-US" altLang="lt-LT" sz="3600"/>
          </a:p>
        </p:txBody>
      </p:sp>
      <p:pic>
        <p:nvPicPr>
          <p:cNvPr id="139270" name="Picture 6" descr="http://upload.wikimedia.org/wikipedia/commons/0/0a/Manchester_code.png">
            <a:extLst>
              <a:ext uri="{FF2B5EF4-FFF2-40B4-BE49-F238E27FC236}">
                <a16:creationId xmlns:a16="http://schemas.microsoft.com/office/drawing/2014/main" id="{E4647720-BB39-468D-B6BA-20A632B2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903" y="3622675"/>
            <a:ext cx="343376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Slide Number Placeholder 1">
            <a:extLst>
              <a:ext uri="{FF2B5EF4-FFF2-40B4-BE49-F238E27FC236}">
                <a16:creationId xmlns:a16="http://schemas.microsoft.com/office/drawing/2014/main" id="{A94CC0D1-B0F0-4459-9CC0-4B3A4272213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BA66E28-531C-4B8E-B778-A980711DF09E}" type="slidenum">
              <a:rPr lang="en-GB" altLang="lt-LT" sz="1400"/>
              <a:pPr algn="r" eaLnBrk="1" hangingPunct="1"/>
              <a:t>15</a:t>
            </a:fld>
            <a:endParaRPr lang="en-GB" altLang="lt-LT" sz="1400"/>
          </a:p>
        </p:txBody>
      </p:sp>
      <p:sp>
        <p:nvSpPr>
          <p:cNvPr id="139272" name="TextBox 2">
            <a:extLst>
              <a:ext uri="{FF2B5EF4-FFF2-40B4-BE49-F238E27FC236}">
                <a16:creationId xmlns:a16="http://schemas.microsoft.com/office/drawing/2014/main" id="{69C6C0B8-2F62-4A04-97FC-F3382E4F8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895350"/>
            <a:ext cx="86439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dirty="0"/>
              <a:t>G</a:t>
            </a:r>
            <a:r>
              <a:rPr lang="en-US" altLang="lt-LT" dirty="0"/>
              <a:t>alima </a:t>
            </a:r>
            <a:r>
              <a:rPr lang="en-US" altLang="lt-LT" dirty="0" err="1"/>
              <a:t>i</a:t>
            </a:r>
            <a:r>
              <a:rPr lang="lt-LT" altLang="lt-LT" dirty="0"/>
              <a:t>nformacijos perdavimo sparta (kanalo pralaidumas) </a:t>
            </a:r>
            <a:r>
              <a:rPr lang="en-US" altLang="lt-LT" dirty="0" err="1"/>
              <a:t>priklauso</a:t>
            </a:r>
            <a:r>
              <a:rPr lang="en-US" altLang="lt-LT" dirty="0"/>
              <a:t> </a:t>
            </a:r>
            <a:r>
              <a:rPr lang="en-US" altLang="lt-LT" dirty="0" err="1"/>
              <a:t>nuo</a:t>
            </a:r>
            <a:r>
              <a:rPr lang="en-US" altLang="lt-LT" dirty="0"/>
              <a:t> </a:t>
            </a:r>
            <a:endParaRPr lang="lt-LT" altLang="lt-LT" dirty="0"/>
          </a:p>
          <a:p>
            <a:pPr eaLnBrk="1" hangingPunct="1"/>
            <a:r>
              <a:rPr lang="lt-LT" altLang="lt-LT" dirty="0"/>
              <a:t>	</a:t>
            </a:r>
            <a:r>
              <a:rPr lang="en-US" altLang="lt-LT" dirty="0" err="1"/>
              <a:t>nau</a:t>
            </a:r>
            <a:r>
              <a:rPr lang="lt-LT" altLang="lt-LT" dirty="0"/>
              <a:t>d</a:t>
            </a:r>
            <a:r>
              <a:rPr lang="en-US" altLang="lt-LT" dirty="0" err="1"/>
              <a:t>ojamos</a:t>
            </a:r>
            <a:r>
              <a:rPr lang="en-US" altLang="lt-LT" dirty="0"/>
              <a:t> da</a:t>
            </a:r>
            <a:r>
              <a:rPr lang="lt-LT" altLang="lt-LT" dirty="0"/>
              <a:t>žnių juostos pločio </a:t>
            </a:r>
          </a:p>
          <a:p>
            <a:pPr eaLnBrk="1" hangingPunct="1"/>
            <a:r>
              <a:rPr lang="lt-LT" altLang="lt-LT" dirty="0"/>
              <a:t>	signalo kodavimo būsenų skaičiaus. </a:t>
            </a:r>
          </a:p>
          <a:p>
            <a:pPr eaLnBrk="1" hangingPunct="1"/>
            <a:r>
              <a:rPr lang="lt-LT" altLang="lt-LT" dirty="0"/>
              <a:t>Maksimali galima sparta</a:t>
            </a:r>
          </a:p>
          <a:p>
            <a:pPr eaLnBrk="1" hangingPunct="1"/>
            <a:r>
              <a:rPr lang="lt-LT" altLang="lt-LT" b="1" dirty="0"/>
              <a:t>	V</a:t>
            </a:r>
            <a:r>
              <a:rPr lang="lt-LT" altLang="lt-LT" b="1" baseline="-25000" dirty="0"/>
              <a:t>max</a:t>
            </a:r>
            <a:r>
              <a:rPr lang="en-US" altLang="lt-LT" b="1" dirty="0"/>
              <a:t>=</a:t>
            </a:r>
            <a:r>
              <a:rPr lang="lt-LT" altLang="lt-LT" b="1" dirty="0"/>
              <a:t>2B∙log</a:t>
            </a:r>
            <a:r>
              <a:rPr lang="lt-LT" altLang="lt-LT" b="1" baseline="-25000" dirty="0"/>
              <a:t>2</a:t>
            </a:r>
            <a:r>
              <a:rPr lang="lt-LT" altLang="lt-LT" b="1" dirty="0"/>
              <a:t>(L),  bitais per sek. (b/s)</a:t>
            </a:r>
            <a:endParaRPr lang="en-US" altLang="lt-LT" b="1" dirty="0"/>
          </a:p>
          <a:p>
            <a:pPr eaLnBrk="1" hangingPunct="1"/>
            <a:r>
              <a:rPr lang="lt-LT" altLang="lt-LT" dirty="0"/>
              <a:t>B</a:t>
            </a:r>
            <a:r>
              <a:rPr lang="en-US" altLang="lt-LT" dirty="0"/>
              <a:t>- da</a:t>
            </a:r>
            <a:r>
              <a:rPr lang="lt-LT" altLang="lt-LT" dirty="0"/>
              <a:t>žnių</a:t>
            </a:r>
            <a:r>
              <a:rPr lang="en-US" altLang="lt-LT" dirty="0"/>
              <a:t> </a:t>
            </a:r>
            <a:r>
              <a:rPr lang="en-US" altLang="lt-LT" dirty="0" err="1"/>
              <a:t>juostos</a:t>
            </a:r>
            <a:r>
              <a:rPr lang="en-US" altLang="lt-LT" dirty="0"/>
              <a:t> </a:t>
            </a:r>
            <a:r>
              <a:rPr lang="en-US" altLang="lt-LT" dirty="0" err="1"/>
              <a:t>plotis</a:t>
            </a:r>
            <a:r>
              <a:rPr lang="lt-LT" altLang="lt-LT" dirty="0"/>
              <a:t>, L- signalo būsenų skaičius</a:t>
            </a:r>
          </a:p>
        </p:txBody>
      </p:sp>
      <p:sp>
        <p:nvSpPr>
          <p:cNvPr id="139273" name="TextBox 3">
            <a:extLst>
              <a:ext uri="{FF2B5EF4-FFF2-40B4-BE49-F238E27FC236}">
                <a16:creationId xmlns:a16="http://schemas.microsoft.com/office/drawing/2014/main" id="{6CADEE92-21B5-47E6-91E2-9813BF79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6" y="5429071"/>
            <a:ext cx="360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dirty="0">
                <a:solidFill>
                  <a:srgbClr val="FF0000"/>
                </a:solidFill>
                <a:latin typeface="Arial Narrow" panose="020B0606020202030204" pitchFamily="34" charset="0"/>
              </a:rPr>
              <a:t>Telefono linija:</a:t>
            </a:r>
          </a:p>
          <a:p>
            <a:pPr eaLnBrk="1" hangingPunct="1"/>
            <a:r>
              <a:rPr lang="lt-LT" altLang="lt-LT" dirty="0">
                <a:solidFill>
                  <a:srgbClr val="FF0000"/>
                </a:solidFill>
                <a:latin typeface="Arial Narrow" panose="020B0606020202030204" pitchFamily="34" charset="0"/>
              </a:rPr>
              <a:t>B</a:t>
            </a:r>
            <a:r>
              <a:rPr lang="en-US" altLang="lt-LT" dirty="0">
                <a:solidFill>
                  <a:srgbClr val="FF0000"/>
                </a:solidFill>
                <a:latin typeface="Arial Narrow" panose="020B0606020202030204" pitchFamily="34" charset="0"/>
              </a:rPr>
              <a:t>=3000Hz, L=2</a:t>
            </a:r>
          </a:p>
          <a:p>
            <a:pPr eaLnBrk="1" hangingPunct="1"/>
            <a:r>
              <a:rPr lang="en-US" altLang="lt-LT" dirty="0">
                <a:solidFill>
                  <a:srgbClr val="FF0000"/>
                </a:solidFill>
                <a:latin typeface="Arial Narrow" panose="020B0606020202030204" pitchFamily="34" charset="0"/>
              </a:rPr>
              <a:t>V</a:t>
            </a:r>
            <a:r>
              <a:rPr lang="en-US" altLang="lt-LT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max</a:t>
            </a:r>
            <a:r>
              <a:rPr lang="en-US" altLang="lt-LT" dirty="0">
                <a:solidFill>
                  <a:srgbClr val="FF0000"/>
                </a:solidFill>
                <a:latin typeface="Arial Narrow" panose="020B0606020202030204" pitchFamily="34" charset="0"/>
              </a:rPr>
              <a:t>=???</a:t>
            </a:r>
            <a:endParaRPr lang="lt-LT" altLang="lt-LT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274" name="Picture 11" descr="enter image description here">
            <a:extLst>
              <a:ext uri="{FF2B5EF4-FFF2-40B4-BE49-F238E27FC236}">
                <a16:creationId xmlns:a16="http://schemas.microsoft.com/office/drawing/2014/main" id="{759E13DE-A115-4B81-ABEF-1DB469315F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3464378"/>
            <a:ext cx="3217408" cy="32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9203F2-7E87-453E-BF6B-497F400796F4}"/>
              </a:ext>
            </a:extLst>
          </p:cNvPr>
          <p:cNvSpPr/>
          <p:nvPr/>
        </p:nvSpPr>
        <p:spPr>
          <a:xfrm>
            <a:off x="1158240" y="2769326"/>
            <a:ext cx="5085806" cy="383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5">
            <a:extLst>
              <a:ext uri="{FF2B5EF4-FFF2-40B4-BE49-F238E27FC236}">
                <a16:creationId xmlns:a16="http://schemas.microsoft.com/office/drawing/2014/main" id="{B61FFF98-18DD-499E-A7AA-779F20C0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41315" name="Rectangle 6">
            <a:extLst>
              <a:ext uri="{FF2B5EF4-FFF2-40B4-BE49-F238E27FC236}">
                <a16:creationId xmlns:a16="http://schemas.microsoft.com/office/drawing/2014/main" id="{2D0B08B2-9E2B-44FD-A0C0-5BAC59C9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41316" name="Rectangle 7">
            <a:extLst>
              <a:ext uri="{FF2B5EF4-FFF2-40B4-BE49-F238E27FC236}">
                <a16:creationId xmlns:a16="http://schemas.microsoft.com/office/drawing/2014/main" id="{8AA85A01-F018-43DA-8BF4-BD55D89E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41317" name="Rectangle 4">
            <a:extLst>
              <a:ext uri="{FF2B5EF4-FFF2-40B4-BE49-F238E27FC236}">
                <a16:creationId xmlns:a16="http://schemas.microsoft.com/office/drawing/2014/main" id="{CF272F78-8799-47B5-A541-9CA076DC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50813"/>
            <a:ext cx="853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3600" b="1" u="sng">
                <a:cs typeface="Times New Roman" panose="02020603050405020304" pitchFamily="18" charset="0"/>
              </a:rPr>
              <a:t>Nyquist formulė</a:t>
            </a:r>
            <a:r>
              <a:rPr lang="lt-LT" altLang="lt-LT" sz="3600">
                <a:cs typeface="Times New Roman" panose="02020603050405020304" pitchFamily="18" charset="0"/>
              </a:rPr>
              <a:t>  - kanalas be triukšmo</a:t>
            </a:r>
            <a:endParaRPr lang="en-US" altLang="lt-LT" sz="3600"/>
          </a:p>
        </p:txBody>
      </p:sp>
      <p:sp>
        <p:nvSpPr>
          <p:cNvPr id="141319" name="Slide Number Placeholder 1">
            <a:extLst>
              <a:ext uri="{FF2B5EF4-FFF2-40B4-BE49-F238E27FC236}">
                <a16:creationId xmlns:a16="http://schemas.microsoft.com/office/drawing/2014/main" id="{F18341DB-75C4-47C3-AF0A-C38441140EF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307A268-B720-43ED-BDD4-7016262A7255}" type="slidenum">
              <a:rPr lang="en-GB" altLang="lt-LT" sz="1400"/>
              <a:pPr algn="r" eaLnBrk="1" hangingPunct="1"/>
              <a:t>16</a:t>
            </a:fld>
            <a:endParaRPr lang="en-GB" altLang="lt-LT" sz="1400"/>
          </a:p>
        </p:txBody>
      </p:sp>
      <p:sp>
        <p:nvSpPr>
          <p:cNvPr id="141320" name="TextBox 2">
            <a:extLst>
              <a:ext uri="{FF2B5EF4-FFF2-40B4-BE49-F238E27FC236}">
                <a16:creationId xmlns:a16="http://schemas.microsoft.com/office/drawing/2014/main" id="{7F583FCB-7144-44C7-A150-32466591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895350"/>
            <a:ext cx="8643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b="1" dirty="0"/>
              <a:t>	V</a:t>
            </a:r>
            <a:r>
              <a:rPr lang="lt-LT" altLang="lt-LT" b="1" baseline="-25000" dirty="0"/>
              <a:t>max</a:t>
            </a:r>
            <a:r>
              <a:rPr lang="en-US" altLang="lt-LT" b="1" dirty="0"/>
              <a:t>=</a:t>
            </a:r>
            <a:r>
              <a:rPr lang="lt-LT" altLang="lt-LT" b="1" dirty="0"/>
              <a:t>2B∙log</a:t>
            </a:r>
            <a:r>
              <a:rPr lang="lt-LT" altLang="lt-LT" b="1" baseline="-25000" dirty="0"/>
              <a:t>2</a:t>
            </a:r>
            <a:r>
              <a:rPr lang="lt-LT" altLang="lt-LT" b="1" dirty="0"/>
              <a:t>(L),  bitais per sek. (b/s)</a:t>
            </a:r>
            <a:endParaRPr lang="en-US" altLang="lt-LT" b="1" dirty="0"/>
          </a:p>
          <a:p>
            <a:pPr eaLnBrk="1" hangingPunct="1"/>
            <a:endParaRPr lang="en-US" altLang="lt-LT" b="1" dirty="0"/>
          </a:p>
          <a:p>
            <a:pPr eaLnBrk="1" hangingPunct="1"/>
            <a:r>
              <a:rPr lang="lt-LT" altLang="lt-LT" dirty="0"/>
              <a:t>B</a:t>
            </a:r>
            <a:r>
              <a:rPr lang="en-US" altLang="lt-LT" dirty="0"/>
              <a:t>- da</a:t>
            </a:r>
            <a:r>
              <a:rPr lang="lt-LT" altLang="lt-LT" dirty="0"/>
              <a:t>žnių</a:t>
            </a:r>
            <a:r>
              <a:rPr lang="en-US" altLang="lt-LT" dirty="0"/>
              <a:t> </a:t>
            </a:r>
            <a:r>
              <a:rPr lang="en-US" altLang="lt-LT" dirty="0" err="1"/>
              <a:t>juostos</a:t>
            </a:r>
            <a:r>
              <a:rPr lang="en-US" altLang="lt-LT" dirty="0"/>
              <a:t> </a:t>
            </a:r>
            <a:r>
              <a:rPr lang="en-US" altLang="lt-LT" dirty="0" err="1"/>
              <a:t>plotis</a:t>
            </a:r>
            <a:r>
              <a:rPr lang="lt-LT" altLang="lt-LT" dirty="0"/>
              <a:t>, L- signalo būsenų skaičius</a:t>
            </a:r>
          </a:p>
        </p:txBody>
      </p:sp>
      <p:sp>
        <p:nvSpPr>
          <p:cNvPr id="141321" name="TextBox 3">
            <a:extLst>
              <a:ext uri="{FF2B5EF4-FFF2-40B4-BE49-F238E27FC236}">
                <a16:creationId xmlns:a16="http://schemas.microsoft.com/office/drawing/2014/main" id="{0C4771A8-6F5D-451A-9AA3-2FED0A9B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7" y="2210345"/>
            <a:ext cx="3606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Telefono linija:</a:t>
            </a:r>
          </a:p>
          <a:p>
            <a:pPr eaLnBrk="1" hangingPunct="1"/>
            <a:r>
              <a:rPr lang="lt-LT" altLang="lt-LT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B</a:t>
            </a:r>
            <a:r>
              <a:rPr lang="en-US" altLang="lt-LT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=3000Hz, L=2</a:t>
            </a:r>
          </a:p>
          <a:p>
            <a:pPr eaLnBrk="1" hangingPunct="1"/>
            <a:r>
              <a:rPr lang="en-US" altLang="lt-LT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V</a:t>
            </a:r>
            <a:r>
              <a:rPr lang="en-US" altLang="lt-LT" sz="360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max</a:t>
            </a:r>
            <a:r>
              <a:rPr lang="en-US" altLang="lt-LT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=???</a:t>
            </a:r>
            <a:endParaRPr lang="lt-LT" altLang="lt-LT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41322" name="Picture 11" descr="enter image description here">
            <a:extLst>
              <a:ext uri="{FF2B5EF4-FFF2-40B4-BE49-F238E27FC236}">
                <a16:creationId xmlns:a16="http://schemas.microsoft.com/office/drawing/2014/main" id="{E5E8B4F1-4CAF-43B9-9BC8-F40B57C8FE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97" y="2184579"/>
            <a:ext cx="3582987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3" name="Rectangle 3">
            <a:extLst>
              <a:ext uri="{FF2B5EF4-FFF2-40B4-BE49-F238E27FC236}">
                <a16:creationId xmlns:a16="http://schemas.microsoft.com/office/drawing/2014/main" id="{54D7F832-5C5F-4EA3-9441-1EC5CA06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4191000"/>
            <a:ext cx="530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lt-LT" altLang="lt-LT" sz="3200" b="1" baseline="-30000">
                <a:latin typeface="Arial Narrow" panose="020B0606020202030204" pitchFamily="34" charset="0"/>
                <a:cs typeface="Times New Roman" panose="02020603050405020304" pitchFamily="18" charset="0"/>
              </a:rPr>
              <a:t>max</a:t>
            </a:r>
            <a:r>
              <a:rPr lang="lt-LT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=</a:t>
            </a:r>
            <a:r>
              <a:rPr lang="lt-LT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2 x  3000 x log</a:t>
            </a:r>
            <a:r>
              <a:rPr lang="lt-LT" altLang="lt-LT" sz="3200" b="1" baseline="-2500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lt-LT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US" altLang="lt-LT" sz="3200" b="1">
                <a:latin typeface="Arial Narrow" panose="020B0606020202030204" pitchFamily="34" charset="0"/>
                <a:cs typeface="Times New Roman" panose="02020603050405020304" pitchFamily="18" charset="0"/>
              </a:rPr>
              <a:t>= 6000 b/s</a:t>
            </a:r>
            <a:endParaRPr lang="en-US" altLang="lt-LT" sz="32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11F792-35C9-48EA-82E5-DF862D950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/>
              <a:t>Moduliavimo technika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BCD3781-9959-4AF2-96E9-A072EF1AE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2988"/>
            <a:ext cx="8551863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lt-LT" altLang="lt-LT" sz="2400"/>
              <a:t>Amplitudinė moduliacija (Amplitude-shift keying - ASK)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lt-LT" altLang="lt-LT" sz="2400"/>
              <a:t>Dažninė moduliacija (Frequency-shift keying - FSK)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lt-LT" altLang="lt-LT" sz="2400"/>
              <a:t>Fazinė moduliacija (Phase-shift keying - PSK)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9BB00250-9FB1-46C5-8551-10F27A0E3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379663"/>
            <a:ext cx="7678737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Slide Number Placeholder 2">
            <a:extLst>
              <a:ext uri="{FF2B5EF4-FFF2-40B4-BE49-F238E27FC236}">
                <a16:creationId xmlns:a16="http://schemas.microsoft.com/office/drawing/2014/main" id="{3BB2B00B-BE5D-4016-B86D-F19AB83B1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271E2-9912-4B23-B2C3-96F611B003FA}" type="slidenum">
              <a:rPr lang="en-GB" altLang="lt-LT" sz="1400"/>
              <a:pPr/>
              <a:t>17</a:t>
            </a:fld>
            <a:endParaRPr lang="en-GB" altLang="lt-LT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34A403-6FEC-4A01-B127-2859863E5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19063"/>
            <a:ext cx="7772400" cy="609600"/>
          </a:xfrm>
        </p:spPr>
        <p:txBody>
          <a:bodyPr/>
          <a:lstStyle/>
          <a:p>
            <a:pPr eaLnBrk="1" hangingPunct="1"/>
            <a:r>
              <a:rPr lang="lt-LT" altLang="lt-LT" b="1" dirty="0"/>
              <a:t>Kaip galima formuoti signalo būsenas</a:t>
            </a:r>
            <a:endParaRPr lang="lt-LT" altLang="lt-LT" sz="2800" b="1" dirty="0">
              <a:solidFill>
                <a:srgbClr val="0070C0"/>
              </a:solidFill>
            </a:endParaRPr>
          </a:p>
        </p:txBody>
      </p:sp>
      <p:sp>
        <p:nvSpPr>
          <p:cNvPr id="31747" name="Text Box 7">
            <a:extLst>
              <a:ext uri="{FF2B5EF4-FFF2-40B4-BE49-F238E27FC236}">
                <a16:creationId xmlns:a16="http://schemas.microsoft.com/office/drawing/2014/main" id="{DF759045-265F-4A10-B67E-686E701B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1" y="957653"/>
            <a:ext cx="884396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sz="3200" dirty="0"/>
              <a:t>Lengviausia keisti amplitudę </a:t>
            </a:r>
            <a:endParaRPr lang="en-US" altLang="lt-LT" sz="3200" dirty="0"/>
          </a:p>
          <a:p>
            <a:pPr eaLnBrk="1" hangingPunct="1"/>
            <a:r>
              <a:rPr lang="lt-LT" altLang="lt-LT" sz="3200" dirty="0"/>
              <a:t>ir fazę.</a:t>
            </a:r>
            <a:endParaRPr lang="en-US" altLang="lt-LT" sz="3200" dirty="0"/>
          </a:p>
          <a:p>
            <a:pPr eaLnBrk="1" hangingPunct="1"/>
            <a:endParaRPr lang="lt-LT" altLang="lt-LT" sz="3200" dirty="0"/>
          </a:p>
          <a:p>
            <a:pPr eaLnBrk="1" hangingPunct="1"/>
            <a:r>
              <a:rPr lang="lt-LT" altLang="lt-LT" sz="2800" dirty="0"/>
              <a:t>Tegul amplitudė</a:t>
            </a:r>
            <a:r>
              <a:rPr lang="en-US" altLang="lt-LT" sz="2800" dirty="0"/>
              <a:t>s</a:t>
            </a:r>
            <a:r>
              <a:rPr lang="lt-LT" altLang="lt-LT" sz="2800" dirty="0"/>
              <a:t> reikšmė </a:t>
            </a:r>
            <a:endParaRPr lang="en-US" altLang="lt-LT" sz="2800" dirty="0"/>
          </a:p>
          <a:p>
            <a:pPr eaLnBrk="1" hangingPunct="1"/>
            <a:r>
              <a:rPr lang="en-US" altLang="lt-LT" sz="2800" dirty="0" err="1"/>
              <a:t>pastovi</a:t>
            </a:r>
            <a:r>
              <a:rPr lang="en-US" altLang="lt-LT" sz="2800" dirty="0"/>
              <a:t> </a:t>
            </a:r>
            <a:r>
              <a:rPr lang="lt-LT" altLang="lt-LT" sz="2800" dirty="0"/>
              <a:t>ir 8</a:t>
            </a:r>
            <a:r>
              <a:rPr lang="en-US" altLang="lt-LT" sz="2800" dirty="0"/>
              <a:t> </a:t>
            </a:r>
            <a:r>
              <a:rPr lang="en-US" altLang="lt-LT" sz="2800" dirty="0" err="1"/>
              <a:t>faz</a:t>
            </a:r>
            <a:r>
              <a:rPr lang="lt-LT" altLang="lt-LT" sz="2800" dirty="0"/>
              <a:t>ė</a:t>
            </a:r>
            <a:r>
              <a:rPr lang="en-US" altLang="lt-LT" sz="2800" dirty="0"/>
              <a:t>s </a:t>
            </a:r>
            <a:r>
              <a:rPr lang="en-US" altLang="lt-LT" sz="2800" dirty="0" err="1"/>
              <a:t>reik</a:t>
            </a:r>
            <a:r>
              <a:rPr lang="lt-LT" altLang="lt-LT" sz="2800" dirty="0"/>
              <a:t>šmės:</a:t>
            </a:r>
            <a:endParaRPr lang="en-US" altLang="lt-LT" sz="2800" dirty="0"/>
          </a:p>
          <a:p>
            <a:pPr eaLnBrk="1" hangingPunct="1"/>
            <a:r>
              <a:rPr lang="en-US" altLang="lt-LT" sz="2800" dirty="0"/>
              <a:t>	</a:t>
            </a:r>
            <a:r>
              <a:rPr lang="lt-LT" altLang="lt-LT" sz="2800" dirty="0"/>
              <a:t>360</a:t>
            </a:r>
            <a:r>
              <a:rPr lang="en-US" altLang="lt-LT" sz="2800" baseline="30000" dirty="0"/>
              <a:t>0</a:t>
            </a:r>
            <a:r>
              <a:rPr lang="lt-LT" altLang="lt-LT" sz="2800" dirty="0"/>
              <a:t>/8</a:t>
            </a:r>
            <a:r>
              <a:rPr lang="en-US" altLang="lt-LT" sz="2800" dirty="0"/>
              <a:t>= 45</a:t>
            </a:r>
            <a:r>
              <a:rPr lang="en-US" altLang="lt-LT" sz="2800" baseline="30000" dirty="0"/>
              <a:t>0</a:t>
            </a:r>
            <a:r>
              <a:rPr lang="en-US" altLang="lt-LT" sz="2800" dirty="0"/>
              <a:t> </a:t>
            </a:r>
          </a:p>
          <a:p>
            <a:pPr eaLnBrk="1" hangingPunct="1"/>
            <a:r>
              <a:rPr lang="lt-LT" altLang="lt-LT" sz="2800" dirty="0"/>
              <a:t>Viso būsenų skaičius: 8</a:t>
            </a:r>
            <a:endParaRPr lang="en-US" altLang="lt-LT" sz="3200" dirty="0"/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835618A5-8365-48E9-BFC6-C95E3A5A8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2106DB-7855-4DC4-9B94-779638136B3C}" type="slidenum">
              <a:rPr lang="en-GB" altLang="lt-LT" sz="1400"/>
              <a:pPr/>
              <a:t>18</a:t>
            </a:fld>
            <a:endParaRPr lang="en-GB" altLang="lt-LT" sz="1400"/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BBBD189B-1B4F-4490-A2E1-F3BF92CC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8" y="2287198"/>
            <a:ext cx="40544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34A403-6FEC-4A01-B127-2859863E5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19063"/>
            <a:ext cx="7772400" cy="609600"/>
          </a:xfrm>
        </p:spPr>
        <p:txBody>
          <a:bodyPr/>
          <a:lstStyle/>
          <a:p>
            <a:pPr eaLnBrk="1" hangingPunct="1"/>
            <a:r>
              <a:rPr lang="lt-LT" altLang="lt-LT" b="1" dirty="0"/>
              <a:t>Kaip galima formuoti signalo būsenas</a:t>
            </a:r>
            <a:endParaRPr lang="lt-LT" altLang="lt-LT" sz="2800" b="1" dirty="0">
              <a:solidFill>
                <a:srgbClr val="0070C0"/>
              </a:solidFill>
            </a:endParaRPr>
          </a:p>
        </p:txBody>
      </p:sp>
      <p:sp>
        <p:nvSpPr>
          <p:cNvPr id="31747" name="Text Box 7">
            <a:extLst>
              <a:ext uri="{FF2B5EF4-FFF2-40B4-BE49-F238E27FC236}">
                <a16:creationId xmlns:a16="http://schemas.microsoft.com/office/drawing/2014/main" id="{DF759045-265F-4A10-B67E-686E701B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5" y="976313"/>
            <a:ext cx="88439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sz="3200" dirty="0"/>
              <a:t>Tegul amplitudė</a:t>
            </a:r>
            <a:r>
              <a:rPr lang="en-US" altLang="lt-LT" sz="3200" dirty="0"/>
              <a:t>s</a:t>
            </a:r>
            <a:r>
              <a:rPr lang="lt-LT" altLang="lt-LT" sz="3200" dirty="0"/>
              <a:t> reikšmės 2 </a:t>
            </a:r>
            <a:endParaRPr lang="en-US" altLang="lt-LT" sz="3200" dirty="0"/>
          </a:p>
          <a:p>
            <a:pPr eaLnBrk="1" hangingPunct="1"/>
            <a:r>
              <a:rPr lang="en-US" altLang="lt-LT" sz="3200" dirty="0"/>
              <a:t> </a:t>
            </a:r>
            <a:r>
              <a:rPr lang="lt-LT" altLang="lt-LT" sz="3200" dirty="0"/>
              <a:t>ir 8</a:t>
            </a:r>
            <a:r>
              <a:rPr lang="en-US" altLang="lt-LT" sz="3200" dirty="0"/>
              <a:t> </a:t>
            </a:r>
            <a:r>
              <a:rPr lang="en-US" altLang="lt-LT" sz="3200" dirty="0" err="1"/>
              <a:t>faz</a:t>
            </a:r>
            <a:r>
              <a:rPr lang="lt-LT" altLang="lt-LT" sz="3200" dirty="0"/>
              <a:t>ė</a:t>
            </a:r>
            <a:r>
              <a:rPr lang="en-US" altLang="lt-LT" sz="3200" dirty="0"/>
              <a:t>s </a:t>
            </a:r>
            <a:r>
              <a:rPr lang="en-US" altLang="lt-LT" sz="3200" dirty="0" err="1"/>
              <a:t>reik</a:t>
            </a:r>
            <a:r>
              <a:rPr lang="lt-LT" altLang="lt-LT" sz="3200" dirty="0"/>
              <a:t>šmės:</a:t>
            </a:r>
            <a:endParaRPr lang="en-US" altLang="lt-LT" sz="3200" dirty="0"/>
          </a:p>
          <a:p>
            <a:pPr eaLnBrk="1" hangingPunct="1"/>
            <a:r>
              <a:rPr lang="en-US" altLang="lt-LT" sz="3200" dirty="0"/>
              <a:t>	</a:t>
            </a:r>
            <a:r>
              <a:rPr lang="lt-LT" altLang="lt-LT" sz="3200" dirty="0"/>
              <a:t>360</a:t>
            </a:r>
            <a:r>
              <a:rPr lang="en-US" altLang="lt-LT" sz="3200" baseline="30000" dirty="0"/>
              <a:t>0</a:t>
            </a:r>
            <a:r>
              <a:rPr lang="lt-LT" altLang="lt-LT" sz="3200" dirty="0"/>
              <a:t>/8</a:t>
            </a:r>
            <a:r>
              <a:rPr lang="en-US" altLang="lt-LT" sz="3200" dirty="0"/>
              <a:t>= 45</a:t>
            </a:r>
            <a:r>
              <a:rPr lang="en-US" altLang="lt-LT" sz="3200" baseline="30000" dirty="0"/>
              <a:t>0</a:t>
            </a:r>
            <a:r>
              <a:rPr lang="en-US" altLang="lt-LT" sz="3200" dirty="0"/>
              <a:t> </a:t>
            </a:r>
          </a:p>
          <a:p>
            <a:pPr eaLnBrk="1" hangingPunct="1"/>
            <a:r>
              <a:rPr lang="lt-LT" altLang="lt-LT" sz="3200" dirty="0"/>
              <a:t>Viso būsenų skaičius: 2x8</a:t>
            </a:r>
            <a:endParaRPr lang="en-US" altLang="lt-LT" sz="3200" dirty="0"/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835618A5-8365-48E9-BFC6-C95E3A5A8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2106DB-7855-4DC4-9B94-779638136B3C}" type="slidenum">
              <a:rPr lang="en-GB" altLang="lt-LT" sz="1400"/>
              <a:pPr/>
              <a:t>19</a:t>
            </a:fld>
            <a:endParaRPr lang="en-GB" altLang="lt-LT" sz="1400"/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BBBD189B-1B4F-4490-A2E1-F3BF92CC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725523"/>
            <a:ext cx="1496600" cy="151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2253B3F-A318-4CEC-9F54-1E9A5E81B295}"/>
              </a:ext>
            </a:extLst>
          </p:cNvPr>
          <p:cNvSpPr/>
          <p:nvPr/>
        </p:nvSpPr>
        <p:spPr>
          <a:xfrm>
            <a:off x="4114800" y="3429000"/>
            <a:ext cx="2360644" cy="2234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C1F13F-8E0D-4034-ABC9-2C389B680129}"/>
              </a:ext>
            </a:extLst>
          </p:cNvPr>
          <p:cNvSpPr/>
          <p:nvPr/>
        </p:nvSpPr>
        <p:spPr>
          <a:xfrm>
            <a:off x="5262465" y="3388694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F28131-4085-4890-9D32-39C029A3EBE4}"/>
              </a:ext>
            </a:extLst>
          </p:cNvPr>
          <p:cNvSpPr/>
          <p:nvPr/>
        </p:nvSpPr>
        <p:spPr>
          <a:xfrm>
            <a:off x="6024367" y="3677618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A16C7-96D3-418C-B908-4694B0422344}"/>
              </a:ext>
            </a:extLst>
          </p:cNvPr>
          <p:cNvSpPr/>
          <p:nvPr/>
        </p:nvSpPr>
        <p:spPr>
          <a:xfrm>
            <a:off x="6431210" y="4450721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1F9F0F-9EF7-4E76-9030-762E10226680}"/>
              </a:ext>
            </a:extLst>
          </p:cNvPr>
          <p:cNvSpPr/>
          <p:nvPr/>
        </p:nvSpPr>
        <p:spPr>
          <a:xfrm>
            <a:off x="6139320" y="5195899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8CB309-0445-447E-A82F-10C9970CE7C3}"/>
              </a:ext>
            </a:extLst>
          </p:cNvPr>
          <p:cNvSpPr/>
          <p:nvPr/>
        </p:nvSpPr>
        <p:spPr>
          <a:xfrm>
            <a:off x="5295122" y="5625226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8FBE6-931E-4E9D-96C2-C61328AC1C78}"/>
              </a:ext>
            </a:extLst>
          </p:cNvPr>
          <p:cNvSpPr/>
          <p:nvPr/>
        </p:nvSpPr>
        <p:spPr>
          <a:xfrm>
            <a:off x="4483532" y="5357933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D2618F-835F-4FDD-A8F8-CD196F7AEFA8}"/>
              </a:ext>
            </a:extLst>
          </p:cNvPr>
          <p:cNvSpPr/>
          <p:nvPr/>
        </p:nvSpPr>
        <p:spPr>
          <a:xfrm>
            <a:off x="4070566" y="4486886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4C666B-5A31-419A-8025-CCA2C430CE88}"/>
              </a:ext>
            </a:extLst>
          </p:cNvPr>
          <p:cNvSpPr/>
          <p:nvPr/>
        </p:nvSpPr>
        <p:spPr>
          <a:xfrm>
            <a:off x="4412814" y="3716160"/>
            <a:ext cx="88468" cy="9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14744-E4C9-45D3-9858-5F5DB5395669}"/>
              </a:ext>
            </a:extLst>
          </p:cNvPr>
          <p:cNvSpPr txBox="1"/>
          <p:nvPr/>
        </p:nvSpPr>
        <p:spPr>
          <a:xfrm>
            <a:off x="4483532" y="4916420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1341C-9A2D-4C2B-B3FF-B177DCA847D6}"/>
              </a:ext>
            </a:extLst>
          </p:cNvPr>
          <p:cNvSpPr txBox="1"/>
          <p:nvPr/>
        </p:nvSpPr>
        <p:spPr>
          <a:xfrm>
            <a:off x="5295122" y="5072788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E23CC-8E12-4B37-81C8-08DE289B937B}"/>
              </a:ext>
            </a:extLst>
          </p:cNvPr>
          <p:cNvSpPr txBox="1"/>
          <p:nvPr/>
        </p:nvSpPr>
        <p:spPr>
          <a:xfrm>
            <a:off x="5698174" y="4909940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3F2BC-9338-49C2-A274-EEED1D194450}"/>
              </a:ext>
            </a:extLst>
          </p:cNvPr>
          <p:cNvSpPr txBox="1"/>
          <p:nvPr/>
        </p:nvSpPr>
        <p:spPr>
          <a:xfrm>
            <a:off x="5849085" y="4288570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9EB0D-FBED-4BCF-90BE-F52C3C31AEA9}"/>
              </a:ext>
            </a:extLst>
          </p:cNvPr>
          <p:cNvSpPr txBox="1"/>
          <p:nvPr/>
        </p:nvSpPr>
        <p:spPr>
          <a:xfrm>
            <a:off x="5706563" y="397235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C4C86-04BB-4FC0-A89A-F7EF4C53D541}"/>
              </a:ext>
            </a:extLst>
          </p:cNvPr>
          <p:cNvSpPr txBox="1"/>
          <p:nvPr/>
        </p:nvSpPr>
        <p:spPr>
          <a:xfrm>
            <a:off x="5331060" y="377386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3F77D-BCAF-460A-8657-B528BEE8CAD6}"/>
              </a:ext>
            </a:extLst>
          </p:cNvPr>
          <p:cNvSpPr txBox="1"/>
          <p:nvPr/>
        </p:nvSpPr>
        <p:spPr>
          <a:xfrm>
            <a:off x="4533791" y="38995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9901B-011F-4F81-A508-6BF244C7532B}"/>
              </a:ext>
            </a:extLst>
          </p:cNvPr>
          <p:cNvSpPr txBox="1"/>
          <p:nvPr/>
        </p:nvSpPr>
        <p:spPr>
          <a:xfrm>
            <a:off x="4312822" y="429087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t-LT" sz="1000" dirty="0"/>
              <a:t>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85F36-0280-46C5-91D3-7B489D3AF419}"/>
              </a:ext>
            </a:extLst>
          </p:cNvPr>
          <p:cNvSpPr txBox="1"/>
          <p:nvPr/>
        </p:nvSpPr>
        <p:spPr>
          <a:xfrm>
            <a:off x="3650046" y="44232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8AA1A-D1CD-449E-BE2F-5253E3C6FF14}"/>
              </a:ext>
            </a:extLst>
          </p:cNvPr>
          <p:cNvSpPr txBox="1"/>
          <p:nvPr/>
        </p:nvSpPr>
        <p:spPr>
          <a:xfrm>
            <a:off x="4003945" y="36503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1001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4BB8D3-A9D7-4D7F-877E-748CF9D7E112}"/>
              </a:ext>
            </a:extLst>
          </p:cNvPr>
          <p:cNvSpPr txBox="1"/>
          <p:nvPr/>
        </p:nvSpPr>
        <p:spPr>
          <a:xfrm>
            <a:off x="5041892" y="31514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BB554-5BEA-419C-BC5E-BD0AE386BC91}"/>
              </a:ext>
            </a:extLst>
          </p:cNvPr>
          <p:cNvSpPr txBox="1"/>
          <p:nvPr/>
        </p:nvSpPr>
        <p:spPr>
          <a:xfrm>
            <a:off x="6068601" y="34154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1011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981BB-709C-463D-8F49-06CC4537C652}"/>
              </a:ext>
            </a:extLst>
          </p:cNvPr>
          <p:cNvSpPr txBox="1"/>
          <p:nvPr/>
        </p:nvSpPr>
        <p:spPr>
          <a:xfrm>
            <a:off x="6458293" y="41771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970C5-42A9-4553-9E70-327043818EE7}"/>
              </a:ext>
            </a:extLst>
          </p:cNvPr>
          <p:cNvSpPr txBox="1"/>
          <p:nvPr/>
        </p:nvSpPr>
        <p:spPr>
          <a:xfrm>
            <a:off x="6278479" y="5078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D79DB-F6F8-4DA8-90AB-F25C690B8CB0}"/>
              </a:ext>
            </a:extLst>
          </p:cNvPr>
          <p:cNvSpPr txBox="1"/>
          <p:nvPr/>
        </p:nvSpPr>
        <p:spPr>
          <a:xfrm>
            <a:off x="5181111" y="56880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1111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E15FD-3599-4AAE-BC16-A1DE3EFED9C8}"/>
              </a:ext>
            </a:extLst>
          </p:cNvPr>
          <p:cNvSpPr txBox="1"/>
          <p:nvPr/>
        </p:nvSpPr>
        <p:spPr>
          <a:xfrm>
            <a:off x="4018778" y="54582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61721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770D6AA3-D233-4BE8-84C7-0788132C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E8C6752C-A43F-4108-BBC4-8FD30A71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7D23CC5F-B611-46F7-B234-E0DFD422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1A232340-7A0E-40BC-9512-8996A329E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9D3E8B-C9FF-4829-9411-F5D56729C6E0}" type="slidenum">
              <a:rPr lang="en-GB" altLang="lt-LT" sz="1400"/>
              <a:pPr/>
              <a:t>2</a:t>
            </a:fld>
            <a:endParaRPr lang="en-GB" altLang="lt-LT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68D9E-2218-469B-B659-4742301B86E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847" y="1581227"/>
            <a:ext cx="6934171" cy="2652354"/>
          </a:xfrm>
          <a:prstGeom prst="rect">
            <a:avLst/>
          </a:prstGeom>
          <a:blipFill rotWithShape="1">
            <a:blip r:embed="rId2"/>
            <a:stretch>
              <a:fillRect l="-1119" t="-1460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lt-LT" dirty="0">
                <a:noFill/>
                <a:cs typeface="+mn-cs"/>
              </a:rPr>
              <a:t> 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CB9A105-9A02-4942-B928-4B7755056926}"/>
              </a:ext>
            </a:extLst>
          </p:cNvPr>
          <p:cNvSpPr txBox="1">
            <a:spLocks noChangeArrowheads="1"/>
          </p:cNvSpPr>
          <p:nvPr/>
        </p:nvSpPr>
        <p:spPr>
          <a:xfrm>
            <a:off x="920750" y="0"/>
            <a:ext cx="7772400" cy="731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lt-LT" altLang="lt-LT" kern="0"/>
              <a:t>Informacijos kiekio matas</a:t>
            </a:r>
            <a:r>
              <a:rPr lang="en-US" altLang="lt-LT" kern="0"/>
              <a:t> - bitas</a:t>
            </a:r>
            <a:endParaRPr lang="en-IN" altLang="lt-LT" kern="0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1F35F558-B90E-4BF9-9DFD-B76C7B40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47" y="4233581"/>
            <a:ext cx="8229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lt-LT" sz="1800" b="1" dirty="0">
                <a:latin typeface="Arial" panose="020B0604020202020204" pitchFamily="34" charset="0"/>
              </a:rPr>
              <a:t>Tai </a:t>
            </a:r>
            <a:r>
              <a:rPr lang="en-US" altLang="lt-LT" sz="1800" b="1" dirty="0" err="1">
                <a:latin typeface="Arial" panose="020B0604020202020204" pitchFamily="34" charset="0"/>
              </a:rPr>
              <a:t>suvidurkintas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en-US" altLang="lt-LT" sz="1800" b="1" dirty="0" err="1">
                <a:latin typeface="Arial" panose="020B0604020202020204" pitchFamily="34" charset="0"/>
              </a:rPr>
              <a:t>informacijos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en-US" altLang="lt-LT" sz="1800" b="1" dirty="0" err="1">
                <a:latin typeface="Arial" panose="020B0604020202020204" pitchFamily="34" charset="0"/>
              </a:rPr>
              <a:t>kiekis</a:t>
            </a:r>
            <a:r>
              <a:rPr lang="lt-LT" altLang="lt-LT" sz="1800" b="1" dirty="0">
                <a:latin typeface="Arial" panose="020B0604020202020204" pitchFamily="34" charset="0"/>
              </a:rPr>
              <a:t>,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en-US" altLang="lt-LT" sz="1800" b="1" dirty="0" err="1">
                <a:latin typeface="Arial" panose="020B0604020202020204" pitchFamily="34" charset="0"/>
              </a:rPr>
              <a:t>gaunamas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lt-LT" altLang="lt-LT" sz="1800" b="1" dirty="0">
                <a:latin typeface="Arial" panose="020B0604020202020204" pitchFamily="34" charset="0"/>
              </a:rPr>
              <a:t>jei įvyktų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lt-LT" altLang="lt-LT" sz="1800" b="1" dirty="0">
                <a:latin typeface="Arial" panose="020B0604020202020204" pitchFamily="34" charset="0"/>
              </a:rPr>
              <a:t> bet kuris VIENAS iš galimų įvykių. </a:t>
            </a:r>
          </a:p>
          <a:p>
            <a:endParaRPr lang="lt-LT" altLang="lt-LT" sz="1800" b="1" dirty="0">
              <a:latin typeface="Arial" panose="020B0604020202020204" pitchFamily="34" charset="0"/>
            </a:endParaRPr>
          </a:p>
          <a:p>
            <a:r>
              <a:rPr lang="lt-LT" altLang="lt-LT" sz="1800" b="1" dirty="0">
                <a:latin typeface="Arial" panose="020B0604020202020204" pitchFamily="34" charset="0"/>
              </a:rPr>
              <a:t>P</a:t>
            </a:r>
            <a:r>
              <a:rPr lang="en-US" altLang="lt-LT" sz="1800" b="1" dirty="0" err="1">
                <a:latin typeface="Arial" panose="020B0604020202020204" pitchFamily="34" charset="0"/>
              </a:rPr>
              <a:t>vz</a:t>
            </a:r>
            <a:r>
              <a:rPr lang="en-US" altLang="lt-LT" sz="1800" b="1" dirty="0">
                <a:latin typeface="Arial" panose="020B0604020202020204" pitchFamily="34" charset="0"/>
              </a:rPr>
              <a:t>. </a:t>
            </a:r>
            <a:r>
              <a:rPr lang="lt-LT" altLang="lt-LT" sz="1800" b="1" dirty="0">
                <a:latin typeface="Arial" panose="020B0604020202020204" pitchFamily="34" charset="0"/>
              </a:rPr>
              <a:t>įvykiai </a:t>
            </a:r>
            <a:r>
              <a:rPr lang="en-US" altLang="lt-LT" sz="1800" b="1" dirty="0" err="1">
                <a:latin typeface="Arial" panose="020B0604020202020204" pitchFamily="34" charset="0"/>
              </a:rPr>
              <a:t>krep</a:t>
            </a:r>
            <a:r>
              <a:rPr lang="lt-LT" altLang="lt-LT" sz="1800" b="1" dirty="0">
                <a:latin typeface="Arial" panose="020B0604020202020204" pitchFamily="34" charset="0"/>
              </a:rPr>
              <a:t>š</a:t>
            </a:r>
            <a:r>
              <a:rPr lang="en-US" altLang="lt-LT" sz="1800" b="1" dirty="0" err="1">
                <a:latin typeface="Arial" panose="020B0604020202020204" pitchFamily="34" charset="0"/>
              </a:rPr>
              <a:t>i</a:t>
            </a:r>
            <a:r>
              <a:rPr lang="lt-LT" altLang="lt-LT" sz="1800" b="1" dirty="0">
                <a:latin typeface="Arial" panose="020B0604020202020204" pitchFamily="34" charset="0"/>
              </a:rPr>
              <a:t>nio </a:t>
            </a:r>
            <a:r>
              <a:rPr lang="en-US" altLang="lt-LT" sz="1800" b="1" dirty="0" err="1">
                <a:latin typeface="Arial" panose="020B0604020202020204" pitchFamily="34" charset="0"/>
              </a:rPr>
              <a:t>baudos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en-US" altLang="lt-LT" sz="1800" b="1" dirty="0" err="1">
                <a:latin typeface="Arial" panose="020B0604020202020204" pitchFamily="34" charset="0"/>
              </a:rPr>
              <a:t>metim</a:t>
            </a:r>
            <a:r>
              <a:rPr lang="lt-LT" altLang="lt-LT" sz="1800" b="1" dirty="0">
                <a:latin typeface="Arial" panose="020B0604020202020204" pitchFamily="34" charset="0"/>
              </a:rPr>
              <a:t>e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lt-LT" altLang="lt-LT" sz="1800" b="1" dirty="0">
                <a:latin typeface="Arial" panose="020B0604020202020204" pitchFamily="34" charset="0"/>
              </a:rPr>
              <a:t>: pataikys/ne</a:t>
            </a:r>
            <a:endParaRPr lang="en-US" altLang="lt-LT" sz="1800" b="1" dirty="0">
              <a:latin typeface="Arial" panose="020B0604020202020204" pitchFamily="34" charset="0"/>
            </a:endParaRPr>
          </a:p>
          <a:p>
            <a:r>
              <a:rPr lang="lt-LT" altLang="lt-LT" sz="1800" b="1" dirty="0">
                <a:latin typeface="Arial" panose="020B0604020202020204" pitchFamily="34" charset="0"/>
              </a:rPr>
              <a:t>Jei </a:t>
            </a:r>
            <a:r>
              <a:rPr lang="en-US" altLang="lt-LT" sz="1800" b="1" dirty="0" err="1">
                <a:latin typeface="Arial" panose="020B0604020202020204" pitchFamily="34" charset="0"/>
              </a:rPr>
              <a:t>pataikymo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lt-LT" altLang="lt-LT" sz="1800" b="1" dirty="0">
                <a:latin typeface="Arial" panose="020B0604020202020204" pitchFamily="34" charset="0"/>
              </a:rPr>
              <a:t>tikimybė ap</a:t>
            </a:r>
            <a:r>
              <a:rPr lang="en-US" altLang="lt-LT" sz="1800" b="1" dirty="0" err="1">
                <a:latin typeface="Arial" panose="020B0604020202020204" pitchFamily="34" charset="0"/>
              </a:rPr>
              <a:t>ie</a:t>
            </a:r>
            <a:r>
              <a:rPr lang="en-US" altLang="lt-LT" sz="1800" b="1" dirty="0">
                <a:latin typeface="Arial" panose="020B0604020202020204" pitchFamily="34" charset="0"/>
              </a:rPr>
              <a:t> 0.5 </a:t>
            </a:r>
            <a:r>
              <a:rPr lang="lt-LT" altLang="lt-LT" sz="1800" b="1" dirty="0">
                <a:latin typeface="Arial" panose="020B0604020202020204" pitchFamily="34" charset="0"/>
              </a:rPr>
              <a:t> tai entropija (neapibrėžtumas to, kas įvyks) žymiai didesnė</a:t>
            </a:r>
            <a:r>
              <a:rPr lang="en-US" altLang="lt-LT" sz="1800" b="1" dirty="0">
                <a:latin typeface="Arial" panose="020B0604020202020204" pitchFamily="34" charset="0"/>
              </a:rPr>
              <a:t> ( </a:t>
            </a:r>
            <a:r>
              <a:rPr lang="lt-LT" altLang="lt-LT" sz="1800" b="1" dirty="0">
                <a:latin typeface="Arial" panose="020B0604020202020204" pitchFamily="34" charset="0"/>
              </a:rPr>
              <a:t>2x(</a:t>
            </a:r>
            <a:r>
              <a:rPr lang="en-US" altLang="lt-LT" sz="1800" b="1" dirty="0">
                <a:latin typeface="Arial" panose="020B0604020202020204" pitchFamily="34" charset="0"/>
              </a:rPr>
              <a:t>0.5x log</a:t>
            </a:r>
            <a:r>
              <a:rPr lang="en-US" altLang="lt-LT" sz="1800" b="1" baseline="-25000" dirty="0">
                <a:latin typeface="Arial" panose="020B0604020202020204" pitchFamily="34" charset="0"/>
              </a:rPr>
              <a:t>2</a:t>
            </a:r>
            <a:r>
              <a:rPr lang="en-US" altLang="lt-LT" sz="1800" b="1" dirty="0">
                <a:latin typeface="Arial" panose="020B0604020202020204" pitchFamily="34" charset="0"/>
              </a:rPr>
              <a:t>2</a:t>
            </a:r>
            <a:r>
              <a:rPr lang="lt-LT" altLang="lt-LT" sz="1800" b="1" dirty="0">
                <a:latin typeface="Arial" panose="020B0604020202020204" pitchFamily="34" charset="0"/>
              </a:rPr>
              <a:t>)</a:t>
            </a:r>
            <a:r>
              <a:rPr lang="en-US" altLang="lt-LT" sz="1800" b="1" dirty="0">
                <a:latin typeface="Arial" panose="020B0604020202020204" pitchFamily="34" charset="0"/>
              </a:rPr>
              <a:t>=</a:t>
            </a:r>
            <a:r>
              <a:rPr lang="lt-LT" altLang="lt-LT" sz="1800" b="1" dirty="0">
                <a:latin typeface="Arial" panose="020B0604020202020204" pitchFamily="34" charset="0"/>
              </a:rPr>
              <a:t>1 bitas</a:t>
            </a:r>
            <a:r>
              <a:rPr lang="en-US" altLang="lt-LT" sz="1800" b="1" dirty="0">
                <a:latin typeface="Arial" panose="020B0604020202020204" pitchFamily="34" charset="0"/>
              </a:rPr>
              <a:t>) </a:t>
            </a:r>
            <a:r>
              <a:rPr lang="lt-LT" altLang="lt-LT" sz="1800" b="1" dirty="0">
                <a:latin typeface="Arial" panose="020B0604020202020204" pitchFamily="34" charset="0"/>
              </a:rPr>
              <a:t> negu tada, kai </a:t>
            </a:r>
            <a:r>
              <a:rPr lang="en-US" altLang="lt-LT" sz="1800" b="1" dirty="0" err="1">
                <a:latin typeface="Arial" panose="020B0604020202020204" pitchFamily="34" charset="0"/>
              </a:rPr>
              <a:t>metikas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r>
              <a:rPr lang="lt-LT" altLang="lt-LT" sz="1800" b="1" dirty="0">
                <a:latin typeface="Arial" panose="020B0604020202020204" pitchFamily="34" charset="0"/>
              </a:rPr>
              <a:t>vidutiniškai pataiko </a:t>
            </a:r>
            <a:r>
              <a:rPr lang="en-US" altLang="lt-LT" sz="1800" b="1" dirty="0">
                <a:latin typeface="Arial" panose="020B0604020202020204" pitchFamily="34" charset="0"/>
              </a:rPr>
              <a:t>(</a:t>
            </a:r>
            <a:r>
              <a:rPr lang="lt-LT" altLang="lt-LT" sz="1800" b="1" dirty="0">
                <a:latin typeface="Arial" panose="020B0604020202020204" pitchFamily="34" charset="0"/>
              </a:rPr>
              <a:t>arba nepataiko</a:t>
            </a:r>
            <a:r>
              <a:rPr lang="en-US" altLang="lt-LT" sz="1800" b="1" dirty="0">
                <a:latin typeface="Arial" panose="020B0604020202020204" pitchFamily="34" charset="0"/>
              </a:rPr>
              <a:t>)</a:t>
            </a:r>
            <a:r>
              <a:rPr lang="lt-LT" altLang="lt-LT" sz="1800" b="1" dirty="0">
                <a:latin typeface="Arial" panose="020B0604020202020204" pitchFamily="34" charset="0"/>
              </a:rPr>
              <a:t> tik vieną iš dešimt</a:t>
            </a:r>
            <a:r>
              <a:rPr lang="en-US" altLang="lt-LT" sz="1800" b="1" dirty="0">
                <a:latin typeface="Arial" panose="020B0604020202020204" pitchFamily="34" charset="0"/>
              </a:rPr>
              <a:t> </a:t>
            </a:r>
            <a:endParaRPr lang="lt-LT" altLang="lt-LT" sz="1800" b="1" dirty="0">
              <a:latin typeface="Arial" panose="020B0604020202020204" pitchFamily="34" charset="0"/>
            </a:endParaRPr>
          </a:p>
          <a:p>
            <a:r>
              <a:rPr lang="en-US" altLang="lt-LT" sz="1800" b="1" dirty="0">
                <a:latin typeface="Arial" panose="020B0604020202020204" pitchFamily="34" charset="0"/>
              </a:rPr>
              <a:t>0,1x (log</a:t>
            </a:r>
            <a:r>
              <a:rPr lang="en-US" altLang="lt-LT" sz="1800" b="1" baseline="-25000" dirty="0">
                <a:latin typeface="Arial" panose="020B0604020202020204" pitchFamily="34" charset="0"/>
              </a:rPr>
              <a:t>2</a:t>
            </a:r>
            <a:r>
              <a:rPr lang="en-US" altLang="lt-LT" sz="1800" b="1" dirty="0">
                <a:latin typeface="Arial" panose="020B0604020202020204" pitchFamily="34" charset="0"/>
              </a:rPr>
              <a:t>1</a:t>
            </a:r>
            <a:r>
              <a:rPr lang="lt-LT" altLang="lt-LT" sz="1800" b="1" dirty="0">
                <a:latin typeface="Arial" panose="020B0604020202020204" pitchFamily="34" charset="0"/>
              </a:rPr>
              <a:t>/0,1</a:t>
            </a:r>
            <a:r>
              <a:rPr lang="en-US" altLang="lt-LT" sz="1800" b="1" dirty="0">
                <a:latin typeface="Arial" panose="020B0604020202020204" pitchFamily="34" charset="0"/>
              </a:rPr>
              <a:t>)</a:t>
            </a:r>
            <a:r>
              <a:rPr lang="lt-LT" altLang="lt-LT" sz="1800" b="1" dirty="0">
                <a:latin typeface="Arial" panose="020B0604020202020204" pitchFamily="34" charset="0"/>
              </a:rPr>
              <a:t> + 0,9 x </a:t>
            </a:r>
            <a:r>
              <a:rPr lang="en-US" altLang="lt-LT" sz="1800" b="1" dirty="0">
                <a:latin typeface="Arial" panose="020B0604020202020204" pitchFamily="34" charset="0"/>
              </a:rPr>
              <a:t>(log</a:t>
            </a:r>
            <a:r>
              <a:rPr lang="en-US" altLang="lt-LT" sz="1800" b="1" baseline="-25000" dirty="0">
                <a:latin typeface="Arial" panose="020B0604020202020204" pitchFamily="34" charset="0"/>
              </a:rPr>
              <a:t>2</a:t>
            </a:r>
            <a:r>
              <a:rPr lang="en-US" altLang="lt-LT" sz="1800" b="1" dirty="0">
                <a:latin typeface="Arial" panose="020B0604020202020204" pitchFamily="34" charset="0"/>
              </a:rPr>
              <a:t>1</a:t>
            </a:r>
            <a:r>
              <a:rPr lang="lt-LT" altLang="lt-LT" sz="1800" b="1" dirty="0">
                <a:latin typeface="Arial" panose="020B0604020202020204" pitchFamily="34" charset="0"/>
              </a:rPr>
              <a:t>/0,9</a:t>
            </a:r>
            <a:r>
              <a:rPr lang="en-US" altLang="lt-LT" sz="1800" b="1" dirty="0">
                <a:latin typeface="Arial" panose="020B0604020202020204" pitchFamily="34" charset="0"/>
              </a:rPr>
              <a:t>) =0.</a:t>
            </a:r>
            <a:r>
              <a:rPr lang="lt-LT" altLang="lt-LT" sz="1800" b="1" dirty="0">
                <a:latin typeface="Arial" panose="020B0604020202020204" pitchFamily="34" charset="0"/>
              </a:rPr>
              <a:t>47 bito</a:t>
            </a:r>
            <a:endParaRPr lang="en-US" altLang="lt-LT" sz="1800" b="1" dirty="0">
              <a:latin typeface="Arial" panose="020B0604020202020204" pitchFamily="34" charset="0"/>
            </a:endParaRPr>
          </a:p>
          <a:p>
            <a:endParaRPr lang="lt-LT" altLang="lt-LT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DE0B070-5005-48CF-85EF-E9EAD7A926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/>
              <a:t>16 QAM diagramos reikšmės</a:t>
            </a:r>
            <a:endParaRPr lang="lt-LT" altLang="lt-LT" sz="2000"/>
          </a:p>
        </p:txBody>
      </p:sp>
      <p:sp>
        <p:nvSpPr>
          <p:cNvPr id="123907" name="Slide Number Placeholder 2">
            <a:extLst>
              <a:ext uri="{FF2B5EF4-FFF2-40B4-BE49-F238E27FC236}">
                <a16:creationId xmlns:a16="http://schemas.microsoft.com/office/drawing/2014/main" id="{02554586-4943-49CB-BC91-15C1DA17BED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6747F2-B347-47B8-9B37-5C2AB60345EC}" type="slidenum">
              <a:rPr lang="en-GB" altLang="lt-LT" sz="1400"/>
              <a:pPr algn="r" eaLnBrk="1" hangingPunct="1"/>
              <a:t>20</a:t>
            </a:fld>
            <a:endParaRPr lang="en-GB" altLang="lt-LT" sz="1400"/>
          </a:p>
        </p:txBody>
      </p:sp>
      <p:pic>
        <p:nvPicPr>
          <p:cNvPr id="123908" name="Picture 6" descr="https://upload.wikimedia.org/wikipedia/commons/9/90/QAM16_Demonstration.gif">
            <a:extLst>
              <a:ext uri="{FF2B5EF4-FFF2-40B4-BE49-F238E27FC236}">
                <a16:creationId xmlns:a16="http://schemas.microsoft.com/office/drawing/2014/main" id="{764474F6-E90A-4A97-8488-F78C9950FD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08100"/>
            <a:ext cx="70516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3B9DA11-E7C7-4BC5-8FF4-E5B7B95E9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/>
              <a:t>QAM diagrama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E222094C-B302-4D65-B8AF-6739DEB32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07EC07-510D-4CA1-9A2E-A0905D2E3B04}" type="slidenum">
              <a:rPr lang="en-GB" altLang="lt-LT" sz="1400"/>
              <a:pPr/>
              <a:t>21</a:t>
            </a:fld>
            <a:endParaRPr lang="en-GB" altLang="lt-LT" sz="1400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6F78348A-5CE1-4FBE-B06E-237F1DF6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28750"/>
            <a:ext cx="8329612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>
            <a:extLst>
              <a:ext uri="{FF2B5EF4-FFF2-40B4-BE49-F238E27FC236}">
                <a16:creationId xmlns:a16="http://schemas.microsoft.com/office/drawing/2014/main" id="{AC34B788-133E-4961-B5AC-9A693405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984922"/>
            <a:ext cx="952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1ampl</a:t>
            </a:r>
            <a:endParaRPr lang="lt-LT" altLang="lt-LT" dirty="0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94BE63F4-B8E4-40B0-A2DE-677E55C7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856" y="4213523"/>
            <a:ext cx="1891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2ampl 8 </a:t>
            </a:r>
            <a:r>
              <a:rPr lang="en-US" altLang="lt-LT" dirty="0" err="1"/>
              <a:t>faz</a:t>
            </a:r>
            <a:r>
              <a:rPr lang="lt-LT" altLang="lt-LT" dirty="0"/>
              <a:t>ės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75962E69-1590-4921-9579-7351E148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380" y="4213522"/>
            <a:ext cx="1951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4ampl16</a:t>
            </a:r>
            <a:r>
              <a:rPr lang="lt-LT" altLang="lt-LT" dirty="0"/>
              <a:t> fazių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FAE71FB0-854D-438A-AD7C-0EB4DD9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3984922"/>
            <a:ext cx="10731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4 </a:t>
            </a:r>
            <a:r>
              <a:rPr lang="en-US" altLang="lt-LT" dirty="0" err="1"/>
              <a:t>faz</a:t>
            </a:r>
            <a:r>
              <a:rPr lang="lt-LT" altLang="lt-LT" dirty="0"/>
              <a:t>ės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>
            <a:extLst>
              <a:ext uri="{FF2B5EF4-FFF2-40B4-BE49-F238E27FC236}">
                <a16:creationId xmlns:a16="http://schemas.microsoft.com/office/drawing/2014/main" id="{85BD2D76-B498-4158-9A4E-E887DE51A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123A07EC-75F4-42B4-B53A-19E76818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91423664-7EE2-4F99-BCDD-11D63B6D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F084FAFA-2387-42B2-8C6D-E1335881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6463"/>
            <a:ext cx="878998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 dirty="0">
                <a:cs typeface="Times New Roman" panose="02020603050405020304" pitchFamily="18" charset="0"/>
              </a:rPr>
              <a:t>Paskaičiuoti kanalo pralaidumą b/s, kai naudojamas X-QAM</a:t>
            </a:r>
          </a:p>
          <a:p>
            <a:pPr algn="ctr"/>
            <a:r>
              <a:rPr lang="lt-LT" altLang="lt-LT" b="1" dirty="0" err="1"/>
              <a:t>V</a:t>
            </a:r>
            <a:r>
              <a:rPr lang="lt-LT" altLang="lt-LT" b="1" baseline="-25000" dirty="0" err="1"/>
              <a:t>max</a:t>
            </a:r>
            <a:r>
              <a:rPr lang="en-US" altLang="lt-LT" b="1" dirty="0"/>
              <a:t>=</a:t>
            </a:r>
            <a:r>
              <a:rPr lang="lt-LT" altLang="lt-LT" b="1" dirty="0"/>
              <a:t>2B∙log</a:t>
            </a:r>
            <a:r>
              <a:rPr lang="lt-LT" altLang="lt-LT" b="1" baseline="-25000" dirty="0"/>
              <a:t>2</a:t>
            </a:r>
            <a:r>
              <a:rPr lang="lt-LT" altLang="lt-LT" b="1" dirty="0"/>
              <a:t>(X)</a:t>
            </a:r>
            <a:endParaRPr lang="en-US" altLang="lt-LT" b="1" dirty="0"/>
          </a:p>
          <a:p>
            <a:pPr algn="ctr"/>
            <a:endParaRPr lang="en-US" altLang="lt-LT" b="1" dirty="0"/>
          </a:p>
          <a:p>
            <a:pPr algn="ctr"/>
            <a:r>
              <a:rPr lang="lt-LT" altLang="lt-LT" b="1" dirty="0">
                <a:cs typeface="Times New Roman" panose="02020603050405020304" pitchFamily="18" charset="0"/>
              </a:rPr>
              <a:t>Variantai:</a:t>
            </a:r>
          </a:p>
          <a:p>
            <a:r>
              <a:rPr lang="lt-LT" altLang="lt-LT" b="1" dirty="0">
                <a:cs typeface="Times New Roman" panose="02020603050405020304" pitchFamily="18" charset="0"/>
              </a:rPr>
              <a:t>16-QAM, </a:t>
            </a:r>
            <a:r>
              <a:rPr lang="en-US" altLang="lt-LT" b="1" dirty="0">
                <a:cs typeface="Times New Roman" panose="02020603050405020304" pitchFamily="18" charset="0"/>
              </a:rPr>
              <a:t>  </a:t>
            </a:r>
            <a:r>
              <a:rPr lang="en-US" altLang="lt-LT" b="1" dirty="0"/>
              <a:t>B=100 </a:t>
            </a:r>
            <a:r>
              <a:rPr lang="en-US" altLang="lt-LT" b="1" dirty="0" err="1"/>
              <a:t>Mhz</a:t>
            </a:r>
            <a:r>
              <a:rPr lang="lt-LT" altLang="lt-LT" b="1" dirty="0">
                <a:cs typeface="Times New Roman" panose="02020603050405020304" pitchFamily="18" charset="0"/>
              </a:rPr>
              <a:t> </a:t>
            </a:r>
          </a:p>
          <a:p>
            <a:r>
              <a:rPr lang="lt-LT" altLang="lt-LT" b="1" dirty="0">
                <a:cs typeface="Times New Roman" panose="02020603050405020304" pitchFamily="18" charset="0"/>
              </a:rPr>
              <a:t>64-QAM,</a:t>
            </a:r>
            <a:r>
              <a:rPr lang="en-US" altLang="lt-LT" b="1" dirty="0">
                <a:cs typeface="Times New Roman" panose="02020603050405020304" pitchFamily="18" charset="0"/>
              </a:rPr>
              <a:t>   B</a:t>
            </a:r>
            <a:r>
              <a:rPr lang="lt-LT" altLang="lt-LT" b="1" dirty="0">
                <a:cs typeface="Times New Roman" panose="02020603050405020304" pitchFamily="18" charset="0"/>
              </a:rPr>
              <a:t>=</a:t>
            </a:r>
            <a:r>
              <a:rPr lang="en-US" altLang="lt-LT" b="1" dirty="0">
                <a:cs typeface="Times New Roman" panose="02020603050405020304" pitchFamily="18" charset="0"/>
              </a:rPr>
              <a:t>100 </a:t>
            </a:r>
            <a:r>
              <a:rPr lang="lt-LT" altLang="lt-LT" b="1" dirty="0">
                <a:cs typeface="Times New Roman" panose="02020603050405020304" pitchFamily="18" charset="0"/>
              </a:rPr>
              <a:t>M</a:t>
            </a:r>
            <a:r>
              <a:rPr lang="en-US" altLang="lt-LT" b="1" dirty="0" err="1">
                <a:cs typeface="Times New Roman" panose="02020603050405020304" pitchFamily="18" charset="0"/>
              </a:rPr>
              <a:t>hz</a:t>
            </a:r>
            <a:r>
              <a:rPr lang="lt-LT" altLang="lt-LT" b="1" dirty="0">
                <a:cs typeface="Times New Roman" panose="02020603050405020304" pitchFamily="18" charset="0"/>
              </a:rPr>
              <a:t> </a:t>
            </a:r>
          </a:p>
          <a:p>
            <a:endParaRPr lang="lt-LT" altLang="lt-LT" b="1" dirty="0">
              <a:cs typeface="Times New Roman" panose="02020603050405020304" pitchFamily="18" charset="0"/>
            </a:endParaRPr>
          </a:p>
          <a:p>
            <a:r>
              <a:rPr lang="en-US" altLang="lt-LT" b="1" dirty="0">
                <a:cs typeface="Times New Roman" panose="02020603050405020304" pitchFamily="18" charset="0"/>
              </a:rPr>
              <a:t>M</a:t>
            </a:r>
            <a:r>
              <a:rPr lang="lt-LT" altLang="lt-LT" b="1" dirty="0">
                <a:cs typeface="Times New Roman" panose="02020603050405020304" pitchFamily="18" charset="0"/>
              </a:rPr>
              <a:t>h</a:t>
            </a:r>
            <a:r>
              <a:rPr lang="en-US" altLang="lt-LT" b="1" dirty="0">
                <a:cs typeface="Times New Roman" panose="02020603050405020304" pitchFamily="18" charset="0"/>
              </a:rPr>
              <a:t>z= ??? Hz</a:t>
            </a:r>
          </a:p>
          <a:p>
            <a:endParaRPr lang="lt-LT" altLang="lt-LT" b="1" dirty="0">
              <a:cs typeface="Times New Roman" panose="02020603050405020304" pitchFamily="18" charset="0"/>
            </a:endParaRPr>
          </a:p>
          <a:p>
            <a:r>
              <a:rPr lang="en-US" altLang="lt-LT" b="1" dirty="0">
                <a:cs typeface="Times New Roman" panose="02020603050405020304" pitchFamily="18" charset="0"/>
              </a:rPr>
              <a:t>Skai</a:t>
            </a:r>
            <a:r>
              <a:rPr lang="lt-LT" altLang="lt-LT" b="1" dirty="0" err="1">
                <a:cs typeface="Times New Roman" panose="02020603050405020304" pitchFamily="18" charset="0"/>
              </a:rPr>
              <a:t>čiuojant</a:t>
            </a:r>
            <a:r>
              <a:rPr lang="lt-LT" altLang="lt-LT" b="1" dirty="0">
                <a:cs typeface="Times New Roman" panose="02020603050405020304" pitchFamily="18" charset="0"/>
              </a:rPr>
              <a:t> spartas</a:t>
            </a:r>
            <a:r>
              <a:rPr lang="en-US" altLang="lt-LT" b="1" dirty="0">
                <a:cs typeface="Times New Roman" panose="02020603050405020304" pitchFamily="18" charset="0"/>
              </a:rPr>
              <a:t> </a:t>
            </a:r>
            <a:r>
              <a:rPr lang="en-US" altLang="lt-LT" b="1" dirty="0" err="1">
                <a:cs typeface="Times New Roman" panose="02020603050405020304" pitchFamily="18" charset="0"/>
              </a:rPr>
              <a:t>truput</a:t>
            </a:r>
            <a:r>
              <a:rPr lang="lt-LT" altLang="lt-LT" b="1" dirty="0">
                <a:cs typeface="Times New Roman" panose="02020603050405020304" pitchFamily="18" charset="0"/>
              </a:rPr>
              <a:t>į apvalinsim:</a:t>
            </a:r>
          </a:p>
          <a:p>
            <a:r>
              <a:rPr lang="lt-LT" altLang="lt-LT" b="1" dirty="0" err="1">
                <a:cs typeface="Times New Roman" panose="02020603050405020304" pitchFamily="18" charset="0"/>
              </a:rPr>
              <a:t>Kbps</a:t>
            </a:r>
            <a:r>
              <a:rPr lang="lt-LT" altLang="lt-LT" b="1" dirty="0">
                <a:cs typeface="Times New Roman" panose="02020603050405020304" pitchFamily="18" charset="0"/>
              </a:rPr>
              <a:t>=</a:t>
            </a:r>
            <a:r>
              <a:rPr lang="en-US" altLang="lt-LT" b="1" dirty="0">
                <a:cs typeface="Times New Roman" panose="02020603050405020304" pitchFamily="18" charset="0"/>
              </a:rPr>
              <a:t>1000 bps</a:t>
            </a:r>
          </a:p>
          <a:p>
            <a:r>
              <a:rPr lang="lt-LT" altLang="lt-LT" b="1" dirty="0">
                <a:cs typeface="Times New Roman" panose="02020603050405020304" pitchFamily="18" charset="0"/>
              </a:rPr>
              <a:t>M</a:t>
            </a:r>
            <a:r>
              <a:rPr lang="en-US" altLang="lt-LT" b="1" dirty="0">
                <a:cs typeface="Times New Roman" panose="02020603050405020304" pitchFamily="18" charset="0"/>
              </a:rPr>
              <a:t>bps=1000 000 bps</a:t>
            </a:r>
            <a:endParaRPr lang="lt-LT" altLang="lt-LT" b="1" dirty="0">
              <a:cs typeface="Times New Roman" panose="02020603050405020304" pitchFamily="18" charset="0"/>
            </a:endParaRPr>
          </a:p>
          <a:p>
            <a:endParaRPr lang="lt-LT" altLang="lt-LT" b="1" dirty="0">
              <a:cs typeface="Times New Roman" panose="02020603050405020304" pitchFamily="18" charset="0"/>
            </a:endParaRPr>
          </a:p>
          <a:p>
            <a:r>
              <a:rPr lang="lt-LT" altLang="lt-LT" b="1" dirty="0">
                <a:cs typeface="Times New Roman" panose="02020603050405020304" pitchFamily="18" charset="0"/>
              </a:rPr>
              <a:t>B/s=</a:t>
            </a:r>
            <a:r>
              <a:rPr lang="en-US" altLang="lt-LT" b="1" dirty="0">
                <a:cs typeface="Times New Roman" panose="02020603050405020304" pitchFamily="18" charset="0"/>
              </a:rPr>
              <a:t>8 bps</a:t>
            </a:r>
            <a:endParaRPr lang="lt-LT" altLang="lt-LT" b="1" dirty="0">
              <a:cs typeface="Times New Roman" panose="02020603050405020304" pitchFamily="18" charset="0"/>
            </a:endParaRPr>
          </a:p>
        </p:txBody>
      </p:sp>
      <p:sp>
        <p:nvSpPr>
          <p:cNvPr id="36870" name="Slide Number Placeholder 1">
            <a:extLst>
              <a:ext uri="{FF2B5EF4-FFF2-40B4-BE49-F238E27FC236}">
                <a16:creationId xmlns:a16="http://schemas.microsoft.com/office/drawing/2014/main" id="{176B2199-0375-4315-AF35-A60F72709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ED413D-2BCC-4350-83CD-B82B26C0C24E}" type="slidenum">
              <a:rPr lang="en-GB" altLang="lt-LT" sz="1400"/>
              <a:pPr/>
              <a:t>22</a:t>
            </a:fld>
            <a:endParaRPr lang="en-GB" altLang="lt-LT" sz="1400"/>
          </a:p>
        </p:txBody>
      </p:sp>
      <p:sp>
        <p:nvSpPr>
          <p:cNvPr id="36871" name="Rectangle 2">
            <a:extLst>
              <a:ext uri="{FF2B5EF4-FFF2-40B4-BE49-F238E27FC236}">
                <a16:creationId xmlns:a16="http://schemas.microsoft.com/office/drawing/2014/main" id="{49A11DA6-7478-42FF-9F1B-23653DBE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Nr.3</a:t>
            </a:r>
            <a:endParaRPr lang="en-AU" altLang="lt-LT" sz="3200" b="1"/>
          </a:p>
        </p:txBody>
      </p:sp>
    </p:spTree>
    <p:extLst>
      <p:ext uri="{BB962C8B-B14F-4D97-AF65-F5344CB8AC3E}">
        <p14:creationId xmlns:p14="http://schemas.microsoft.com/office/powerpoint/2010/main" val="112955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51FE383E-8B79-4450-8621-6D72FB22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FBCA1929-FB03-4A2C-906B-F98C69D8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70663477-47E4-4BFB-A27B-3B36523D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4037" name="Slide Number Placeholder 1">
            <a:extLst>
              <a:ext uri="{FF2B5EF4-FFF2-40B4-BE49-F238E27FC236}">
                <a16:creationId xmlns:a16="http://schemas.microsoft.com/office/drawing/2014/main" id="{7A738DD8-A09A-4A88-ADAF-1D2A9945C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63EB90-7DA5-47AF-9949-9937E8EC948D}" type="slidenum">
              <a:rPr lang="en-GB" altLang="lt-LT" sz="1400"/>
              <a:pPr/>
              <a:t>23</a:t>
            </a:fld>
            <a:endParaRPr lang="en-GB" altLang="lt-LT" sz="1400"/>
          </a:p>
        </p:txBody>
      </p:sp>
      <p:sp>
        <p:nvSpPr>
          <p:cNvPr id="44038" name="TextBox 1">
            <a:extLst>
              <a:ext uri="{FF2B5EF4-FFF2-40B4-BE49-F238E27FC236}">
                <a16:creationId xmlns:a16="http://schemas.microsoft.com/office/drawing/2014/main" id="{C276E92F-7FF4-4939-971E-BE5D74A6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805113"/>
            <a:ext cx="809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lt-LT" altLang="lt-LT" sz="3600" b="1" dirty="0"/>
              <a:t>3. </a:t>
            </a:r>
            <a:r>
              <a:rPr lang="en-US" altLang="lt-LT" sz="3600" b="1" dirty="0" err="1"/>
              <a:t>Atsako</a:t>
            </a:r>
            <a:r>
              <a:rPr lang="en-US" altLang="lt-LT" sz="3600" b="1" dirty="0"/>
              <a:t> </a:t>
            </a:r>
            <a:r>
              <a:rPr lang="en-US" altLang="lt-LT" sz="3600" b="1" dirty="0" err="1"/>
              <a:t>laikas</a:t>
            </a:r>
            <a:endParaRPr lang="lt-LT" altLang="lt-LT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546A8-636B-4172-A19E-91C1C364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7575"/>
            <a:ext cx="77295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b="1"/>
              <a:t>PING  - nustatyti ar nurodytas įrenginys yra pasiekiamas </a:t>
            </a:r>
            <a:endParaRPr lang="en-US" altLang="lt-LT" b="1"/>
          </a:p>
          <a:p>
            <a:pPr eaLnBrk="1" hangingPunct="1"/>
            <a:r>
              <a:rPr lang="lt-LT" altLang="lt-LT" b="1"/>
              <a:t>[</a:t>
            </a:r>
            <a:r>
              <a:rPr lang="en-US" altLang="lt-LT" b="1"/>
              <a:t>ir koks atsako laikas]</a:t>
            </a:r>
            <a:r>
              <a:rPr lang="lt-LT" altLang="lt-LT" b="1"/>
              <a:t>.</a:t>
            </a:r>
            <a:endParaRPr lang="en-US" altLang="lt-LT" b="1"/>
          </a:p>
          <a:p>
            <a:pPr eaLnBrk="1" hangingPunct="1"/>
            <a:endParaRPr lang="lt-LT" altLang="lt-LT" b="1"/>
          </a:p>
          <a:p>
            <a:pPr eaLnBrk="1" hangingPunct="1"/>
            <a:r>
              <a:rPr lang="lt-LT" altLang="lt-LT" b="1"/>
              <a:t>Siunčiama užklausa nurodytu adresu. Įrenginys atsako. </a:t>
            </a:r>
          </a:p>
          <a:p>
            <a:pPr eaLnBrk="1" hangingPunct="1"/>
            <a:r>
              <a:rPr lang="lt-LT" altLang="lt-LT" b="1"/>
              <a:t>Gavus atsakymą apskaičiuoja</a:t>
            </a:r>
            <a:r>
              <a:rPr lang="en-US" altLang="lt-LT" b="1"/>
              <a:t>mas</a:t>
            </a:r>
            <a:r>
              <a:rPr lang="lt-LT" altLang="lt-LT" b="1"/>
              <a:t> laikas nuo užklausos </a:t>
            </a:r>
            <a:endParaRPr lang="en-US" altLang="lt-LT" b="1"/>
          </a:p>
          <a:p>
            <a:pPr eaLnBrk="1" hangingPunct="1"/>
            <a:r>
              <a:rPr lang="lt-LT" altLang="lt-LT" b="1"/>
              <a:t>išsiuntimo iki atsakymo gavimo</a:t>
            </a:r>
          </a:p>
        </p:txBody>
      </p:sp>
      <p:sp>
        <p:nvSpPr>
          <p:cNvPr id="48131" name="Rectangle 16">
            <a:extLst>
              <a:ext uri="{FF2B5EF4-FFF2-40B4-BE49-F238E27FC236}">
                <a16:creationId xmlns:a16="http://schemas.microsoft.com/office/drawing/2014/main" id="{9F7A5AF9-2BE0-4160-B236-FDF9AFCC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238750"/>
            <a:ext cx="334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/>
              <a:t>Ping vilkijosgimnazija.lt</a:t>
            </a:r>
          </a:p>
        </p:txBody>
      </p:sp>
      <p:sp>
        <p:nvSpPr>
          <p:cNvPr id="48132" name="Rectangle 17">
            <a:extLst>
              <a:ext uri="{FF2B5EF4-FFF2-40B4-BE49-F238E27FC236}">
                <a16:creationId xmlns:a16="http://schemas.microsoft.com/office/drawing/2014/main" id="{70118ADD-EAD4-4993-881F-3116766D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57150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/>
              <a:t>Reply from 98.130.118.228: bytes=32 time=148ms TTL=</a:t>
            </a:r>
            <a:r>
              <a:rPr lang="lt-LT" altLang="lt-LT"/>
              <a:t>6</a:t>
            </a:r>
            <a:r>
              <a:rPr lang="en-US" altLang="lt-LT"/>
              <a:t>0</a:t>
            </a:r>
          </a:p>
        </p:txBody>
      </p:sp>
      <p:sp>
        <p:nvSpPr>
          <p:cNvPr id="48133" name="Text Box 18">
            <a:extLst>
              <a:ext uri="{FF2B5EF4-FFF2-40B4-BE49-F238E27FC236}">
                <a16:creationId xmlns:a16="http://schemas.microsoft.com/office/drawing/2014/main" id="{630368B5-F0F6-40CD-B1CD-64D96005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133350"/>
            <a:ext cx="973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3200" b="1"/>
              <a:t>Ping</a:t>
            </a:r>
            <a:endParaRPr lang="lt-LT" altLang="lt-LT" sz="3200" b="1"/>
          </a:p>
        </p:txBody>
      </p:sp>
      <p:sp>
        <p:nvSpPr>
          <p:cNvPr id="48134" name="Slide Number Placeholder 1">
            <a:extLst>
              <a:ext uri="{FF2B5EF4-FFF2-40B4-BE49-F238E27FC236}">
                <a16:creationId xmlns:a16="http://schemas.microsoft.com/office/drawing/2014/main" id="{CBC075F7-4C8C-487C-8031-AF713D0DA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21B979-4142-4B9C-8AC1-615CD7C3E4A5}" type="slidenum">
              <a:rPr lang="en-GB" altLang="lt-LT" sz="1400"/>
              <a:pPr/>
              <a:t>24</a:t>
            </a:fld>
            <a:endParaRPr lang="en-GB" altLang="lt-LT" sz="1400"/>
          </a:p>
        </p:txBody>
      </p:sp>
      <p:grpSp>
        <p:nvGrpSpPr>
          <p:cNvPr id="48135" name="Group 1">
            <a:extLst>
              <a:ext uri="{FF2B5EF4-FFF2-40B4-BE49-F238E27FC236}">
                <a16:creationId xmlns:a16="http://schemas.microsoft.com/office/drawing/2014/main" id="{23436E93-A48F-45D1-A666-351FC989C6CB}"/>
              </a:ext>
            </a:extLst>
          </p:cNvPr>
          <p:cNvGrpSpPr>
            <a:grpSpLocks/>
          </p:cNvGrpSpPr>
          <p:nvPr/>
        </p:nvGrpSpPr>
        <p:grpSpPr bwMode="auto">
          <a:xfrm>
            <a:off x="3338513" y="3027363"/>
            <a:ext cx="3589337" cy="1733550"/>
            <a:chOff x="3223368" y="2155825"/>
            <a:chExt cx="3589338" cy="1733550"/>
          </a:xfrm>
        </p:grpSpPr>
        <p:grpSp>
          <p:nvGrpSpPr>
            <p:cNvPr id="48136" name="Group 3">
              <a:extLst>
                <a:ext uri="{FF2B5EF4-FFF2-40B4-BE49-F238E27FC236}">
                  <a16:creationId xmlns:a16="http://schemas.microsoft.com/office/drawing/2014/main" id="{C2C3DB8C-BB9D-4DDF-BA88-7D17AD8D8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0" y="2571751"/>
              <a:ext cx="2700338" cy="1108075"/>
              <a:chOff x="1488" y="1440"/>
              <a:chExt cx="1701" cy="698"/>
            </a:xfrm>
          </p:grpSpPr>
          <p:sp>
            <p:nvSpPr>
              <p:cNvPr id="48141" name="Oval 4">
                <a:extLst>
                  <a:ext uri="{FF2B5EF4-FFF2-40B4-BE49-F238E27FC236}">
                    <a16:creationId xmlns:a16="http://schemas.microsoft.com/office/drawing/2014/main" id="{10ED7AC8-4815-4A90-8E2A-FA9F4AAD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192" cy="192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lt-LT" altLang="lt-LT"/>
              </a:p>
            </p:txBody>
          </p:sp>
          <p:sp>
            <p:nvSpPr>
              <p:cNvPr id="48142" name="Oval 5">
                <a:extLst>
                  <a:ext uri="{FF2B5EF4-FFF2-40B4-BE49-F238E27FC236}">
                    <a16:creationId xmlns:a16="http://schemas.microsoft.com/office/drawing/2014/main" id="{C1E8E3B4-A067-46BF-B674-647387EC5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92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lt-LT" altLang="lt-LT"/>
              </a:p>
            </p:txBody>
          </p:sp>
          <p:sp>
            <p:nvSpPr>
              <p:cNvPr id="48143" name="Arc 6">
                <a:extLst>
                  <a:ext uri="{FF2B5EF4-FFF2-40B4-BE49-F238E27FC236}">
                    <a16:creationId xmlns:a16="http://schemas.microsoft.com/office/drawing/2014/main" id="{AC8511AB-A084-4468-A890-4CB33D8F3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" y="1443"/>
                <a:ext cx="1223" cy="288"/>
              </a:xfrm>
              <a:custGeom>
                <a:avLst/>
                <a:gdLst>
                  <a:gd name="T0" fmla="*/ 0 w 40271"/>
                  <a:gd name="T1" fmla="*/ 0 h 21600"/>
                  <a:gd name="T2" fmla="*/ 0 w 40271"/>
                  <a:gd name="T3" fmla="*/ 0 h 21600"/>
                  <a:gd name="T4" fmla="*/ 0 w 402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271"/>
                  <a:gd name="T10" fmla="*/ 0 h 21600"/>
                  <a:gd name="T11" fmla="*/ 40271 w 402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71" h="21600" fill="none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</a:path>
                  <a:path w="40271" h="21600" stroke="0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  <a:lnTo>
                      <a:pt x="20435" y="21600"/>
                    </a:lnTo>
                    <a:lnTo>
                      <a:pt x="0" y="1460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48144" name="Arc 7">
                <a:extLst>
                  <a:ext uri="{FF2B5EF4-FFF2-40B4-BE49-F238E27FC236}">
                    <a16:creationId xmlns:a16="http://schemas.microsoft.com/office/drawing/2014/main" id="{CD53038B-4243-481B-81DA-1EAB2B89FD2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80" y="1728"/>
                <a:ext cx="1223" cy="288"/>
              </a:xfrm>
              <a:custGeom>
                <a:avLst/>
                <a:gdLst>
                  <a:gd name="T0" fmla="*/ 0 w 40271"/>
                  <a:gd name="T1" fmla="*/ 0 h 21600"/>
                  <a:gd name="T2" fmla="*/ 0 w 40271"/>
                  <a:gd name="T3" fmla="*/ 0 h 21600"/>
                  <a:gd name="T4" fmla="*/ 0 w 402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271"/>
                  <a:gd name="T10" fmla="*/ 0 h 21600"/>
                  <a:gd name="T11" fmla="*/ 40271 w 402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71" h="21600" fill="none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</a:path>
                  <a:path w="40271" h="21600" stroke="0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  <a:lnTo>
                      <a:pt x="20435" y="21600"/>
                    </a:lnTo>
                    <a:lnTo>
                      <a:pt x="0" y="1460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48145" name="Text Box 8">
                <a:extLst>
                  <a:ext uri="{FF2B5EF4-FFF2-40B4-BE49-F238E27FC236}">
                    <a16:creationId xmlns:a16="http://schemas.microsoft.com/office/drawing/2014/main" id="{EA83386D-42F3-49A4-A67E-D08E5C575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" y="185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8146" name="Text Box 9">
                <a:extLst>
                  <a:ext uri="{FF2B5EF4-FFF2-40B4-BE49-F238E27FC236}">
                    <a16:creationId xmlns:a16="http://schemas.microsoft.com/office/drawing/2014/main" id="{6F8AA66D-89B5-47CD-873F-6C7D30182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18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48147" name="Text Box 10">
                <a:extLst>
                  <a:ext uri="{FF2B5EF4-FFF2-40B4-BE49-F238E27FC236}">
                    <a16:creationId xmlns:a16="http://schemas.microsoft.com/office/drawing/2014/main" id="{1B593F43-C90C-464A-93F3-5EE871368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440"/>
                <a:ext cx="5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sz="1400" b="1">
                    <a:solidFill>
                      <a:srgbClr val="000000"/>
                    </a:solidFill>
                  </a:rPr>
                  <a:t>užklausa</a:t>
                </a:r>
              </a:p>
            </p:txBody>
          </p:sp>
          <p:sp>
            <p:nvSpPr>
              <p:cNvPr id="48148" name="Text Box 11">
                <a:extLst>
                  <a:ext uri="{FF2B5EF4-FFF2-40B4-BE49-F238E27FC236}">
                    <a16:creationId xmlns:a16="http://schemas.microsoft.com/office/drawing/2014/main" id="{C9C275AD-08B9-493A-8337-3A2E7B87A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776"/>
                <a:ext cx="6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sz="1400" b="1">
                    <a:solidFill>
                      <a:srgbClr val="000000"/>
                    </a:solidFill>
                  </a:rPr>
                  <a:t>atsakymas</a:t>
                </a:r>
              </a:p>
            </p:txBody>
          </p:sp>
        </p:grpSp>
        <p:sp>
          <p:nvSpPr>
            <p:cNvPr id="48137" name="Text Box 12">
              <a:extLst>
                <a:ext uri="{FF2B5EF4-FFF2-40B4-BE49-F238E27FC236}">
                  <a16:creationId xmlns:a16="http://schemas.microsoft.com/office/drawing/2014/main" id="{EE5D3EE6-D26D-473A-AC16-2DE06D230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825" y="215582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1</a:t>
              </a:r>
              <a:endParaRPr lang="lt-LT" altLang="lt-LT" baseline="-25000"/>
            </a:p>
          </p:txBody>
        </p:sp>
        <p:sp>
          <p:nvSpPr>
            <p:cNvPr id="48138" name="Text Box 13">
              <a:extLst>
                <a:ext uri="{FF2B5EF4-FFF2-40B4-BE49-F238E27FC236}">
                  <a16:creationId xmlns:a16="http://schemas.microsoft.com/office/drawing/2014/main" id="{F911A56B-AAAC-4CD9-95B8-180C587E2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818" y="276542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2</a:t>
              </a:r>
              <a:endParaRPr lang="lt-LT" altLang="lt-LT"/>
            </a:p>
          </p:txBody>
        </p:sp>
        <p:sp>
          <p:nvSpPr>
            <p:cNvPr id="48139" name="Text Box 14">
              <a:extLst>
                <a:ext uri="{FF2B5EF4-FFF2-40B4-BE49-F238E27FC236}">
                  <a16:creationId xmlns:a16="http://schemas.microsoft.com/office/drawing/2014/main" id="{5EA5C814-D6C1-4F41-83F4-D694C5149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575" y="343217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3</a:t>
              </a:r>
              <a:endParaRPr lang="lt-LT" altLang="lt-LT" baseline="-25000"/>
            </a:p>
          </p:txBody>
        </p:sp>
        <p:sp>
          <p:nvSpPr>
            <p:cNvPr id="48140" name="Text Box 13">
              <a:extLst>
                <a:ext uri="{FF2B5EF4-FFF2-40B4-BE49-F238E27FC236}">
                  <a16:creationId xmlns:a16="http://schemas.microsoft.com/office/drawing/2014/main" id="{E8B1A6E6-F3A4-41CE-A938-1069D4268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368" y="270192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lt-LT" altLang="lt-LT" baseline="-25000"/>
                <a:t>0</a:t>
              </a:r>
              <a:endParaRPr lang="lt-LT" altLang="lt-LT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22C934BD-EBD2-4591-8F8F-9A72B9DB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/>
              <a:t>Reply from 98.130.118.228: bytes=32 time=148ms TTL=6</a:t>
            </a:r>
            <a:r>
              <a:rPr lang="lt-LT" altLang="lt-LT"/>
              <a:t>0</a:t>
            </a:r>
            <a:endParaRPr lang="en-US" altLang="lt-LT"/>
          </a:p>
        </p:txBody>
      </p:sp>
      <p:sp>
        <p:nvSpPr>
          <p:cNvPr id="49155" name="Oval 5">
            <a:extLst>
              <a:ext uri="{FF2B5EF4-FFF2-40B4-BE49-F238E27FC236}">
                <a16:creationId xmlns:a16="http://schemas.microsoft.com/office/drawing/2014/main" id="{C10A2575-652D-414C-8A99-2F9F9C39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1714500"/>
            <a:ext cx="990600" cy="47625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9156" name="Oval 6">
            <a:extLst>
              <a:ext uri="{FF2B5EF4-FFF2-40B4-BE49-F238E27FC236}">
                <a16:creationId xmlns:a16="http://schemas.microsoft.com/office/drawing/2014/main" id="{1770FC74-3662-41C2-97F4-97CE0DF1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19250"/>
            <a:ext cx="990600" cy="47625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2C437F12-5058-4009-B552-1F879D60E2AA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4835525"/>
            <a:ext cx="800100" cy="152400"/>
            <a:chOff x="4224" y="2218"/>
            <a:chExt cx="1200" cy="192"/>
          </a:xfrm>
        </p:grpSpPr>
        <p:sp>
          <p:nvSpPr>
            <p:cNvPr id="49217" name="Oval 9">
              <a:extLst>
                <a:ext uri="{FF2B5EF4-FFF2-40B4-BE49-F238E27FC236}">
                  <a16:creationId xmlns:a16="http://schemas.microsoft.com/office/drawing/2014/main" id="{60D391E2-AA54-4CE7-8DBD-F8DA8D8C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18"/>
              <a:ext cx="1200" cy="192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49218" name="Line 11">
              <a:extLst>
                <a:ext uri="{FF2B5EF4-FFF2-40B4-BE49-F238E27FC236}">
                  <a16:creationId xmlns:a16="http://schemas.microsoft.com/office/drawing/2014/main" id="{F712651A-0709-4E68-8AA4-9B9DC21F1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1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9" name="Line 12">
              <a:extLst>
                <a:ext uri="{FF2B5EF4-FFF2-40B4-BE49-F238E27FC236}">
                  <a16:creationId xmlns:a16="http://schemas.microsoft.com/office/drawing/2014/main" id="{AA76E763-BA95-43FA-A844-AEADC8172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1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20" name="Line 13">
              <a:extLst>
                <a:ext uri="{FF2B5EF4-FFF2-40B4-BE49-F238E27FC236}">
                  <a16:creationId xmlns:a16="http://schemas.microsoft.com/office/drawing/2014/main" id="{D7F28715-ECFB-48E7-9113-C9C4B5A21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21" name="Line 14">
              <a:extLst>
                <a:ext uri="{FF2B5EF4-FFF2-40B4-BE49-F238E27FC236}">
                  <a16:creationId xmlns:a16="http://schemas.microsoft.com/office/drawing/2014/main" id="{9DE7F817-9C87-4A0F-8F67-366699459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49158" name="Group 16">
            <a:extLst>
              <a:ext uri="{FF2B5EF4-FFF2-40B4-BE49-F238E27FC236}">
                <a16:creationId xmlns:a16="http://schemas.microsoft.com/office/drawing/2014/main" id="{511F9514-9761-44D7-8D43-B9A2240F79FC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4721225"/>
            <a:ext cx="800100" cy="152400"/>
            <a:chOff x="4224" y="2218"/>
            <a:chExt cx="1200" cy="192"/>
          </a:xfrm>
        </p:grpSpPr>
        <p:sp>
          <p:nvSpPr>
            <p:cNvPr id="49212" name="Oval 17">
              <a:extLst>
                <a:ext uri="{FF2B5EF4-FFF2-40B4-BE49-F238E27FC236}">
                  <a16:creationId xmlns:a16="http://schemas.microsoft.com/office/drawing/2014/main" id="{2D961C5B-EC8E-4689-B0DC-CF5005161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18"/>
              <a:ext cx="1200" cy="192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49213" name="Line 18">
              <a:extLst>
                <a:ext uri="{FF2B5EF4-FFF2-40B4-BE49-F238E27FC236}">
                  <a16:creationId xmlns:a16="http://schemas.microsoft.com/office/drawing/2014/main" id="{FE82FF61-0D32-4DBC-A844-F675AFFC1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1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4" name="Line 19">
              <a:extLst>
                <a:ext uri="{FF2B5EF4-FFF2-40B4-BE49-F238E27FC236}">
                  <a16:creationId xmlns:a16="http://schemas.microsoft.com/office/drawing/2014/main" id="{A7AC1A8A-AEB9-4C3B-9FE6-D36E6AC10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1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5" name="Line 20">
              <a:extLst>
                <a:ext uri="{FF2B5EF4-FFF2-40B4-BE49-F238E27FC236}">
                  <a16:creationId xmlns:a16="http://schemas.microsoft.com/office/drawing/2014/main" id="{6A4D1E6C-2D3A-4B40-A046-0FE44E0B6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6" name="Line 21">
              <a:extLst>
                <a:ext uri="{FF2B5EF4-FFF2-40B4-BE49-F238E27FC236}">
                  <a16:creationId xmlns:a16="http://schemas.microsoft.com/office/drawing/2014/main" id="{EEE903F9-E288-4081-8683-11D27A06C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49159" name="Group 22">
            <a:extLst>
              <a:ext uri="{FF2B5EF4-FFF2-40B4-BE49-F238E27FC236}">
                <a16:creationId xmlns:a16="http://schemas.microsoft.com/office/drawing/2014/main" id="{C23671BB-8C21-4B2B-9E65-4CC60BDDF2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718175" y="4759325"/>
            <a:ext cx="800100" cy="133350"/>
            <a:chOff x="4224" y="2218"/>
            <a:chExt cx="1200" cy="192"/>
          </a:xfrm>
        </p:grpSpPr>
        <p:sp>
          <p:nvSpPr>
            <p:cNvPr id="49207" name="Oval 23">
              <a:extLst>
                <a:ext uri="{FF2B5EF4-FFF2-40B4-BE49-F238E27FC236}">
                  <a16:creationId xmlns:a16="http://schemas.microsoft.com/office/drawing/2014/main" id="{B5AD6F71-3E80-40F6-9769-36310778C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18"/>
              <a:ext cx="1200" cy="192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49208" name="Line 24">
              <a:extLst>
                <a:ext uri="{FF2B5EF4-FFF2-40B4-BE49-F238E27FC236}">
                  <a16:creationId xmlns:a16="http://schemas.microsoft.com/office/drawing/2014/main" id="{11DE0D1D-6B4E-4DB2-A67D-DBE96E028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1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9" name="Line 25">
              <a:extLst>
                <a:ext uri="{FF2B5EF4-FFF2-40B4-BE49-F238E27FC236}">
                  <a16:creationId xmlns:a16="http://schemas.microsoft.com/office/drawing/2014/main" id="{3B9EFEBA-408F-489C-898A-6D8D5C20E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1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0" name="Line 26">
              <a:extLst>
                <a:ext uri="{FF2B5EF4-FFF2-40B4-BE49-F238E27FC236}">
                  <a16:creationId xmlns:a16="http://schemas.microsoft.com/office/drawing/2014/main" id="{CE77D947-7CF9-43FE-B631-9593E1793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11" name="Line 27">
              <a:extLst>
                <a:ext uri="{FF2B5EF4-FFF2-40B4-BE49-F238E27FC236}">
                  <a16:creationId xmlns:a16="http://schemas.microsoft.com/office/drawing/2014/main" id="{FD4E5256-7F80-406C-83DF-38784DC33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49160" name="Group 28">
            <a:extLst>
              <a:ext uri="{FF2B5EF4-FFF2-40B4-BE49-F238E27FC236}">
                <a16:creationId xmlns:a16="http://schemas.microsoft.com/office/drawing/2014/main" id="{D590AC5B-ECE4-4AED-9C49-7830C336518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632575" y="5197475"/>
            <a:ext cx="800100" cy="133350"/>
            <a:chOff x="4224" y="2218"/>
            <a:chExt cx="1200" cy="192"/>
          </a:xfrm>
        </p:grpSpPr>
        <p:sp>
          <p:nvSpPr>
            <p:cNvPr id="49202" name="Oval 29">
              <a:extLst>
                <a:ext uri="{FF2B5EF4-FFF2-40B4-BE49-F238E27FC236}">
                  <a16:creationId xmlns:a16="http://schemas.microsoft.com/office/drawing/2014/main" id="{A3B6A416-2266-4678-AA5D-DF71142E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18"/>
              <a:ext cx="1200" cy="192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49203" name="Line 30">
              <a:extLst>
                <a:ext uri="{FF2B5EF4-FFF2-40B4-BE49-F238E27FC236}">
                  <a16:creationId xmlns:a16="http://schemas.microsoft.com/office/drawing/2014/main" id="{7C1C88A3-8C82-4219-9305-F2AD3DDF3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1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4" name="Line 31">
              <a:extLst>
                <a:ext uri="{FF2B5EF4-FFF2-40B4-BE49-F238E27FC236}">
                  <a16:creationId xmlns:a16="http://schemas.microsoft.com/office/drawing/2014/main" id="{FA60C454-9105-4E80-86D8-5D37F54C2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1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5" name="Line 32">
              <a:extLst>
                <a:ext uri="{FF2B5EF4-FFF2-40B4-BE49-F238E27FC236}">
                  <a16:creationId xmlns:a16="http://schemas.microsoft.com/office/drawing/2014/main" id="{F17B0E36-5DCD-47DA-9FCD-5B0A26C99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6" name="Line 33">
              <a:extLst>
                <a:ext uri="{FF2B5EF4-FFF2-40B4-BE49-F238E27FC236}">
                  <a16:creationId xmlns:a16="http://schemas.microsoft.com/office/drawing/2014/main" id="{77C37B94-11FC-42B4-B2D8-11B093832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49161" name="Group 34">
            <a:extLst>
              <a:ext uri="{FF2B5EF4-FFF2-40B4-BE49-F238E27FC236}">
                <a16:creationId xmlns:a16="http://schemas.microsoft.com/office/drawing/2014/main" id="{A9FF8819-9F7A-4002-BD62-BE341F0ABA8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18025" y="5502275"/>
            <a:ext cx="800100" cy="133350"/>
            <a:chOff x="4224" y="2218"/>
            <a:chExt cx="1200" cy="192"/>
          </a:xfrm>
        </p:grpSpPr>
        <p:sp>
          <p:nvSpPr>
            <p:cNvPr id="49197" name="Oval 35">
              <a:extLst>
                <a:ext uri="{FF2B5EF4-FFF2-40B4-BE49-F238E27FC236}">
                  <a16:creationId xmlns:a16="http://schemas.microsoft.com/office/drawing/2014/main" id="{1A394ACC-36C2-434B-8C03-AB8EAC40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18"/>
              <a:ext cx="1200" cy="192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49198" name="Line 36">
              <a:extLst>
                <a:ext uri="{FF2B5EF4-FFF2-40B4-BE49-F238E27FC236}">
                  <a16:creationId xmlns:a16="http://schemas.microsoft.com/office/drawing/2014/main" id="{EAF24683-EA06-4436-A882-B3A2DFE09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31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199" name="Line 37">
              <a:extLst>
                <a:ext uri="{FF2B5EF4-FFF2-40B4-BE49-F238E27FC236}">
                  <a16:creationId xmlns:a16="http://schemas.microsoft.com/office/drawing/2014/main" id="{CAA1A4CD-7EDD-4D66-B7CD-26F0BFDD8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1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0" name="Line 38">
              <a:extLst>
                <a:ext uri="{FF2B5EF4-FFF2-40B4-BE49-F238E27FC236}">
                  <a16:creationId xmlns:a16="http://schemas.microsoft.com/office/drawing/2014/main" id="{600B5ADB-E9A7-4BAA-AE0D-6337B132E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49201" name="Line 39">
              <a:extLst>
                <a:ext uri="{FF2B5EF4-FFF2-40B4-BE49-F238E27FC236}">
                  <a16:creationId xmlns:a16="http://schemas.microsoft.com/office/drawing/2014/main" id="{F0654D4E-0718-47D1-940A-F889C780E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49162" name="Rectangle 40">
            <a:extLst>
              <a:ext uri="{FF2B5EF4-FFF2-40B4-BE49-F238E27FC236}">
                <a16:creationId xmlns:a16="http://schemas.microsoft.com/office/drawing/2014/main" id="{F577C156-860D-44A7-A2EE-3BFA6770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5200650"/>
            <a:ext cx="895350" cy="552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9163" name="Rectangle 41">
            <a:extLst>
              <a:ext uri="{FF2B5EF4-FFF2-40B4-BE49-F238E27FC236}">
                <a16:creationId xmlns:a16="http://schemas.microsoft.com/office/drawing/2014/main" id="{13518495-A6AB-4D73-AA37-5A98D31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683125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800" b="1"/>
              <a:t>98.130.118.228</a:t>
            </a:r>
            <a:endParaRPr lang="lt-LT" altLang="lt-LT" sz="1800" b="1"/>
          </a:p>
        </p:txBody>
      </p:sp>
      <p:sp>
        <p:nvSpPr>
          <p:cNvPr id="49164" name="Rectangle 43">
            <a:extLst>
              <a:ext uri="{FF2B5EF4-FFF2-40B4-BE49-F238E27FC236}">
                <a16:creationId xmlns:a16="http://schemas.microsoft.com/office/drawing/2014/main" id="{76C89FC1-7A70-4976-9651-A338EFA1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4972050"/>
            <a:ext cx="895350" cy="552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9165" name="Line 44">
            <a:extLst>
              <a:ext uri="{FF2B5EF4-FFF2-40B4-BE49-F238E27FC236}">
                <a16:creationId xmlns:a16="http://schemas.microsoft.com/office/drawing/2014/main" id="{DD7CFED4-2FCB-450F-9B7F-748D7DCFF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2475" y="5029200"/>
            <a:ext cx="723900" cy="2286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66" name="Line 45">
            <a:extLst>
              <a:ext uri="{FF2B5EF4-FFF2-40B4-BE49-F238E27FC236}">
                <a16:creationId xmlns:a16="http://schemas.microsoft.com/office/drawing/2014/main" id="{B6B4F11E-82E9-47FF-A36A-36EAA8597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7425" y="5010150"/>
            <a:ext cx="742950" cy="190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67" name="Line 46">
            <a:extLst>
              <a:ext uri="{FF2B5EF4-FFF2-40B4-BE49-F238E27FC236}">
                <a16:creationId xmlns:a16="http://schemas.microsoft.com/office/drawing/2014/main" id="{91C1A470-D21E-4974-B8D9-ACACA09D9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125" y="4914900"/>
            <a:ext cx="838200" cy="190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68" name="Line 47">
            <a:extLst>
              <a:ext uri="{FF2B5EF4-FFF2-40B4-BE49-F238E27FC236}">
                <a16:creationId xmlns:a16="http://schemas.microsoft.com/office/drawing/2014/main" id="{C7AF99E9-9710-4972-A8D9-0406381AE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1125" y="5010150"/>
            <a:ext cx="342900" cy="1905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69" name="Line 48">
            <a:extLst>
              <a:ext uri="{FF2B5EF4-FFF2-40B4-BE49-F238E27FC236}">
                <a16:creationId xmlns:a16="http://schemas.microsoft.com/office/drawing/2014/main" id="{B2CDE55F-B633-48A9-AF7C-BB0C76619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5314950"/>
            <a:ext cx="419100" cy="190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70" name="Line 49">
            <a:extLst>
              <a:ext uri="{FF2B5EF4-FFF2-40B4-BE49-F238E27FC236}">
                <a16:creationId xmlns:a16="http://schemas.microsoft.com/office/drawing/2014/main" id="{F79ABCA7-5BA8-4D9C-B304-CCD72D8C2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5525" y="5467350"/>
            <a:ext cx="4000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71" name="Text Box 50">
            <a:extLst>
              <a:ext uri="{FF2B5EF4-FFF2-40B4-BE49-F238E27FC236}">
                <a16:creationId xmlns:a16="http://schemas.microsoft.com/office/drawing/2014/main" id="{251E05EB-EBD1-47C0-8452-30658333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730750"/>
            <a:ext cx="696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600" b="1"/>
              <a:t>ttl=64</a:t>
            </a:r>
            <a:endParaRPr lang="lt-LT" altLang="lt-LT" sz="1600" b="1"/>
          </a:p>
        </p:txBody>
      </p:sp>
      <p:sp>
        <p:nvSpPr>
          <p:cNvPr id="49172" name="Text Box 51">
            <a:extLst>
              <a:ext uri="{FF2B5EF4-FFF2-40B4-BE49-F238E27FC236}">
                <a16:creationId xmlns:a16="http://schemas.microsoft.com/office/drawing/2014/main" id="{23CBD1C9-4716-4A9B-8D35-8F49D751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4576763"/>
            <a:ext cx="69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600" b="1"/>
              <a:t>ttl=63</a:t>
            </a:r>
            <a:endParaRPr lang="lt-LT" altLang="lt-LT" sz="1600" b="1"/>
          </a:p>
        </p:txBody>
      </p:sp>
      <p:sp>
        <p:nvSpPr>
          <p:cNvPr id="49173" name="Text Box 52">
            <a:extLst>
              <a:ext uri="{FF2B5EF4-FFF2-40B4-BE49-F238E27FC236}">
                <a16:creationId xmlns:a16="http://schemas.microsoft.com/office/drawing/2014/main" id="{1B63208F-1F1D-416E-B5CF-5F814366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4500563"/>
            <a:ext cx="696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600" b="1"/>
              <a:t>ttl=62</a:t>
            </a:r>
            <a:endParaRPr lang="lt-LT" altLang="lt-LT" sz="1600" b="1"/>
          </a:p>
        </p:txBody>
      </p:sp>
      <p:sp>
        <p:nvSpPr>
          <p:cNvPr id="49174" name="Text Box 53">
            <a:extLst>
              <a:ext uri="{FF2B5EF4-FFF2-40B4-BE49-F238E27FC236}">
                <a16:creationId xmlns:a16="http://schemas.microsoft.com/office/drawing/2014/main" id="{EFD16B65-DD93-43AF-906D-AE776819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729163"/>
            <a:ext cx="69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600" b="1"/>
              <a:t>ttl=61</a:t>
            </a:r>
            <a:endParaRPr lang="lt-LT" altLang="lt-LT" sz="1600" b="1"/>
          </a:p>
        </p:txBody>
      </p:sp>
      <p:sp>
        <p:nvSpPr>
          <p:cNvPr id="49175" name="Line 54">
            <a:extLst>
              <a:ext uri="{FF2B5EF4-FFF2-40B4-BE49-F238E27FC236}">
                <a16:creationId xmlns:a16="http://schemas.microsoft.com/office/drawing/2014/main" id="{F272E53F-E549-4AC0-A433-3EAF01E4B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0975" y="5372100"/>
            <a:ext cx="13906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76" name="Line 55">
            <a:extLst>
              <a:ext uri="{FF2B5EF4-FFF2-40B4-BE49-F238E27FC236}">
                <a16:creationId xmlns:a16="http://schemas.microsoft.com/office/drawing/2014/main" id="{36567393-0271-4A7F-8862-BE8CAEAFD1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0275" y="5143500"/>
            <a:ext cx="11239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77" name="Line 56">
            <a:extLst>
              <a:ext uri="{FF2B5EF4-FFF2-40B4-BE49-F238E27FC236}">
                <a16:creationId xmlns:a16="http://schemas.microsoft.com/office/drawing/2014/main" id="{E63BC0F6-2866-49F2-97EF-F3F5C6A75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6275" y="5200650"/>
            <a:ext cx="8953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78" name="Rectangle 57">
            <a:extLst>
              <a:ext uri="{FF2B5EF4-FFF2-40B4-BE49-F238E27FC236}">
                <a16:creationId xmlns:a16="http://schemas.microsoft.com/office/drawing/2014/main" id="{A34712C4-CC1D-48A3-821E-8205DC2F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6162675"/>
            <a:ext cx="884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/>
              <a:t>RTT=(</a:t>
            </a:r>
            <a:r>
              <a:rPr lang="lt-LT" altLang="lt-LT" b="1"/>
              <a:t>t</a:t>
            </a:r>
            <a:r>
              <a:rPr lang="en-US" altLang="lt-LT" sz="1600" b="1" baseline="-25000"/>
              <a:t>i</a:t>
            </a:r>
            <a:r>
              <a:rPr lang="lt-LT" altLang="lt-LT" sz="1600" b="1" baseline="-25000"/>
              <a:t>šsiuntimo</a:t>
            </a:r>
            <a:r>
              <a:rPr lang="lt-LT" altLang="lt-LT" b="1"/>
              <a:t> – t</a:t>
            </a:r>
            <a:r>
              <a:rPr lang="lt-LT" altLang="lt-LT" sz="1600" b="1" baseline="-25000"/>
              <a:t>grižimo</a:t>
            </a:r>
            <a:r>
              <a:rPr lang="lt-LT" altLang="lt-LT" b="1"/>
              <a:t>) – </a:t>
            </a:r>
            <a:r>
              <a:rPr lang="lt-LT" altLang="lt-LT" sz="1800" b="1">
                <a:latin typeface="Arial" panose="020B0604020202020204" pitchFamily="34" charset="0"/>
              </a:rPr>
              <a:t>matuojama „Čia aš“ kompiuterio laikrodžiu</a:t>
            </a:r>
            <a:endParaRPr lang="lt-LT" altLang="lt-LT" sz="1800" b="1" baseline="-25000">
              <a:latin typeface="Arial" panose="020B0604020202020204" pitchFamily="34" charset="0"/>
            </a:endParaRPr>
          </a:p>
        </p:txBody>
      </p:sp>
      <p:sp>
        <p:nvSpPr>
          <p:cNvPr id="49179" name="Line 59">
            <a:extLst>
              <a:ext uri="{FF2B5EF4-FFF2-40B4-BE49-F238E27FC236}">
                <a16:creationId xmlns:a16="http://schemas.microsoft.com/office/drawing/2014/main" id="{2CEB360B-EE91-42E9-8599-0EA451608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" y="2114550"/>
            <a:ext cx="5124450" cy="4048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80" name="Line 60">
            <a:extLst>
              <a:ext uri="{FF2B5EF4-FFF2-40B4-BE49-F238E27FC236}">
                <a16:creationId xmlns:a16="http://schemas.microsoft.com/office/drawing/2014/main" id="{2B08581A-E242-40C9-ABF8-C52990539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095500"/>
            <a:ext cx="479425" cy="2573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81" name="Oval 61">
            <a:extLst>
              <a:ext uri="{FF2B5EF4-FFF2-40B4-BE49-F238E27FC236}">
                <a16:creationId xmlns:a16="http://schemas.microsoft.com/office/drawing/2014/main" id="{47345161-54B1-47E4-9B67-84D1BE7D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14500"/>
            <a:ext cx="2228850" cy="47625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49182" name="Line 62">
            <a:extLst>
              <a:ext uri="{FF2B5EF4-FFF2-40B4-BE49-F238E27FC236}">
                <a16:creationId xmlns:a16="http://schemas.microsoft.com/office/drawing/2014/main" id="{905FB20E-525B-473F-A5D9-8FEC4DF7DE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247900"/>
            <a:ext cx="9525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83" name="Rectangle 63">
            <a:extLst>
              <a:ext uri="{FF2B5EF4-FFF2-40B4-BE49-F238E27FC236}">
                <a16:creationId xmlns:a16="http://schemas.microsoft.com/office/drawing/2014/main" id="{45CC9303-97DF-44C8-A774-02AE6CA4C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47650"/>
            <a:ext cx="334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/>
              <a:t>Ping vilkijosgimnazija.lt</a:t>
            </a:r>
          </a:p>
        </p:txBody>
      </p:sp>
      <p:sp>
        <p:nvSpPr>
          <p:cNvPr id="49184" name="Line 64">
            <a:extLst>
              <a:ext uri="{FF2B5EF4-FFF2-40B4-BE49-F238E27FC236}">
                <a16:creationId xmlns:a16="http://schemas.microsoft.com/office/drawing/2014/main" id="{67CBCBD1-8904-4997-BD5C-AB2139217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5100" y="1238250"/>
            <a:ext cx="876300" cy="55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85" name="Text Box 65">
            <a:extLst>
              <a:ext uri="{FF2B5EF4-FFF2-40B4-BE49-F238E27FC236}">
                <a16:creationId xmlns:a16="http://schemas.microsoft.com/office/drawing/2014/main" id="{F49DF177-31B6-497F-9EC0-5C465084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860425"/>
            <a:ext cx="143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/>
              <a:t>IP </a:t>
            </a:r>
            <a:r>
              <a:rPr lang="lt-LT" altLang="lt-LT"/>
              <a:t>adresas</a:t>
            </a:r>
          </a:p>
        </p:txBody>
      </p:sp>
      <p:sp>
        <p:nvSpPr>
          <p:cNvPr id="49186" name="Rectangle 66">
            <a:extLst>
              <a:ext uri="{FF2B5EF4-FFF2-40B4-BE49-F238E27FC236}">
                <a16:creationId xmlns:a16="http://schemas.microsoft.com/office/drawing/2014/main" id="{20DBB32C-3C77-494C-9212-13A96C9F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378325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800" b="1"/>
              <a:t>vilkijosgimnazija.lt</a:t>
            </a:r>
            <a:endParaRPr lang="lt-LT" altLang="lt-LT" sz="1800" b="1"/>
          </a:p>
        </p:txBody>
      </p:sp>
      <p:sp>
        <p:nvSpPr>
          <p:cNvPr id="49187" name="Text Box 67">
            <a:extLst>
              <a:ext uri="{FF2B5EF4-FFF2-40B4-BE49-F238E27FC236}">
                <a16:creationId xmlns:a16="http://schemas.microsoft.com/office/drawing/2014/main" id="{E0036004-007B-47F7-BFD6-4A8BCB55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1260475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/>
              <a:t>Dydis</a:t>
            </a:r>
          </a:p>
        </p:txBody>
      </p:sp>
      <p:sp>
        <p:nvSpPr>
          <p:cNvPr id="49188" name="Text Box 68">
            <a:extLst>
              <a:ext uri="{FF2B5EF4-FFF2-40B4-BE49-F238E27FC236}">
                <a16:creationId xmlns:a16="http://schemas.microsoft.com/office/drawing/2014/main" id="{F1718530-3279-4877-9BEE-EDF37201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1298575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/>
              <a:t>Gyvenimo laikas</a:t>
            </a:r>
          </a:p>
        </p:txBody>
      </p:sp>
      <p:sp>
        <p:nvSpPr>
          <p:cNvPr id="49189" name="Line 69">
            <a:extLst>
              <a:ext uri="{FF2B5EF4-FFF2-40B4-BE49-F238E27FC236}">
                <a16:creationId xmlns:a16="http://schemas.microsoft.com/office/drawing/2014/main" id="{5071C7D5-62E3-4197-AD27-E3E198F2C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3900" y="1619250"/>
            <a:ext cx="95250" cy="17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90" name="Line 70">
            <a:extLst>
              <a:ext uri="{FF2B5EF4-FFF2-40B4-BE49-F238E27FC236}">
                <a16:creationId xmlns:a16="http://schemas.microsoft.com/office/drawing/2014/main" id="{4D724C04-561B-4E1C-B7E7-7DB24363C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160020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91" name="Text Box 71">
            <a:extLst>
              <a:ext uri="{FF2B5EF4-FFF2-40B4-BE49-F238E27FC236}">
                <a16:creationId xmlns:a16="http://schemas.microsoft.com/office/drawing/2014/main" id="{3BE6173E-BEB9-41F2-AD1A-48564640F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5680075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/>
              <a:t>Echo (aidas)</a:t>
            </a:r>
          </a:p>
        </p:txBody>
      </p:sp>
      <p:sp>
        <p:nvSpPr>
          <p:cNvPr id="49192" name="Line 72">
            <a:extLst>
              <a:ext uri="{FF2B5EF4-FFF2-40B4-BE49-F238E27FC236}">
                <a16:creationId xmlns:a16="http://schemas.microsoft.com/office/drawing/2014/main" id="{408107F0-802E-47FD-A070-3B04E283B9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5230813"/>
            <a:ext cx="26035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93" name="Text Box 73">
            <a:extLst>
              <a:ext uri="{FF2B5EF4-FFF2-40B4-BE49-F238E27FC236}">
                <a16:creationId xmlns:a16="http://schemas.microsoft.com/office/drawing/2014/main" id="{625E2753-7087-4521-B9F6-E4BC2284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308475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 b="1"/>
              <a:t>Čia aš</a:t>
            </a:r>
          </a:p>
        </p:txBody>
      </p:sp>
      <p:sp>
        <p:nvSpPr>
          <p:cNvPr id="49194" name="Line 74">
            <a:extLst>
              <a:ext uri="{FF2B5EF4-FFF2-40B4-BE49-F238E27FC236}">
                <a16:creationId xmlns:a16="http://schemas.microsoft.com/office/drawing/2014/main" id="{E1931D86-7765-4BD0-839F-8B8B37B7F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5850" y="4743450"/>
            <a:ext cx="571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49195" name="Text Box 53">
            <a:extLst>
              <a:ext uri="{FF2B5EF4-FFF2-40B4-BE49-F238E27FC236}">
                <a16:creationId xmlns:a16="http://schemas.microsoft.com/office/drawing/2014/main" id="{F7F26FFC-96B7-42E9-831C-44E66A3D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4749800"/>
            <a:ext cx="701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sz="1600" b="1"/>
              <a:t>ttl=6</a:t>
            </a:r>
            <a:r>
              <a:rPr lang="lt-LT" altLang="lt-LT" sz="1600" b="1"/>
              <a:t>0</a:t>
            </a:r>
          </a:p>
        </p:txBody>
      </p:sp>
      <p:sp>
        <p:nvSpPr>
          <p:cNvPr id="49196" name="Text Box 71">
            <a:extLst>
              <a:ext uri="{FF2B5EF4-FFF2-40B4-BE49-F238E27FC236}">
                <a16:creationId xmlns:a16="http://schemas.microsoft.com/office/drawing/2014/main" id="{DA8B7D02-ADAF-4E7D-8749-128A41C8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487988"/>
            <a:ext cx="1328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t-LT" altLang="lt-LT"/>
              <a:t>Užklausa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>
            <a:extLst>
              <a:ext uri="{FF2B5EF4-FFF2-40B4-BE49-F238E27FC236}">
                <a16:creationId xmlns:a16="http://schemas.microsoft.com/office/drawing/2014/main" id="{5E436BE6-08C1-459A-8CEF-70611231C09B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141663"/>
            <a:ext cx="4932362" cy="3716337"/>
            <a:chOff x="476" y="1298"/>
            <a:chExt cx="3924" cy="3022"/>
          </a:xfrm>
        </p:grpSpPr>
        <p:sp>
          <p:nvSpPr>
            <p:cNvPr id="121859" name="Line 3">
              <a:extLst>
                <a:ext uri="{FF2B5EF4-FFF2-40B4-BE49-F238E27FC236}">
                  <a16:creationId xmlns:a16="http://schemas.microsoft.com/office/drawing/2014/main" id="{EBD8AD34-4D4C-4840-BFAD-BD6102A70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298"/>
              <a:ext cx="0" cy="2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0" name="Line 4">
              <a:extLst>
                <a:ext uri="{FF2B5EF4-FFF2-40B4-BE49-F238E27FC236}">
                  <a16:creationId xmlns:a16="http://schemas.microsoft.com/office/drawing/2014/main" id="{FFFEA5C3-F6A9-4499-83C3-AF442BE24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298"/>
              <a:ext cx="0" cy="2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1" name="Rectangle 5">
              <a:extLst>
                <a:ext uri="{FF2B5EF4-FFF2-40B4-BE49-F238E27FC236}">
                  <a16:creationId xmlns:a16="http://schemas.microsoft.com/office/drawing/2014/main" id="{A16F3B13-CF13-463C-B1F1-7955FE0F6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82"/>
              <a:ext cx="240" cy="1169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121862" name="Text Box 6">
              <a:extLst>
                <a:ext uri="{FF2B5EF4-FFF2-40B4-BE49-F238E27FC236}">
                  <a16:creationId xmlns:a16="http://schemas.microsoft.com/office/drawing/2014/main" id="{88AC2E5C-9A4A-4336-95DD-1BBAF8BCE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" y="3902"/>
              <a:ext cx="2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t</a:t>
              </a:r>
              <a:endParaRPr lang="lt-LT" altLang="lt-LT" sz="2800" b="1"/>
            </a:p>
          </p:txBody>
        </p:sp>
        <p:sp>
          <p:nvSpPr>
            <p:cNvPr id="121863" name="Text Box 7">
              <a:extLst>
                <a:ext uri="{FF2B5EF4-FFF2-40B4-BE49-F238E27FC236}">
                  <a16:creationId xmlns:a16="http://schemas.microsoft.com/office/drawing/2014/main" id="{90998500-D04D-464B-BD8D-56E9D0E81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3857"/>
              <a:ext cx="2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t</a:t>
              </a:r>
              <a:endParaRPr lang="lt-LT" altLang="lt-LT" sz="2800" b="1"/>
            </a:p>
          </p:txBody>
        </p:sp>
        <p:sp>
          <p:nvSpPr>
            <p:cNvPr id="121864" name="Line 8">
              <a:extLst>
                <a:ext uri="{FF2B5EF4-FFF2-40B4-BE49-F238E27FC236}">
                  <a16:creationId xmlns:a16="http://schemas.microsoft.com/office/drawing/2014/main" id="{C9EFAE1F-FB37-45CE-B0D1-0BEC0A9C5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382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5" name="Line 9">
              <a:extLst>
                <a:ext uri="{FF2B5EF4-FFF2-40B4-BE49-F238E27FC236}">
                  <a16:creationId xmlns:a16="http://schemas.microsoft.com/office/drawing/2014/main" id="{3EC40049-0A97-4B2B-B0B6-063D2411E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465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6" name="Line 10">
              <a:extLst>
                <a:ext uri="{FF2B5EF4-FFF2-40B4-BE49-F238E27FC236}">
                  <a16:creationId xmlns:a16="http://schemas.microsoft.com/office/drawing/2014/main" id="{679E4DD1-AC55-480A-AC37-CFCDF394B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549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7" name="Line 11">
              <a:extLst>
                <a:ext uri="{FF2B5EF4-FFF2-40B4-BE49-F238E27FC236}">
                  <a16:creationId xmlns:a16="http://schemas.microsoft.com/office/drawing/2014/main" id="{10342AEC-8B4C-42CB-9789-195D12242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632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8" name="Line 12">
              <a:extLst>
                <a:ext uri="{FF2B5EF4-FFF2-40B4-BE49-F238E27FC236}">
                  <a16:creationId xmlns:a16="http://schemas.microsoft.com/office/drawing/2014/main" id="{D49B5969-8479-4225-B2A7-A4C64AD52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716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69" name="Line 13">
              <a:extLst>
                <a:ext uri="{FF2B5EF4-FFF2-40B4-BE49-F238E27FC236}">
                  <a16:creationId xmlns:a16="http://schemas.microsoft.com/office/drawing/2014/main" id="{305F32D1-C4F9-4A43-A465-F5D0596CA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799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id="{CF077948-4145-47A6-AED1-0E4907C3B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883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1" name="Line 15">
              <a:extLst>
                <a:ext uri="{FF2B5EF4-FFF2-40B4-BE49-F238E27FC236}">
                  <a16:creationId xmlns:a16="http://schemas.microsoft.com/office/drawing/2014/main" id="{1CE9B923-7FCD-4C00-BE4D-5039E839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966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2" name="Line 16">
              <a:extLst>
                <a:ext uri="{FF2B5EF4-FFF2-40B4-BE49-F238E27FC236}">
                  <a16:creationId xmlns:a16="http://schemas.microsoft.com/office/drawing/2014/main" id="{85D54B62-C80D-426D-81C3-91BFE76D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050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3" name="Line 17">
              <a:extLst>
                <a:ext uri="{FF2B5EF4-FFF2-40B4-BE49-F238E27FC236}">
                  <a16:creationId xmlns:a16="http://schemas.microsoft.com/office/drawing/2014/main" id="{BB119AD9-4E4D-4859-98A1-80EE0F890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133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4" name="Line 18">
              <a:extLst>
                <a:ext uri="{FF2B5EF4-FFF2-40B4-BE49-F238E27FC236}">
                  <a16:creationId xmlns:a16="http://schemas.microsoft.com/office/drawing/2014/main" id="{5F5D31B6-3C94-48EE-AF14-F31845C08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217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5" name="Line 19">
              <a:extLst>
                <a:ext uri="{FF2B5EF4-FFF2-40B4-BE49-F238E27FC236}">
                  <a16:creationId xmlns:a16="http://schemas.microsoft.com/office/drawing/2014/main" id="{D26F3139-CE8C-496D-8EBF-CB1041E89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300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6" name="Line 20">
              <a:extLst>
                <a:ext uri="{FF2B5EF4-FFF2-40B4-BE49-F238E27FC236}">
                  <a16:creationId xmlns:a16="http://schemas.microsoft.com/office/drawing/2014/main" id="{8B79E2CE-E211-4C3C-AB11-ED32FF1DE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384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7" name="Line 21">
              <a:extLst>
                <a:ext uri="{FF2B5EF4-FFF2-40B4-BE49-F238E27FC236}">
                  <a16:creationId xmlns:a16="http://schemas.microsoft.com/office/drawing/2014/main" id="{28616F1E-6EE0-4091-84F5-DD46F42CD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2467"/>
              <a:ext cx="3119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8" name="Line 22">
              <a:extLst>
                <a:ext uri="{FF2B5EF4-FFF2-40B4-BE49-F238E27FC236}">
                  <a16:creationId xmlns:a16="http://schemas.microsoft.com/office/drawing/2014/main" id="{C3825D67-2ABD-413B-A097-99A99433E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1382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79" name="Line 23">
              <a:extLst>
                <a:ext uri="{FF2B5EF4-FFF2-40B4-BE49-F238E27FC236}">
                  <a16:creationId xmlns:a16="http://schemas.microsoft.com/office/drawing/2014/main" id="{5E90A0EA-3FF2-48FD-A95B-D3F1223D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2551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80" name="Line 24">
              <a:extLst>
                <a:ext uri="{FF2B5EF4-FFF2-40B4-BE49-F238E27FC236}">
                  <a16:creationId xmlns:a16="http://schemas.microsoft.com/office/drawing/2014/main" id="{4595E963-B7FE-469E-8A8D-41927E51C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3052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81" name="Line 25">
              <a:extLst>
                <a:ext uri="{FF2B5EF4-FFF2-40B4-BE49-F238E27FC236}">
                  <a16:creationId xmlns:a16="http://schemas.microsoft.com/office/drawing/2014/main" id="{D0F35ABB-A9AA-4661-882C-5F5898FB1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4" y="3052"/>
              <a:ext cx="311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82" name="Line 26">
              <a:extLst>
                <a:ext uri="{FF2B5EF4-FFF2-40B4-BE49-F238E27FC236}">
                  <a16:creationId xmlns:a16="http://schemas.microsoft.com/office/drawing/2014/main" id="{54A60C91-AFBC-4EB0-9CBC-AC6BE040E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3553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83" name="Line 27">
              <a:extLst>
                <a:ext uri="{FF2B5EF4-FFF2-40B4-BE49-F238E27FC236}">
                  <a16:creationId xmlns:a16="http://schemas.microsoft.com/office/drawing/2014/main" id="{51C51997-8457-402E-9B16-A4ECF70C5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3553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21884" name="Text Box 28">
              <a:extLst>
                <a:ext uri="{FF2B5EF4-FFF2-40B4-BE49-F238E27FC236}">
                  <a16:creationId xmlns:a16="http://schemas.microsoft.com/office/drawing/2014/main" id="{0D26DEB9-05C0-4A55-840D-8438C20F1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3401"/>
              <a:ext cx="355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L</a:t>
              </a:r>
              <a:endParaRPr lang="lt-LT" altLang="lt-LT" sz="2800" b="1"/>
            </a:p>
          </p:txBody>
        </p:sp>
        <p:sp>
          <p:nvSpPr>
            <p:cNvPr id="121885" name="Rectangle 29">
              <a:extLst>
                <a:ext uri="{FF2B5EF4-FFF2-40B4-BE49-F238E27FC236}">
                  <a16:creationId xmlns:a16="http://schemas.microsoft.com/office/drawing/2014/main" id="{1B295AEA-393E-495E-B9BC-DB05A399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95"/>
              <a:ext cx="66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siunt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121886" name="Rectangle 30">
              <a:extLst>
                <a:ext uri="{FF2B5EF4-FFF2-40B4-BE49-F238E27FC236}">
                  <a16:creationId xmlns:a16="http://schemas.microsoft.com/office/drawing/2014/main" id="{A36AFA97-A27C-4779-BA5A-7DBB72E0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11"/>
              <a:ext cx="66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sklid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</p:grpSp>
      <p:sp>
        <p:nvSpPr>
          <p:cNvPr id="121887" name="Rectangle 31">
            <a:extLst>
              <a:ext uri="{FF2B5EF4-FFF2-40B4-BE49-F238E27FC236}">
                <a16:creationId xmlns:a16="http://schemas.microsoft.com/office/drawing/2014/main" id="{A629C95A-BAB0-4BAA-9ED1-C9438638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1117600"/>
            <a:ext cx="53800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ko-KR" sz="2800"/>
              <a:t>Paketo išsiuntimas į ryšio terpę </a:t>
            </a:r>
            <a:r>
              <a:rPr lang="lt-LT" altLang="ko-KR" sz="2800" b="1"/>
              <a:t>t</a:t>
            </a:r>
            <a:r>
              <a:rPr lang="lt-LT" altLang="ko-KR" sz="2800" b="1" baseline="-25000"/>
              <a:t>siunt</a:t>
            </a:r>
          </a:p>
          <a:p>
            <a:r>
              <a:rPr lang="lt-LT" altLang="ko-KR" sz="2800"/>
              <a:t>Paketo sklidimas ryšio terpe </a:t>
            </a:r>
            <a:r>
              <a:rPr lang="lt-LT" altLang="ko-KR" sz="2800" b="1"/>
              <a:t>t</a:t>
            </a:r>
            <a:r>
              <a:rPr lang="lt-LT" altLang="ko-KR" sz="2800" b="1" baseline="-25000"/>
              <a:t>sklid</a:t>
            </a:r>
            <a:r>
              <a:rPr lang="lt-LT" altLang="ko-KR" sz="2800" b="1"/>
              <a:t> </a:t>
            </a:r>
            <a:endParaRPr lang="lt-LT" altLang="ko-KR" sz="2800"/>
          </a:p>
        </p:txBody>
      </p:sp>
      <p:sp>
        <p:nvSpPr>
          <p:cNvPr id="121888" name="Rectangle 32">
            <a:extLst>
              <a:ext uri="{FF2B5EF4-FFF2-40B4-BE49-F238E27FC236}">
                <a16:creationId xmlns:a16="http://schemas.microsoft.com/office/drawing/2014/main" id="{C72488A8-1F67-45AE-9CD8-11E78593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graphicFrame>
        <p:nvGraphicFramePr>
          <p:cNvPr id="121889" name="Object 33">
            <a:extLst>
              <a:ext uri="{FF2B5EF4-FFF2-40B4-BE49-F238E27FC236}">
                <a16:creationId xmlns:a16="http://schemas.microsoft.com/office/drawing/2014/main" id="{9C56141B-6028-4219-9BCF-DCD27389A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61144"/>
              </p:ext>
            </p:extLst>
          </p:nvPr>
        </p:nvGraphicFramePr>
        <p:xfrm>
          <a:off x="7123113" y="990600"/>
          <a:ext cx="11874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641" imgH="393529" progId="Equation.3">
                  <p:embed/>
                </p:oleObj>
              </mc:Choice>
              <mc:Fallback>
                <p:oleObj name="Equation" r:id="rId2" imgW="596641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990600"/>
                        <a:ext cx="1187450" cy="7731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0" name="Rectangle 34">
            <a:extLst>
              <a:ext uri="{FF2B5EF4-FFF2-40B4-BE49-F238E27FC236}">
                <a16:creationId xmlns:a16="http://schemas.microsoft.com/office/drawing/2014/main" id="{0F7F777F-039F-44D3-9FBB-9CD05B93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graphicFrame>
        <p:nvGraphicFramePr>
          <p:cNvPr id="121891" name="Object 35">
            <a:extLst>
              <a:ext uri="{FF2B5EF4-FFF2-40B4-BE49-F238E27FC236}">
                <a16:creationId xmlns:a16="http://schemas.microsoft.com/office/drawing/2014/main" id="{9F9D4FFD-2470-4787-8646-A99265E02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7452"/>
              </p:ext>
            </p:extLst>
          </p:nvPr>
        </p:nvGraphicFramePr>
        <p:xfrm>
          <a:off x="7196138" y="2047875"/>
          <a:ext cx="11160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393529" progId="Equation.3">
                  <p:embed/>
                </p:oleObj>
              </mc:Choice>
              <mc:Fallback>
                <p:oleObj name="Equation" r:id="rId4" imgW="583947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2047875"/>
                        <a:ext cx="1116012" cy="7508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2" name="Rectangle 36">
            <a:extLst>
              <a:ext uri="{FF2B5EF4-FFF2-40B4-BE49-F238E27FC236}">
                <a16:creationId xmlns:a16="http://schemas.microsoft.com/office/drawing/2014/main" id="{C70D49BF-0094-457D-B409-6C55F4E6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84600"/>
            <a:ext cx="3719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pt-BR" altLang="ko-KR">
                <a:ea typeface="굴림" panose="020B0600000101010101" pitchFamily="34" charset="-127"/>
              </a:rPr>
              <a:t>K- paketo ilgis (bitais);</a:t>
            </a:r>
          </a:p>
          <a:p>
            <a:r>
              <a:rPr lang="pt-BR" altLang="ko-KR">
                <a:ea typeface="굴림" panose="020B0600000101010101" pitchFamily="34" charset="-127"/>
              </a:rPr>
              <a:t>R – tinklo greitaveika (bps).</a:t>
            </a:r>
            <a:r>
              <a:rPr lang="lt-LT" altLang="ko-KR"/>
              <a:t> </a:t>
            </a:r>
          </a:p>
        </p:txBody>
      </p:sp>
      <p:sp>
        <p:nvSpPr>
          <p:cNvPr id="121893" name="Rectangle 37">
            <a:extLst>
              <a:ext uri="{FF2B5EF4-FFF2-40B4-BE49-F238E27FC236}">
                <a16:creationId xmlns:a16="http://schemas.microsoft.com/office/drawing/2014/main" id="{A2A247B5-F85C-41DF-848C-1827CC38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87613"/>
            <a:ext cx="4022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pt-BR" altLang="ko-KR">
                <a:ea typeface="굴림" panose="020B0600000101010101" pitchFamily="34" charset="-127"/>
              </a:rPr>
              <a:t>L </a:t>
            </a:r>
            <a:r>
              <a:rPr lang="lt-LT" altLang="ko-KR"/>
              <a:t>- </a:t>
            </a:r>
            <a:r>
              <a:rPr lang="pt-BR" altLang="ko-KR">
                <a:ea typeface="굴림" panose="020B0600000101010101" pitchFamily="34" charset="-127"/>
              </a:rPr>
              <a:t>atstum</a:t>
            </a:r>
            <a:r>
              <a:rPr lang="lt-LT" altLang="ko-KR"/>
              <a:t>as</a:t>
            </a:r>
            <a:r>
              <a:rPr lang="pt-BR" altLang="ko-KR">
                <a:ea typeface="굴림" panose="020B0600000101010101" pitchFamily="34" charset="-127"/>
              </a:rPr>
              <a:t> tarp tinklo mazgų</a:t>
            </a:r>
            <a:r>
              <a:rPr lang="lt-LT" altLang="ko-KR"/>
              <a:t>;</a:t>
            </a:r>
          </a:p>
          <a:p>
            <a:r>
              <a:rPr lang="lt-LT" altLang="ko-KR"/>
              <a:t>V -</a:t>
            </a:r>
            <a:r>
              <a:rPr lang="pt-BR" altLang="ko-KR">
                <a:ea typeface="굴림" panose="020B0600000101010101" pitchFamily="34" charset="-127"/>
              </a:rPr>
              <a:t>signalo sklidimo grei</a:t>
            </a:r>
            <a:r>
              <a:rPr lang="lt-LT" altLang="ko-KR"/>
              <a:t>tis m/s</a:t>
            </a:r>
            <a:endParaRPr lang="pt-BR" altLang="ko-KR">
              <a:ea typeface="굴림" panose="020B0600000101010101" pitchFamily="34" charset="-127"/>
            </a:endParaRPr>
          </a:p>
        </p:txBody>
      </p:sp>
      <p:sp>
        <p:nvSpPr>
          <p:cNvPr id="121894" name="Text Box 38">
            <a:extLst>
              <a:ext uri="{FF2B5EF4-FFF2-40B4-BE49-F238E27FC236}">
                <a16:creationId xmlns:a16="http://schemas.microsoft.com/office/drawing/2014/main" id="{AB10009C-3B77-4E3A-9A32-E2BD8D0C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301625"/>
            <a:ext cx="890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2800" b="1"/>
              <a:t>Siuntimo ir sklidimo laiko diagrama – </a:t>
            </a:r>
            <a:r>
              <a:rPr lang="lt-LT" altLang="lt-LT" sz="2800"/>
              <a:t>tik viena kryptimi</a:t>
            </a:r>
            <a:endParaRPr lang="lt-LT" altLang="lt-LT" sz="2800">
              <a:solidFill>
                <a:srgbClr val="0070C0"/>
              </a:solidFill>
            </a:endParaRPr>
          </a:p>
        </p:txBody>
      </p:sp>
      <p:sp>
        <p:nvSpPr>
          <p:cNvPr id="121895" name="Slide Number Placeholder 1">
            <a:extLst>
              <a:ext uri="{FF2B5EF4-FFF2-40B4-BE49-F238E27FC236}">
                <a16:creationId xmlns:a16="http://schemas.microsoft.com/office/drawing/2014/main" id="{3DFBC1EE-D78A-45CD-AFB2-0F46EBF976A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103538A-0DF5-4C7D-83DF-3537CDEFEC7F}" type="slidenum">
              <a:rPr lang="en-GB" altLang="lt-LT" sz="1400"/>
              <a:pPr algn="r" eaLnBrk="1" hangingPunct="1"/>
              <a:t>26</a:t>
            </a:fld>
            <a:endParaRPr lang="en-GB" altLang="lt-LT" sz="1400"/>
          </a:p>
        </p:txBody>
      </p:sp>
      <p:sp>
        <p:nvSpPr>
          <p:cNvPr id="121896" name="TextBox 1">
            <a:extLst>
              <a:ext uri="{FF2B5EF4-FFF2-40B4-BE49-F238E27FC236}">
                <a16:creationId xmlns:a16="http://schemas.microsoft.com/office/drawing/2014/main" id="{5A5BFA06-8226-4680-AB9F-1A29FCB1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798763"/>
            <a:ext cx="141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/>
              <a:t>Siuntimas</a:t>
            </a:r>
            <a:endParaRPr lang="lt-LT" altLang="lt-LT"/>
          </a:p>
        </p:txBody>
      </p:sp>
      <p:sp>
        <p:nvSpPr>
          <p:cNvPr id="121897" name="TextBox 2">
            <a:extLst>
              <a:ext uri="{FF2B5EF4-FFF2-40B4-BE49-F238E27FC236}">
                <a16:creationId xmlns:a16="http://schemas.microsoft.com/office/drawing/2014/main" id="{E73252BD-016C-48ED-978B-D7A41009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3028950"/>
            <a:ext cx="149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/>
              <a:t>Pri</a:t>
            </a:r>
            <a:r>
              <a:rPr lang="lt-LT" altLang="lt-LT"/>
              <a:t>ėmimas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2">
            <a:extLst>
              <a:ext uri="{FF2B5EF4-FFF2-40B4-BE49-F238E27FC236}">
                <a16:creationId xmlns:a16="http://schemas.microsoft.com/office/drawing/2014/main" id="{2C494599-84BB-415C-86DC-2676362C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50179" name="Rectangle 34">
            <a:extLst>
              <a:ext uri="{FF2B5EF4-FFF2-40B4-BE49-F238E27FC236}">
                <a16:creationId xmlns:a16="http://schemas.microsoft.com/office/drawing/2014/main" id="{6BAA5ED1-3DE3-41F3-9FEB-52177D5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50180" name="Text Box 38">
            <a:extLst>
              <a:ext uri="{FF2B5EF4-FFF2-40B4-BE49-F238E27FC236}">
                <a16:creationId xmlns:a16="http://schemas.microsoft.com/office/drawing/2014/main" id="{155233E3-7C58-4C74-A761-58C6FA0A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301625"/>
            <a:ext cx="890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2800" b="1"/>
              <a:t>Ping laiko diagrama </a:t>
            </a:r>
            <a:endParaRPr lang="lt-LT" altLang="lt-LT" sz="2800">
              <a:solidFill>
                <a:srgbClr val="0070C0"/>
              </a:solidFill>
            </a:endParaRPr>
          </a:p>
        </p:txBody>
      </p:sp>
      <p:sp>
        <p:nvSpPr>
          <p:cNvPr id="50181" name="Slide Number Placeholder 1">
            <a:extLst>
              <a:ext uri="{FF2B5EF4-FFF2-40B4-BE49-F238E27FC236}">
                <a16:creationId xmlns:a16="http://schemas.microsoft.com/office/drawing/2014/main" id="{3C723481-2D22-4166-AE4C-7656D3ECC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EC1500-D5ED-415A-A704-E95492B7EC44}" type="slidenum">
              <a:rPr lang="en-GB" altLang="lt-LT" sz="1400"/>
              <a:pPr/>
              <a:t>27</a:t>
            </a:fld>
            <a:endParaRPr lang="en-GB" altLang="lt-LT" sz="1400"/>
          </a:p>
        </p:txBody>
      </p:sp>
      <p:grpSp>
        <p:nvGrpSpPr>
          <p:cNvPr id="50182" name="Group 2">
            <a:extLst>
              <a:ext uri="{FF2B5EF4-FFF2-40B4-BE49-F238E27FC236}">
                <a16:creationId xmlns:a16="http://schemas.microsoft.com/office/drawing/2014/main" id="{39824CE7-56CA-40D2-A152-F69905CF2635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854075"/>
            <a:ext cx="4230687" cy="3228975"/>
            <a:chOff x="1408113" y="854075"/>
            <a:chExt cx="4783137" cy="5529263"/>
          </a:xfrm>
        </p:grpSpPr>
        <p:sp>
          <p:nvSpPr>
            <p:cNvPr id="50202" name="Line 3">
              <a:extLst>
                <a:ext uri="{FF2B5EF4-FFF2-40B4-BE49-F238E27FC236}">
                  <a16:creationId xmlns:a16="http://schemas.microsoft.com/office/drawing/2014/main" id="{8A73BBF7-4CBF-450B-99BD-689E5DC02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13" y="854075"/>
              <a:ext cx="0" cy="5287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03" name="Line 4">
              <a:extLst>
                <a:ext uri="{FF2B5EF4-FFF2-40B4-BE49-F238E27FC236}">
                  <a16:creationId xmlns:a16="http://schemas.microsoft.com/office/drawing/2014/main" id="{F3F623A4-24ED-4DF5-804A-BCB79A548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6888" y="854075"/>
              <a:ext cx="0" cy="5272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04" name="Rectangle 5">
              <a:extLst>
                <a:ext uri="{FF2B5EF4-FFF2-40B4-BE49-F238E27FC236}">
                  <a16:creationId xmlns:a16="http://schemas.microsoft.com/office/drawing/2014/main" id="{6D44D827-93BA-4959-94B6-A3DA52A6F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974725"/>
              <a:ext cx="268288" cy="71755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50205" name="Text Box 6">
              <a:extLst>
                <a:ext uri="{FF2B5EF4-FFF2-40B4-BE49-F238E27FC236}">
                  <a16:creationId xmlns:a16="http://schemas.microsoft.com/office/drawing/2014/main" id="{382F2E02-7082-436D-8E67-AAE5035AF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363" y="5868988"/>
              <a:ext cx="300037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t</a:t>
              </a:r>
              <a:endParaRPr lang="lt-LT" altLang="lt-LT" sz="2800" b="1"/>
            </a:p>
          </p:txBody>
        </p:sp>
        <p:sp>
          <p:nvSpPr>
            <p:cNvPr id="50206" name="Text Box 7">
              <a:extLst>
                <a:ext uri="{FF2B5EF4-FFF2-40B4-BE49-F238E27FC236}">
                  <a16:creationId xmlns:a16="http://schemas.microsoft.com/office/drawing/2014/main" id="{D97438C2-934D-461E-B93D-A6FA43B5C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5640388"/>
              <a:ext cx="300038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t</a:t>
              </a:r>
              <a:endParaRPr lang="lt-LT" altLang="lt-LT" sz="2800" b="1"/>
            </a:p>
          </p:txBody>
        </p:sp>
        <p:sp>
          <p:nvSpPr>
            <p:cNvPr id="50207" name="Line 19">
              <a:extLst>
                <a:ext uri="{FF2B5EF4-FFF2-40B4-BE49-F238E27FC236}">
                  <a16:creationId xmlns:a16="http://schemas.microsoft.com/office/drawing/2014/main" id="{48D1256C-C65C-4405-9B21-90FCAE60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1384300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08" name="Line 20">
              <a:extLst>
                <a:ext uri="{FF2B5EF4-FFF2-40B4-BE49-F238E27FC236}">
                  <a16:creationId xmlns:a16="http://schemas.microsoft.com/office/drawing/2014/main" id="{A679E589-48B5-456D-A2E7-333A95E6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1487488"/>
              <a:ext cx="3495675" cy="150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09" name="Line 21">
              <a:extLst>
                <a:ext uri="{FF2B5EF4-FFF2-40B4-BE49-F238E27FC236}">
                  <a16:creationId xmlns:a16="http://schemas.microsoft.com/office/drawing/2014/main" id="{5E97D261-E1E0-4198-B5BC-13766F2BC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1589088"/>
              <a:ext cx="3495675" cy="150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0" name="Line 22">
              <a:extLst>
                <a:ext uri="{FF2B5EF4-FFF2-40B4-BE49-F238E27FC236}">
                  <a16:creationId xmlns:a16="http://schemas.microsoft.com/office/drawing/2014/main" id="{02D29681-870D-4D7E-98B0-CBE595AF4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8" y="957263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1" name="Line 23">
              <a:extLst>
                <a:ext uri="{FF2B5EF4-FFF2-40B4-BE49-F238E27FC236}">
                  <a16:creationId xmlns:a16="http://schemas.microsoft.com/office/drawing/2014/main" id="{64E98C78-471B-4A6E-BF2F-2D1A2336D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975" y="1692275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2" name="Line 24">
              <a:extLst>
                <a:ext uri="{FF2B5EF4-FFF2-40B4-BE49-F238E27FC236}">
                  <a16:creationId xmlns:a16="http://schemas.microsoft.com/office/drawing/2014/main" id="{81A96B14-62E0-489D-9B5D-44EE99B86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0363" y="3094038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3" name="Line 25">
              <a:extLst>
                <a:ext uri="{FF2B5EF4-FFF2-40B4-BE49-F238E27FC236}">
                  <a16:creationId xmlns:a16="http://schemas.microsoft.com/office/drawing/2014/main" id="{4794ED11-3E02-438D-B9FB-F2190297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3588" y="3074988"/>
              <a:ext cx="349567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4" name="Line 26">
              <a:extLst>
                <a:ext uri="{FF2B5EF4-FFF2-40B4-BE49-F238E27FC236}">
                  <a16:creationId xmlns:a16="http://schemas.microsoft.com/office/drawing/2014/main" id="{2C50B177-FC9B-4038-83ED-C444B6343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13" y="5884863"/>
              <a:ext cx="1076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5" name="Line 27">
              <a:extLst>
                <a:ext uri="{FF2B5EF4-FFF2-40B4-BE49-F238E27FC236}">
                  <a16:creationId xmlns:a16="http://schemas.microsoft.com/office/drawing/2014/main" id="{0D044C69-15ED-4E81-8D98-E8FC8170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2763" y="5884863"/>
              <a:ext cx="1254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16" name="Text Box 28">
              <a:extLst>
                <a:ext uri="{FF2B5EF4-FFF2-40B4-BE49-F238E27FC236}">
                  <a16:creationId xmlns:a16="http://schemas.microsoft.com/office/drawing/2014/main" id="{7D8920A8-4460-4FA3-BC8E-A209CE6A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613" y="5611813"/>
              <a:ext cx="398462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 sz="2000">
                  <a:solidFill>
                    <a:srgbClr val="000000"/>
                  </a:solidFill>
                </a:rPr>
                <a:t>L</a:t>
              </a:r>
              <a:endParaRPr lang="lt-LT" altLang="lt-LT" sz="2800" b="1"/>
            </a:p>
          </p:txBody>
        </p:sp>
        <p:sp>
          <p:nvSpPr>
            <p:cNvPr id="50217" name="Rectangle 29">
              <a:extLst>
                <a:ext uri="{FF2B5EF4-FFF2-40B4-BE49-F238E27FC236}">
                  <a16:creationId xmlns:a16="http://schemas.microsoft.com/office/drawing/2014/main" id="{EEE8C08D-BE94-4D14-9252-088BC14DE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1049338"/>
              <a:ext cx="49371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0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18" name="Rectangle 30">
              <a:extLst>
                <a:ext uri="{FF2B5EF4-FFF2-40B4-BE49-F238E27FC236}">
                  <a16:creationId xmlns:a16="http://schemas.microsoft.com/office/drawing/2014/main" id="{A6359656-E9D4-4943-B1FA-9F07E3CAC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193925"/>
              <a:ext cx="4937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1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19" name="Line 19">
              <a:extLst>
                <a:ext uri="{FF2B5EF4-FFF2-40B4-BE49-F238E27FC236}">
                  <a16:creationId xmlns:a16="http://schemas.microsoft.com/office/drawing/2014/main" id="{7700C515-E182-43B4-BD59-7A695BA41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13" y="1030288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0" name="Line 19">
              <a:extLst>
                <a:ext uri="{FF2B5EF4-FFF2-40B4-BE49-F238E27FC236}">
                  <a16:creationId xmlns:a16="http://schemas.microsoft.com/office/drawing/2014/main" id="{F06B4FDC-C34D-4925-BAA8-5B02FCBB2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13" y="1123950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1" name="Line 19">
              <a:extLst>
                <a:ext uri="{FF2B5EF4-FFF2-40B4-BE49-F238E27FC236}">
                  <a16:creationId xmlns:a16="http://schemas.microsoft.com/office/drawing/2014/main" id="{BC7048F0-0475-42B8-B0D9-974BF1B6F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1214438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2" name="Line 19">
              <a:extLst>
                <a:ext uri="{FF2B5EF4-FFF2-40B4-BE49-F238E27FC236}">
                  <a16:creationId xmlns:a16="http://schemas.microsoft.com/office/drawing/2014/main" id="{21E2448F-E506-46A1-A055-B4F3668D6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13" y="1311275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3" name="Rectangle 5">
              <a:extLst>
                <a:ext uri="{FF2B5EF4-FFF2-40B4-BE49-F238E27FC236}">
                  <a16:creationId xmlns:a16="http://schemas.microsoft.com/office/drawing/2014/main" id="{D32070C0-8934-40A5-84BE-2C0595C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3094038"/>
              <a:ext cx="268287" cy="71913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/>
            </a:p>
          </p:txBody>
        </p:sp>
        <p:sp>
          <p:nvSpPr>
            <p:cNvPr id="50224" name="Line 19">
              <a:extLst>
                <a:ext uri="{FF2B5EF4-FFF2-40B4-BE49-F238E27FC236}">
                  <a16:creationId xmlns:a16="http://schemas.microsoft.com/office/drawing/2014/main" id="{9D7181C4-1B18-49C3-9B4A-C65DFEC75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1213" y="3106738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5" name="Line 19">
              <a:extLst>
                <a:ext uri="{FF2B5EF4-FFF2-40B4-BE49-F238E27FC236}">
                  <a16:creationId xmlns:a16="http://schemas.microsoft.com/office/drawing/2014/main" id="{C0422EDE-E892-4E46-B1BB-E5B98AE1B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1213" y="3233738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6" name="Line 19">
              <a:extLst>
                <a:ext uri="{FF2B5EF4-FFF2-40B4-BE49-F238E27FC236}">
                  <a16:creationId xmlns:a16="http://schemas.microsoft.com/office/drawing/2014/main" id="{2D7F8C3B-95AB-4966-849F-232C2E712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750" y="3394075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7" name="Line 19">
              <a:extLst>
                <a:ext uri="{FF2B5EF4-FFF2-40B4-BE49-F238E27FC236}">
                  <a16:creationId xmlns:a16="http://schemas.microsoft.com/office/drawing/2014/main" id="{B94017CE-1439-401A-9587-697EF98C5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750" y="3497263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8" name="Line 19">
              <a:extLst>
                <a:ext uri="{FF2B5EF4-FFF2-40B4-BE49-F238E27FC236}">
                  <a16:creationId xmlns:a16="http://schemas.microsoft.com/office/drawing/2014/main" id="{E985530A-1DB5-48B0-A67B-64796B064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4700" y="3709988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29" name="Line 19">
              <a:extLst>
                <a:ext uri="{FF2B5EF4-FFF2-40B4-BE49-F238E27FC236}">
                  <a16:creationId xmlns:a16="http://schemas.microsoft.com/office/drawing/2014/main" id="{A606E41E-1447-45CB-B214-887A11A30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588" y="3600450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0" name="Line 19">
              <a:extLst>
                <a:ext uri="{FF2B5EF4-FFF2-40B4-BE49-F238E27FC236}">
                  <a16:creationId xmlns:a16="http://schemas.microsoft.com/office/drawing/2014/main" id="{48DB350F-336A-4F9A-AE8C-3C991021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750" y="3794125"/>
              <a:ext cx="3495675" cy="150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1" name="Line 22">
              <a:extLst>
                <a:ext uri="{FF2B5EF4-FFF2-40B4-BE49-F238E27FC236}">
                  <a16:creationId xmlns:a16="http://schemas.microsoft.com/office/drawing/2014/main" id="{F55345D5-F142-4DD3-820D-8E7BBF62F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013" y="4595813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2" name="Line 22">
              <a:extLst>
                <a:ext uri="{FF2B5EF4-FFF2-40B4-BE49-F238E27FC236}">
                  <a16:creationId xmlns:a16="http://schemas.microsoft.com/office/drawing/2014/main" id="{AED3A15C-056D-47B7-94C5-57060F469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013" y="5295900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3" name="Rectangle 29">
              <a:extLst>
                <a:ext uri="{FF2B5EF4-FFF2-40B4-BE49-F238E27FC236}">
                  <a16:creationId xmlns:a16="http://schemas.microsoft.com/office/drawing/2014/main" id="{3DEF5684-AA4E-44F4-B7F0-95AE266A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4689475"/>
              <a:ext cx="4937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2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34" name="Rectangle 30">
              <a:extLst>
                <a:ext uri="{FF2B5EF4-FFF2-40B4-BE49-F238E27FC236}">
                  <a16:creationId xmlns:a16="http://schemas.microsoft.com/office/drawing/2014/main" id="{77D6EAF0-8533-4462-8149-824D84CF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4370388"/>
              <a:ext cx="4953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3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35" name="Line 25">
              <a:extLst>
                <a:ext uri="{FF2B5EF4-FFF2-40B4-BE49-F238E27FC236}">
                  <a16:creationId xmlns:a16="http://schemas.microsoft.com/office/drawing/2014/main" id="{F2BB153A-62C4-48BA-938D-111DDCBFE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788" y="5295900"/>
              <a:ext cx="349567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6" name="Rectangle 29">
              <a:extLst>
                <a:ext uri="{FF2B5EF4-FFF2-40B4-BE49-F238E27FC236}">
                  <a16:creationId xmlns:a16="http://schemas.microsoft.com/office/drawing/2014/main" id="{05D9D413-901C-40D9-8BD3-4EBB32D2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8" y="2551113"/>
              <a:ext cx="49371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0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37" name="Rectangle 29">
              <a:extLst>
                <a:ext uri="{FF2B5EF4-FFF2-40B4-BE49-F238E27FC236}">
                  <a16:creationId xmlns:a16="http://schemas.microsoft.com/office/drawing/2014/main" id="{29DDE914-FEA6-462F-B1B3-991197FA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3187700"/>
              <a:ext cx="4937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ko-KR" sz="2800"/>
                <a:t>t</a:t>
              </a:r>
              <a:r>
                <a:rPr lang="lt-LT" altLang="ko-KR" sz="2800" baseline="-25000"/>
                <a:t>2</a:t>
              </a:r>
              <a:r>
                <a:rPr lang="en-US" altLang="ko-KR" sz="2800" b="1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50238" name="Line 23">
              <a:extLst>
                <a:ext uri="{FF2B5EF4-FFF2-40B4-BE49-F238E27FC236}">
                  <a16:creationId xmlns:a16="http://schemas.microsoft.com/office/drawing/2014/main" id="{E233B6BD-EEB0-4D66-920E-57E65472A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0388" y="3813175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39" name="Line 23">
              <a:extLst>
                <a:ext uri="{FF2B5EF4-FFF2-40B4-BE49-F238E27FC236}">
                  <a16:creationId xmlns:a16="http://schemas.microsoft.com/office/drawing/2014/main" id="{0F6D9FA3-AF94-4CDA-AF91-05AB7E01A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8638" y="3106738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0240" name="Line 23">
              <a:extLst>
                <a:ext uri="{FF2B5EF4-FFF2-40B4-BE49-F238E27FC236}">
                  <a16:creationId xmlns:a16="http://schemas.microsoft.com/office/drawing/2014/main" id="{0FDD9172-436C-40C1-87AE-A9734027B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2533650"/>
              <a:ext cx="35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50183" name="Group 44">
            <a:extLst>
              <a:ext uri="{FF2B5EF4-FFF2-40B4-BE49-F238E27FC236}">
                <a16:creationId xmlns:a16="http://schemas.microsoft.com/office/drawing/2014/main" id="{511D7069-54C6-4340-B2C1-26EB6030786F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1384300"/>
            <a:ext cx="2646363" cy="1285875"/>
            <a:chOff x="3223368" y="2155825"/>
            <a:chExt cx="3590925" cy="1733550"/>
          </a:xfrm>
        </p:grpSpPr>
        <p:grpSp>
          <p:nvGrpSpPr>
            <p:cNvPr id="50189" name="Group 3">
              <a:extLst>
                <a:ext uri="{FF2B5EF4-FFF2-40B4-BE49-F238E27FC236}">
                  <a16:creationId xmlns:a16="http://schemas.microsoft.com/office/drawing/2014/main" id="{E77DB5B2-1C09-4A5D-9905-FB7D260D8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0" y="2571751"/>
              <a:ext cx="2701925" cy="1112838"/>
              <a:chOff x="1488" y="1440"/>
              <a:chExt cx="1702" cy="701"/>
            </a:xfrm>
          </p:grpSpPr>
          <p:sp>
            <p:nvSpPr>
              <p:cNvPr id="50194" name="Oval 4">
                <a:extLst>
                  <a:ext uri="{FF2B5EF4-FFF2-40B4-BE49-F238E27FC236}">
                    <a16:creationId xmlns:a16="http://schemas.microsoft.com/office/drawing/2014/main" id="{38810B51-FB20-46E1-BE22-A16749A99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192" cy="192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lt-LT" altLang="lt-LT"/>
              </a:p>
            </p:txBody>
          </p:sp>
          <p:sp>
            <p:nvSpPr>
              <p:cNvPr id="50195" name="Oval 5">
                <a:extLst>
                  <a:ext uri="{FF2B5EF4-FFF2-40B4-BE49-F238E27FC236}">
                    <a16:creationId xmlns:a16="http://schemas.microsoft.com/office/drawing/2014/main" id="{526A0325-71EA-4C65-A776-D33A66D71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92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lt-LT" altLang="lt-LT"/>
              </a:p>
            </p:txBody>
          </p:sp>
          <p:sp>
            <p:nvSpPr>
              <p:cNvPr id="50196" name="Arc 6">
                <a:extLst>
                  <a:ext uri="{FF2B5EF4-FFF2-40B4-BE49-F238E27FC236}">
                    <a16:creationId xmlns:a16="http://schemas.microsoft.com/office/drawing/2014/main" id="{6EF3D02D-BAC9-4070-BA5F-FE09E05B1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" y="1443"/>
                <a:ext cx="1223" cy="288"/>
              </a:xfrm>
              <a:custGeom>
                <a:avLst/>
                <a:gdLst>
                  <a:gd name="T0" fmla="*/ 0 w 40271"/>
                  <a:gd name="T1" fmla="*/ 0 h 21600"/>
                  <a:gd name="T2" fmla="*/ 0 w 40271"/>
                  <a:gd name="T3" fmla="*/ 0 h 21600"/>
                  <a:gd name="T4" fmla="*/ 0 w 402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271"/>
                  <a:gd name="T10" fmla="*/ 0 h 21600"/>
                  <a:gd name="T11" fmla="*/ 40271 w 402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71" h="21600" fill="none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</a:path>
                  <a:path w="40271" h="21600" stroke="0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  <a:lnTo>
                      <a:pt x="20435" y="21600"/>
                    </a:lnTo>
                    <a:lnTo>
                      <a:pt x="0" y="1460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0197" name="Arc 7">
                <a:extLst>
                  <a:ext uri="{FF2B5EF4-FFF2-40B4-BE49-F238E27FC236}">
                    <a16:creationId xmlns:a16="http://schemas.microsoft.com/office/drawing/2014/main" id="{641F4334-C05C-4447-832C-E43B698695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80" y="1728"/>
                <a:ext cx="1223" cy="288"/>
              </a:xfrm>
              <a:custGeom>
                <a:avLst/>
                <a:gdLst>
                  <a:gd name="T0" fmla="*/ 0 w 40271"/>
                  <a:gd name="T1" fmla="*/ 0 h 21600"/>
                  <a:gd name="T2" fmla="*/ 0 w 40271"/>
                  <a:gd name="T3" fmla="*/ 0 h 21600"/>
                  <a:gd name="T4" fmla="*/ 0 w 402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271"/>
                  <a:gd name="T10" fmla="*/ 0 h 21600"/>
                  <a:gd name="T11" fmla="*/ 40271 w 402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71" h="21600" fill="none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</a:path>
                  <a:path w="40271" h="21600" stroke="0" extrusionOk="0">
                    <a:moveTo>
                      <a:pt x="0" y="14602"/>
                    </a:moveTo>
                    <a:cubicBezTo>
                      <a:pt x="2991" y="5867"/>
                      <a:pt x="11202" y="-1"/>
                      <a:pt x="20435" y="0"/>
                    </a:cubicBezTo>
                    <a:cubicBezTo>
                      <a:pt x="29059" y="0"/>
                      <a:pt x="36857" y="5130"/>
                      <a:pt x="40270" y="13050"/>
                    </a:cubicBezTo>
                    <a:lnTo>
                      <a:pt x="20435" y="21600"/>
                    </a:lnTo>
                    <a:lnTo>
                      <a:pt x="0" y="1460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50198" name="Text Box 8">
                <a:extLst>
                  <a:ext uri="{FF2B5EF4-FFF2-40B4-BE49-F238E27FC236}">
                    <a16:creationId xmlns:a16="http://schemas.microsoft.com/office/drawing/2014/main" id="{7DC85264-93B3-4CF6-AD0A-546E6356C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" y="185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0199" name="Text Box 9">
                <a:extLst>
                  <a:ext uri="{FF2B5EF4-FFF2-40B4-BE49-F238E27FC236}">
                    <a16:creationId xmlns:a16="http://schemas.microsoft.com/office/drawing/2014/main" id="{A384617F-C72D-44B5-A6C5-3AA491A70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180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0200" name="Text Box 10">
                <a:extLst>
                  <a:ext uri="{FF2B5EF4-FFF2-40B4-BE49-F238E27FC236}">
                    <a16:creationId xmlns:a16="http://schemas.microsoft.com/office/drawing/2014/main" id="{4BF2D010-290C-4C9C-AA90-CB2659F5D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440"/>
                <a:ext cx="5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sz="1400">
                    <a:solidFill>
                      <a:srgbClr val="000000"/>
                    </a:solidFill>
                  </a:rPr>
                  <a:t>užklausa</a:t>
                </a:r>
              </a:p>
            </p:txBody>
          </p:sp>
          <p:sp>
            <p:nvSpPr>
              <p:cNvPr id="50201" name="Text Box 11">
                <a:extLst>
                  <a:ext uri="{FF2B5EF4-FFF2-40B4-BE49-F238E27FC236}">
                    <a16:creationId xmlns:a16="http://schemas.microsoft.com/office/drawing/2014/main" id="{655A06EB-FD1E-4379-A66D-471E871ED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776"/>
                <a:ext cx="5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lt-LT" sz="1400">
                    <a:solidFill>
                      <a:srgbClr val="000000"/>
                    </a:solidFill>
                  </a:rPr>
                  <a:t>atsakymas</a:t>
                </a:r>
              </a:p>
            </p:txBody>
          </p:sp>
        </p:grpSp>
        <p:sp>
          <p:nvSpPr>
            <p:cNvPr id="50190" name="Text Box 12">
              <a:extLst>
                <a:ext uri="{FF2B5EF4-FFF2-40B4-BE49-F238E27FC236}">
                  <a16:creationId xmlns:a16="http://schemas.microsoft.com/office/drawing/2014/main" id="{F3795B58-44A3-4327-96D4-50ED0146D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825" y="215582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1</a:t>
              </a:r>
              <a:endParaRPr lang="lt-LT" altLang="lt-LT" baseline="-25000"/>
            </a:p>
          </p:txBody>
        </p:sp>
        <p:sp>
          <p:nvSpPr>
            <p:cNvPr id="50191" name="Text Box 13">
              <a:extLst>
                <a:ext uri="{FF2B5EF4-FFF2-40B4-BE49-F238E27FC236}">
                  <a16:creationId xmlns:a16="http://schemas.microsoft.com/office/drawing/2014/main" id="{38887D7A-5B9C-4425-A1DD-A4F2D5F07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075" y="2765425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2</a:t>
              </a:r>
              <a:endParaRPr lang="lt-LT" altLang="lt-LT"/>
            </a:p>
          </p:txBody>
        </p:sp>
        <p:sp>
          <p:nvSpPr>
            <p:cNvPr id="50192" name="Text Box 14">
              <a:extLst>
                <a:ext uri="{FF2B5EF4-FFF2-40B4-BE49-F238E27FC236}">
                  <a16:creationId xmlns:a16="http://schemas.microsoft.com/office/drawing/2014/main" id="{223606EF-076E-4680-BF09-1397DF978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575" y="343217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en-US" altLang="lt-LT" baseline="-25000"/>
                <a:t>3</a:t>
              </a:r>
              <a:endParaRPr lang="lt-LT" altLang="lt-LT" baseline="-25000"/>
            </a:p>
          </p:txBody>
        </p:sp>
        <p:sp>
          <p:nvSpPr>
            <p:cNvPr id="50193" name="Text Box 13">
              <a:extLst>
                <a:ext uri="{FF2B5EF4-FFF2-40B4-BE49-F238E27FC236}">
                  <a16:creationId xmlns:a16="http://schemas.microsoft.com/office/drawing/2014/main" id="{893658DF-2A15-4DE4-B110-41BB2C8EE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368" y="2701925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t-LT"/>
                <a:t>t</a:t>
              </a:r>
              <a:r>
                <a:rPr lang="lt-LT" altLang="lt-LT" baseline="-25000"/>
                <a:t>0</a:t>
              </a:r>
              <a:endParaRPr lang="lt-LT" altLang="lt-LT"/>
            </a:p>
          </p:txBody>
        </p:sp>
      </p:grpSp>
      <p:sp>
        <p:nvSpPr>
          <p:cNvPr id="50184" name="Rectangle 15">
            <a:extLst>
              <a:ext uri="{FF2B5EF4-FFF2-40B4-BE49-F238E27FC236}">
                <a16:creationId xmlns:a16="http://schemas.microsoft.com/office/drawing/2014/main" id="{6730A615-3008-4050-8DFD-9D8C2925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4083050"/>
            <a:ext cx="248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 dirty="0"/>
              <a:t>RTT=t</a:t>
            </a:r>
            <a:r>
              <a:rPr lang="lt-LT" altLang="lt-LT" b="1" baseline="-25000" dirty="0"/>
              <a:t>0</a:t>
            </a:r>
            <a:r>
              <a:rPr lang="lt-LT" altLang="lt-LT" b="1" dirty="0"/>
              <a:t>+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1</a:t>
            </a:r>
            <a:r>
              <a:rPr lang="en-US" altLang="lt-LT" b="1" dirty="0"/>
              <a:t>+</a:t>
            </a:r>
            <a:r>
              <a:rPr lang="lt-LT" altLang="lt-LT" b="1" dirty="0"/>
              <a:t> 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2</a:t>
            </a:r>
            <a:r>
              <a:rPr lang="en-US" altLang="lt-LT" b="1" dirty="0"/>
              <a:t>+ t</a:t>
            </a:r>
            <a:r>
              <a:rPr lang="en-US" altLang="lt-LT" b="1" baseline="-25000" dirty="0"/>
              <a:t>3</a:t>
            </a:r>
            <a:endParaRPr lang="lt-LT" altLang="lt-LT" b="1" baseline="-25000" dirty="0"/>
          </a:p>
        </p:txBody>
      </p:sp>
      <p:graphicFrame>
        <p:nvGraphicFramePr>
          <p:cNvPr id="50185" name="Object 148">
            <a:extLst>
              <a:ext uri="{FF2B5EF4-FFF2-40B4-BE49-F238E27FC236}">
                <a16:creationId xmlns:a16="http://schemas.microsoft.com/office/drawing/2014/main" id="{75EC5B50-7AB4-4E40-8956-C5740B911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4073525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5680" imgH="1239120" progId="">
                  <p:embed/>
                </p:oleObj>
              </mc:Choice>
              <mc:Fallback>
                <p:oleObj name="VISIO" r:id="rId2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073525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6" name="Picture 61">
            <a:extLst>
              <a:ext uri="{FF2B5EF4-FFF2-40B4-BE49-F238E27FC236}">
                <a16:creationId xmlns:a16="http://schemas.microsoft.com/office/drawing/2014/main" id="{1A999CBC-9213-442D-B3A5-379D0B044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3937000"/>
            <a:ext cx="390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TextBox 1">
            <a:extLst>
              <a:ext uri="{FF2B5EF4-FFF2-40B4-BE49-F238E27FC236}">
                <a16:creationId xmlns:a16="http://schemas.microsoft.com/office/drawing/2014/main" id="{135955ED-8D8E-4A4C-BD3E-973CCE74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740275"/>
            <a:ext cx="50770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b="1" dirty="0"/>
              <a:t>t</a:t>
            </a:r>
            <a:r>
              <a:rPr lang="lt-LT" altLang="lt-LT" sz="1600" b="1" dirty="0"/>
              <a:t>0</a:t>
            </a:r>
            <a:r>
              <a:rPr lang="en-US" altLang="lt-LT" b="1" dirty="0"/>
              <a:t>= t</a:t>
            </a:r>
            <a:r>
              <a:rPr lang="en-US" altLang="lt-LT" sz="1600" b="1" dirty="0"/>
              <a:t>2</a:t>
            </a:r>
            <a:r>
              <a:rPr lang="en-US" altLang="lt-LT" b="1" dirty="0"/>
              <a:t> </a:t>
            </a:r>
            <a:r>
              <a:rPr lang="en-US" altLang="lt-LT" dirty="0"/>
              <a:t>,</a:t>
            </a:r>
            <a:r>
              <a:rPr lang="lt-LT" altLang="lt-LT" dirty="0"/>
              <a:t> </a:t>
            </a:r>
            <a:r>
              <a:rPr lang="en-US" altLang="lt-LT" dirty="0"/>
              <a:t> </a:t>
            </a:r>
            <a:r>
              <a:rPr lang="en-US" altLang="lt-LT" dirty="0" err="1"/>
              <a:t>jei</a:t>
            </a:r>
            <a:r>
              <a:rPr lang="en-US" altLang="lt-LT" dirty="0"/>
              <a:t> </a:t>
            </a:r>
            <a:r>
              <a:rPr lang="lt-LT" altLang="lt-LT" dirty="0"/>
              <a:t>į</a:t>
            </a:r>
            <a:r>
              <a:rPr lang="en-US" altLang="lt-LT" dirty="0"/>
              <a:t> </a:t>
            </a:r>
            <a:r>
              <a:rPr lang="en-US" altLang="lt-LT" dirty="0" err="1"/>
              <a:t>priek</a:t>
            </a:r>
            <a:r>
              <a:rPr lang="lt-LT" altLang="lt-LT" dirty="0"/>
              <a:t>į</a:t>
            </a:r>
            <a:r>
              <a:rPr lang="en-US" altLang="lt-LT" dirty="0"/>
              <a:t> </a:t>
            </a:r>
            <a:r>
              <a:rPr lang="en-US" altLang="lt-LT" dirty="0" err="1"/>
              <a:t>ir</a:t>
            </a:r>
            <a:r>
              <a:rPr lang="en-US" altLang="lt-LT" dirty="0"/>
              <a:t> </a:t>
            </a:r>
            <a:r>
              <a:rPr lang="en-US" altLang="lt-LT" dirty="0" err="1"/>
              <a:t>atgal</a:t>
            </a:r>
            <a:r>
              <a:rPr lang="en-US" altLang="lt-LT" dirty="0"/>
              <a:t> ta </a:t>
            </a:r>
            <a:r>
              <a:rPr lang="en-US" altLang="lt-LT" dirty="0" err="1"/>
              <a:t>pati</a:t>
            </a:r>
            <a:r>
              <a:rPr lang="en-US" altLang="lt-LT" dirty="0"/>
              <a:t> </a:t>
            </a:r>
            <a:r>
              <a:rPr lang="en-US" altLang="lt-LT" dirty="0" err="1"/>
              <a:t>sparta</a:t>
            </a:r>
            <a:r>
              <a:rPr lang="lt-LT" altLang="lt-LT" dirty="0"/>
              <a:t>,</a:t>
            </a:r>
          </a:p>
          <a:p>
            <a:r>
              <a:rPr lang="en-US" altLang="lt-LT" b="1" dirty="0"/>
              <a:t>t</a:t>
            </a:r>
            <a:r>
              <a:rPr lang="lt-LT" altLang="lt-LT" sz="1600" b="1" dirty="0"/>
              <a:t>1</a:t>
            </a:r>
            <a:r>
              <a:rPr lang="en-US" altLang="lt-LT" b="1" dirty="0"/>
              <a:t>= t</a:t>
            </a:r>
            <a:r>
              <a:rPr lang="lt-LT" altLang="lt-LT" sz="1600" b="1" dirty="0"/>
              <a:t>3 </a:t>
            </a:r>
            <a:r>
              <a:rPr lang="en-US" altLang="lt-LT" dirty="0"/>
              <a:t>, </a:t>
            </a:r>
            <a:r>
              <a:rPr lang="lt-LT" altLang="lt-LT" dirty="0"/>
              <a:t> </a:t>
            </a:r>
            <a:r>
              <a:rPr lang="en-US" altLang="lt-LT" dirty="0" err="1"/>
              <a:t>jei</a:t>
            </a:r>
            <a:r>
              <a:rPr lang="en-US" altLang="lt-LT" dirty="0"/>
              <a:t> </a:t>
            </a:r>
            <a:r>
              <a:rPr lang="lt-LT" altLang="lt-LT" dirty="0"/>
              <a:t>į</a:t>
            </a:r>
            <a:r>
              <a:rPr lang="en-US" altLang="lt-LT" dirty="0"/>
              <a:t> </a:t>
            </a:r>
            <a:r>
              <a:rPr lang="en-US" altLang="lt-LT" dirty="0" err="1"/>
              <a:t>priek</a:t>
            </a:r>
            <a:r>
              <a:rPr lang="lt-LT" altLang="lt-LT" dirty="0"/>
              <a:t>į</a:t>
            </a:r>
            <a:r>
              <a:rPr lang="en-US" altLang="lt-LT" dirty="0"/>
              <a:t> </a:t>
            </a:r>
            <a:r>
              <a:rPr lang="en-US" altLang="lt-LT" dirty="0" err="1"/>
              <a:t>ir</a:t>
            </a:r>
            <a:r>
              <a:rPr lang="en-US" altLang="lt-LT" dirty="0"/>
              <a:t> </a:t>
            </a:r>
            <a:r>
              <a:rPr lang="en-US" altLang="lt-LT" dirty="0" err="1"/>
              <a:t>atgal</a:t>
            </a:r>
            <a:r>
              <a:rPr lang="en-US" altLang="lt-LT" dirty="0"/>
              <a:t> ta</a:t>
            </a:r>
            <a:r>
              <a:rPr lang="lt-LT" altLang="lt-LT" dirty="0"/>
              <a:t>s pats keli</a:t>
            </a:r>
            <a:r>
              <a:rPr lang="en-US" altLang="lt-LT" dirty="0"/>
              <a:t>as</a:t>
            </a:r>
          </a:p>
          <a:p>
            <a:endParaRPr lang="en-US" altLang="lt-LT" dirty="0"/>
          </a:p>
          <a:p>
            <a:endParaRPr lang="lt-LT" altLang="lt-LT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0E5A01-8949-404F-8570-52D66D515E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8363" y="4200525"/>
            <a:ext cx="2736850" cy="0"/>
          </a:xfrm>
          <a:prstGeom prst="line">
            <a:avLst/>
          </a:prstGeom>
          <a:noFill/>
          <a:ln w="9525" algn="ctr">
            <a:solidFill>
              <a:srgbClr val="00CC9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42" name="Text Box 66">
            <a:extLst>
              <a:ext uri="{FF2B5EF4-FFF2-40B4-BE49-F238E27FC236}">
                <a16:creationId xmlns:a16="http://schemas.microsoft.com/office/drawing/2014/main" id="{4CE4537A-1626-4063-8B39-91F9B0C21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96" y="6231364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dirty="0"/>
              <a:t>Pastaba: užklausos apdorojimo laiko nevertiname</a:t>
            </a:r>
          </a:p>
        </p:txBody>
      </p:sp>
      <p:sp>
        <p:nvSpPr>
          <p:cNvPr id="66" name="Rectangle 15">
            <a:extLst>
              <a:ext uri="{FF2B5EF4-FFF2-40B4-BE49-F238E27FC236}">
                <a16:creationId xmlns:a16="http://schemas.microsoft.com/office/drawing/2014/main" id="{32F03EF6-5EF1-4A23-B115-833848D6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97" y="5411144"/>
            <a:ext cx="1925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 dirty="0"/>
              <a:t>RTT=2(t</a:t>
            </a:r>
            <a:r>
              <a:rPr lang="lt-LT" altLang="lt-LT" b="1" baseline="-25000" dirty="0"/>
              <a:t>0</a:t>
            </a:r>
            <a:r>
              <a:rPr lang="lt-LT" altLang="lt-LT" b="1" dirty="0"/>
              <a:t>+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1</a:t>
            </a:r>
            <a:r>
              <a:rPr lang="en-US" altLang="lt-LT" b="1" dirty="0"/>
              <a:t>)</a:t>
            </a:r>
            <a:endParaRPr lang="lt-LT" altLang="lt-LT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AA823C-E74B-43E7-B6C6-0424AA1DF180}"/>
              </a:ext>
            </a:extLst>
          </p:cNvPr>
          <p:cNvCxnSpPr/>
          <p:nvPr/>
        </p:nvCxnSpPr>
        <p:spPr>
          <a:xfrm>
            <a:off x="6778003" y="4602661"/>
            <a:ext cx="0" cy="65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>
            <a:extLst>
              <a:ext uri="{FF2B5EF4-FFF2-40B4-BE49-F238E27FC236}">
                <a16:creationId xmlns:a16="http://schemas.microsoft.com/office/drawing/2014/main" id="{8C398295-2F93-4003-862C-E892AFB16C01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E94554A-26BD-439B-9A9F-C4C4502CC6CE}" type="slidenum">
              <a:rPr lang="en-GB" altLang="lt-LT" sz="1400"/>
              <a:pPr algn="r" eaLnBrk="1" hangingPunct="1"/>
              <a:t>28</a:t>
            </a:fld>
            <a:endParaRPr lang="en-GB" altLang="lt-LT" sz="1400"/>
          </a:p>
        </p:txBody>
      </p:sp>
      <p:sp>
        <p:nvSpPr>
          <p:cNvPr id="82018" name="Rectangle 15">
            <a:extLst>
              <a:ext uri="{FF2B5EF4-FFF2-40B4-BE49-F238E27FC236}">
                <a16:creationId xmlns:a16="http://schemas.microsoft.com/office/drawing/2014/main" id="{CDBB8959-FCC0-45D3-AC36-01DF3DB2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65" y="3970207"/>
            <a:ext cx="74102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t-LT" b="1" dirty="0"/>
              <a:t>RTT=t</a:t>
            </a:r>
            <a:r>
              <a:rPr lang="lt-LT" altLang="lt-LT" b="1" baseline="-25000" dirty="0"/>
              <a:t>0</a:t>
            </a:r>
            <a:r>
              <a:rPr lang="lt-LT" altLang="lt-LT" b="1" dirty="0"/>
              <a:t>+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1</a:t>
            </a:r>
            <a:r>
              <a:rPr lang="lt-LT" altLang="lt-LT" b="1" baseline="-25000" dirty="0"/>
              <a:t>s</a:t>
            </a:r>
            <a:r>
              <a:rPr lang="en-US" altLang="lt-LT" b="1" dirty="0"/>
              <a:t>+</a:t>
            </a:r>
            <a:r>
              <a:rPr lang="lt-LT" altLang="lt-LT" b="1" dirty="0"/>
              <a:t> 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2</a:t>
            </a:r>
            <a:r>
              <a:rPr lang="en-US" altLang="lt-LT" b="1" dirty="0"/>
              <a:t>+ t</a:t>
            </a:r>
            <a:r>
              <a:rPr lang="en-US" altLang="lt-LT" b="1" baseline="-25000" dirty="0"/>
              <a:t>3</a:t>
            </a:r>
            <a:r>
              <a:rPr lang="lt-LT" altLang="lt-LT" b="1" baseline="-25000" dirty="0"/>
              <a:t>s</a:t>
            </a:r>
            <a:r>
              <a:rPr lang="en-US" altLang="lt-LT" b="1" dirty="0"/>
              <a:t>+</a:t>
            </a:r>
            <a:r>
              <a:rPr lang="lt-LT" altLang="lt-LT" b="1" dirty="0"/>
              <a:t> </a:t>
            </a:r>
            <a:r>
              <a:rPr lang="en-US" altLang="lt-LT" b="1" dirty="0"/>
              <a:t>t</a:t>
            </a:r>
            <a:r>
              <a:rPr lang="lt-LT" altLang="lt-LT" b="1" baseline="-25000" dirty="0"/>
              <a:t>4</a:t>
            </a:r>
            <a:r>
              <a:rPr lang="en-US" altLang="lt-LT" b="1" dirty="0"/>
              <a:t>+ t</a:t>
            </a:r>
            <a:r>
              <a:rPr lang="lt-LT" altLang="lt-LT" b="1" baseline="-25000" dirty="0"/>
              <a:t>5s</a:t>
            </a:r>
            <a:r>
              <a:rPr lang="en-US" altLang="lt-LT" b="1" dirty="0"/>
              <a:t>+</a:t>
            </a:r>
            <a:r>
              <a:rPr lang="lt-LT" altLang="lt-LT" b="1" dirty="0"/>
              <a:t> </a:t>
            </a:r>
            <a:r>
              <a:rPr lang="en-US" altLang="lt-LT" b="1" dirty="0"/>
              <a:t>t</a:t>
            </a:r>
            <a:r>
              <a:rPr lang="lt-LT" altLang="lt-LT" b="1" baseline="-25000" dirty="0"/>
              <a:t>6</a:t>
            </a:r>
            <a:r>
              <a:rPr lang="en-US" altLang="lt-LT" b="1" dirty="0"/>
              <a:t>+ t</a:t>
            </a:r>
            <a:r>
              <a:rPr lang="lt-LT" altLang="lt-LT" b="1" baseline="-25000" dirty="0"/>
              <a:t>7s</a:t>
            </a:r>
          </a:p>
          <a:p>
            <a:pPr eaLnBrk="1" hangingPunct="1"/>
            <a:endParaRPr lang="lt-LT" altLang="lt-LT" b="1" baseline="-25000" dirty="0"/>
          </a:p>
          <a:p>
            <a:pPr eaLnBrk="1" hangingPunct="1"/>
            <a:r>
              <a:rPr lang="lt-LT" altLang="lt-LT" b="1" dirty="0"/>
              <a:t>Paprastai </a:t>
            </a:r>
            <a:r>
              <a:rPr lang="en-US" altLang="lt-LT" b="1" dirty="0" err="1"/>
              <a:t>sparta</a:t>
            </a:r>
            <a:r>
              <a:rPr lang="en-US" altLang="lt-LT" b="1" dirty="0"/>
              <a:t> ta </a:t>
            </a:r>
            <a:r>
              <a:rPr lang="en-US" altLang="lt-LT" b="1" dirty="0" err="1"/>
              <a:t>pati</a:t>
            </a:r>
            <a:r>
              <a:rPr lang="en-US" altLang="lt-LT" b="1" dirty="0"/>
              <a:t>: t</a:t>
            </a:r>
            <a:r>
              <a:rPr lang="lt-LT" altLang="lt-LT" b="1" baseline="-25000" dirty="0"/>
              <a:t>0</a:t>
            </a:r>
            <a:r>
              <a:rPr lang="en-US" altLang="lt-LT" b="1" dirty="0"/>
              <a:t>=t</a:t>
            </a:r>
            <a:r>
              <a:rPr lang="en-US" altLang="lt-LT" b="1" baseline="-25000" dirty="0"/>
              <a:t>2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4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6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s</a:t>
            </a:r>
            <a:r>
              <a:rPr lang="en-US" altLang="lt-LT" b="1" baseline="-25000" dirty="0" err="1"/>
              <a:t>iunt</a:t>
            </a:r>
            <a:endParaRPr lang="lt-LT" altLang="lt-LT" b="1" baseline="-25000" dirty="0"/>
          </a:p>
          <a:p>
            <a:pPr eaLnBrk="1" hangingPunct="1"/>
            <a:r>
              <a:rPr lang="lt-LT" altLang="lt-LT" b="1" dirty="0"/>
              <a:t>K</a:t>
            </a:r>
            <a:r>
              <a:rPr lang="en-US" altLang="lt-LT" b="1" dirty="0" err="1"/>
              <a:t>eliai</a:t>
            </a:r>
            <a:r>
              <a:rPr lang="en-US" altLang="lt-LT" b="1" dirty="0"/>
              <a:t> tarp </a:t>
            </a:r>
            <a:r>
              <a:rPr lang="lt-LT" altLang="lt-LT" b="1" dirty="0"/>
              <a:t>įrenginių </a:t>
            </a:r>
            <a:r>
              <a:rPr lang="en-US" altLang="lt-LT" b="1" dirty="0"/>
              <a:t>tie </a:t>
            </a:r>
            <a:r>
              <a:rPr lang="en-US" altLang="lt-LT" b="1" dirty="0" err="1"/>
              <a:t>patys</a:t>
            </a:r>
            <a:r>
              <a:rPr lang="lt-LT" altLang="lt-LT" b="1" dirty="0"/>
              <a:t>:</a:t>
            </a:r>
            <a:r>
              <a:rPr lang="en-US" altLang="lt-LT" b="1" dirty="0"/>
              <a:t>t</a:t>
            </a:r>
            <a:r>
              <a:rPr lang="en-US" altLang="lt-LT" b="1" baseline="-25000" dirty="0"/>
              <a:t>1</a:t>
            </a:r>
            <a:r>
              <a:rPr lang="lt-LT" altLang="lt-LT" b="1" baseline="-25000" dirty="0"/>
              <a:t>s</a:t>
            </a:r>
            <a:r>
              <a:rPr lang="en-US" altLang="lt-LT" b="1" dirty="0"/>
              <a:t>=t</a:t>
            </a:r>
            <a:r>
              <a:rPr lang="en-US" altLang="lt-LT" b="1" baseline="-25000" dirty="0"/>
              <a:t>7</a:t>
            </a:r>
            <a:r>
              <a:rPr lang="lt-LT" altLang="lt-LT" b="1" baseline="-25000" dirty="0"/>
              <a:t>s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s</a:t>
            </a:r>
            <a:r>
              <a:rPr lang="en-US" altLang="lt-LT" b="1" baseline="-25000" dirty="0"/>
              <a:t>klid1</a:t>
            </a:r>
            <a:r>
              <a:rPr lang="en-US" altLang="lt-LT" b="1" dirty="0"/>
              <a:t>, t</a:t>
            </a:r>
            <a:r>
              <a:rPr lang="en-US" altLang="lt-LT" b="1" baseline="-25000" dirty="0"/>
              <a:t>3</a:t>
            </a:r>
            <a:r>
              <a:rPr lang="lt-LT" altLang="lt-LT" b="1" baseline="-25000" dirty="0"/>
              <a:t>s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5s</a:t>
            </a:r>
            <a:r>
              <a:rPr lang="en-US" altLang="lt-LT" b="1" dirty="0"/>
              <a:t>=t</a:t>
            </a:r>
            <a:r>
              <a:rPr lang="lt-LT" altLang="lt-LT" b="1" baseline="-25000" dirty="0"/>
              <a:t>s</a:t>
            </a:r>
            <a:r>
              <a:rPr lang="en-US" altLang="lt-LT" b="1" baseline="-25000" dirty="0"/>
              <a:t>klid2</a:t>
            </a:r>
            <a:endParaRPr lang="lt-LT" altLang="lt-LT" b="1" baseline="-25000" dirty="0"/>
          </a:p>
          <a:p>
            <a:pPr eaLnBrk="1" hangingPunct="1"/>
            <a:endParaRPr lang="lt-LT" altLang="lt-LT" b="1" baseline="-25000" dirty="0"/>
          </a:p>
          <a:p>
            <a:pPr eaLnBrk="1" hangingPunct="1"/>
            <a:r>
              <a:rPr lang="lt-LT" altLang="lt-LT" b="1" dirty="0">
                <a:solidFill>
                  <a:srgbClr val="FF0000"/>
                </a:solidFill>
              </a:rPr>
              <a:t>           </a:t>
            </a:r>
            <a:r>
              <a:rPr lang="en-US" altLang="lt-LT" b="1" dirty="0">
                <a:solidFill>
                  <a:srgbClr val="FF0000"/>
                </a:solidFill>
              </a:rPr>
              <a:t>RTT=</a:t>
            </a:r>
            <a:r>
              <a:rPr lang="lt-LT" altLang="lt-LT" b="1" dirty="0">
                <a:solidFill>
                  <a:srgbClr val="FF0000"/>
                </a:solidFill>
              </a:rPr>
              <a:t>4 x </a:t>
            </a:r>
            <a:r>
              <a:rPr lang="en-US" altLang="lt-LT" b="1" dirty="0">
                <a:solidFill>
                  <a:srgbClr val="FF0000"/>
                </a:solidFill>
              </a:rPr>
              <a:t>t</a:t>
            </a:r>
            <a:r>
              <a:rPr lang="lt-LT" altLang="lt-LT" b="1" baseline="-25000" dirty="0">
                <a:solidFill>
                  <a:srgbClr val="FF0000"/>
                </a:solidFill>
              </a:rPr>
              <a:t>siunt</a:t>
            </a:r>
            <a:r>
              <a:rPr lang="lt-LT" altLang="lt-LT" b="1" dirty="0">
                <a:solidFill>
                  <a:srgbClr val="FF0000"/>
                </a:solidFill>
              </a:rPr>
              <a:t>+ 2 x (</a:t>
            </a:r>
            <a:r>
              <a:rPr lang="en-US" altLang="lt-LT" b="1" dirty="0">
                <a:solidFill>
                  <a:srgbClr val="FF0000"/>
                </a:solidFill>
              </a:rPr>
              <a:t>t</a:t>
            </a:r>
            <a:r>
              <a:rPr lang="lt-LT" altLang="lt-LT" b="1" baseline="-25000" dirty="0">
                <a:solidFill>
                  <a:srgbClr val="FF0000"/>
                </a:solidFill>
              </a:rPr>
              <a:t>sklid1</a:t>
            </a:r>
            <a:r>
              <a:rPr lang="en-US" altLang="lt-LT" b="1" dirty="0">
                <a:solidFill>
                  <a:srgbClr val="FF0000"/>
                </a:solidFill>
              </a:rPr>
              <a:t>+</a:t>
            </a:r>
            <a:r>
              <a:rPr lang="lt-LT" altLang="lt-LT" b="1" dirty="0">
                <a:solidFill>
                  <a:srgbClr val="FF0000"/>
                </a:solidFill>
              </a:rPr>
              <a:t> </a:t>
            </a:r>
            <a:r>
              <a:rPr lang="en-US" altLang="lt-LT" b="1" dirty="0">
                <a:solidFill>
                  <a:srgbClr val="FF0000"/>
                </a:solidFill>
              </a:rPr>
              <a:t>t</a:t>
            </a:r>
            <a:r>
              <a:rPr lang="lt-LT" altLang="lt-LT" b="1" baseline="-25000" dirty="0">
                <a:solidFill>
                  <a:srgbClr val="FF0000"/>
                </a:solidFill>
              </a:rPr>
              <a:t>sklid2</a:t>
            </a:r>
            <a:r>
              <a:rPr lang="lt-LT" altLang="lt-LT" b="1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altLang="lt-LT" b="1" baseline="-25000" dirty="0">
              <a:solidFill>
                <a:srgbClr val="FF0000"/>
              </a:solidFill>
            </a:endParaRPr>
          </a:p>
          <a:p>
            <a:pPr eaLnBrk="1" hangingPunct="1"/>
            <a:r>
              <a:rPr lang="lt-LT" altLang="lt-LT" b="1" dirty="0"/>
              <a:t>Galimų užlaikymų įrenginiuose nevertiname</a:t>
            </a:r>
          </a:p>
        </p:txBody>
      </p:sp>
      <p:sp>
        <p:nvSpPr>
          <p:cNvPr id="82019" name="Rectangle 30">
            <a:extLst>
              <a:ext uri="{FF2B5EF4-FFF2-40B4-BE49-F238E27FC236}">
                <a16:creationId xmlns:a16="http://schemas.microsoft.com/office/drawing/2014/main" id="{AA687425-121A-4213-B7F2-17F6EE84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0"/>
            <a:ext cx="6357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800" b="1">
                <a:solidFill>
                  <a:srgbClr val="000000"/>
                </a:solidFill>
              </a:rPr>
              <a:t>Ping laiko diagrama</a:t>
            </a:r>
            <a:r>
              <a:rPr lang="en-US" altLang="lt-LT" sz="2800" b="1">
                <a:solidFill>
                  <a:srgbClr val="000000"/>
                </a:solidFill>
              </a:rPr>
              <a:t> </a:t>
            </a:r>
          </a:p>
          <a:p>
            <a:r>
              <a:rPr lang="lt-LT" altLang="lt-LT" b="1">
                <a:solidFill>
                  <a:srgbClr val="000000"/>
                </a:solidFill>
              </a:rPr>
              <a:t>jei tarpe yra komutatorius ar maršrutizatorius</a:t>
            </a:r>
            <a:r>
              <a:rPr lang="lt-LT" altLang="lt-LT" sz="2800" b="1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257CD-611E-40BC-9804-7E17F817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9" y="834592"/>
            <a:ext cx="4602807" cy="29692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2">
            <a:extLst>
              <a:ext uri="{FF2B5EF4-FFF2-40B4-BE49-F238E27FC236}">
                <a16:creationId xmlns:a16="http://schemas.microsoft.com/office/drawing/2014/main" id="{818EFBD8-3FF2-4E79-AE8B-675D4923075B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52AB647-A219-4D21-9CB4-302C11AB84B6}" type="slidenum">
              <a:rPr lang="en-GB" altLang="lt-LT" sz="1400"/>
              <a:pPr algn="r" eaLnBrk="1" hangingPunct="1"/>
              <a:t>29</a:t>
            </a:fld>
            <a:endParaRPr lang="en-GB" altLang="lt-LT" sz="1400"/>
          </a:p>
        </p:txBody>
      </p:sp>
      <p:sp>
        <p:nvSpPr>
          <p:cNvPr id="82947" name="TextBox 3">
            <a:extLst>
              <a:ext uri="{FF2B5EF4-FFF2-40B4-BE49-F238E27FC236}">
                <a16:creationId xmlns:a16="http://schemas.microsoft.com/office/drawing/2014/main" id="{62B8A1E6-B5E8-4CAD-B0CB-BD7732AA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017588"/>
            <a:ext cx="3074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 u="sng" dirty="0">
                <a:solidFill>
                  <a:srgbClr val="FF0000"/>
                </a:solidFill>
              </a:rPr>
              <a:t>Siuntimo s</a:t>
            </a:r>
            <a:r>
              <a:rPr lang="en-US" altLang="lt-LT" b="1" u="sng" dirty="0" err="1">
                <a:solidFill>
                  <a:srgbClr val="FF0000"/>
                </a:solidFill>
              </a:rPr>
              <a:t>parta</a:t>
            </a:r>
            <a:r>
              <a:rPr lang="en-US" altLang="lt-LT" b="1" u="sng" dirty="0">
                <a:solidFill>
                  <a:srgbClr val="FF0000"/>
                </a:solidFill>
              </a:rPr>
              <a:t> ma</a:t>
            </a:r>
            <a:r>
              <a:rPr lang="lt-LT" altLang="lt-LT" b="1" u="sng" dirty="0">
                <a:solidFill>
                  <a:srgbClr val="FF0000"/>
                </a:solidFill>
              </a:rPr>
              <a:t>ža</a:t>
            </a:r>
          </a:p>
        </p:txBody>
      </p:sp>
      <p:grpSp>
        <p:nvGrpSpPr>
          <p:cNvPr id="82948" name="Group 124">
            <a:extLst>
              <a:ext uri="{FF2B5EF4-FFF2-40B4-BE49-F238E27FC236}">
                <a16:creationId xmlns:a16="http://schemas.microsoft.com/office/drawing/2014/main" id="{3AD109E7-7CE1-4AB5-B2F4-2F2CDB8500D9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1731963"/>
            <a:ext cx="355600" cy="155575"/>
            <a:chOff x="2349" y="676"/>
            <a:chExt cx="492" cy="116"/>
          </a:xfrm>
        </p:grpSpPr>
        <p:sp>
          <p:nvSpPr>
            <p:cNvPr id="82949" name="Rectangle 125">
              <a:extLst>
                <a:ext uri="{FF2B5EF4-FFF2-40B4-BE49-F238E27FC236}">
                  <a16:creationId xmlns:a16="http://schemas.microsoft.com/office/drawing/2014/main" id="{BB2F026E-B82F-4A97-ADAB-DEE8C76E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50" name="Rectangle 126">
              <a:extLst>
                <a:ext uri="{FF2B5EF4-FFF2-40B4-BE49-F238E27FC236}">
                  <a16:creationId xmlns:a16="http://schemas.microsoft.com/office/drawing/2014/main" id="{7D4F819F-0466-422D-A739-BBD4D606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51" name="Freeform 127">
              <a:extLst>
                <a:ext uri="{FF2B5EF4-FFF2-40B4-BE49-F238E27FC236}">
                  <a16:creationId xmlns:a16="http://schemas.microsoft.com/office/drawing/2014/main" id="{968E6BC7-13FA-4D68-8B68-34225DE88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2" name="Freeform 128">
              <a:extLst>
                <a:ext uri="{FF2B5EF4-FFF2-40B4-BE49-F238E27FC236}">
                  <a16:creationId xmlns:a16="http://schemas.microsoft.com/office/drawing/2014/main" id="{8B5C3812-8F5B-4EFD-B511-779382A2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53" name="Freeform 129">
              <a:extLst>
                <a:ext uri="{FF2B5EF4-FFF2-40B4-BE49-F238E27FC236}">
                  <a16:creationId xmlns:a16="http://schemas.microsoft.com/office/drawing/2014/main" id="{BA8901F1-829C-4035-B343-8F8BC62E8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4" name="Freeform 130">
              <a:extLst>
                <a:ext uri="{FF2B5EF4-FFF2-40B4-BE49-F238E27FC236}">
                  <a16:creationId xmlns:a16="http://schemas.microsoft.com/office/drawing/2014/main" id="{D158B491-2C73-4269-8D62-49203BEA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55" name="Freeform 131">
              <a:extLst>
                <a:ext uri="{FF2B5EF4-FFF2-40B4-BE49-F238E27FC236}">
                  <a16:creationId xmlns:a16="http://schemas.microsoft.com/office/drawing/2014/main" id="{665DE7FC-7BDF-4D8A-B2DF-974A3216A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6" name="Freeform 132">
              <a:extLst>
                <a:ext uri="{FF2B5EF4-FFF2-40B4-BE49-F238E27FC236}">
                  <a16:creationId xmlns:a16="http://schemas.microsoft.com/office/drawing/2014/main" id="{9A1EA473-F221-49E2-87E4-256DBE979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7" name="Freeform 133">
              <a:extLst>
                <a:ext uri="{FF2B5EF4-FFF2-40B4-BE49-F238E27FC236}">
                  <a16:creationId xmlns:a16="http://schemas.microsoft.com/office/drawing/2014/main" id="{DBC7B6CB-9B51-465F-BAB0-D037504AD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8" name="Freeform 134">
              <a:extLst>
                <a:ext uri="{FF2B5EF4-FFF2-40B4-BE49-F238E27FC236}">
                  <a16:creationId xmlns:a16="http://schemas.microsoft.com/office/drawing/2014/main" id="{5C460E8A-3DDF-4330-815B-F72111C2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59" name="Freeform 135">
              <a:extLst>
                <a:ext uri="{FF2B5EF4-FFF2-40B4-BE49-F238E27FC236}">
                  <a16:creationId xmlns:a16="http://schemas.microsoft.com/office/drawing/2014/main" id="{772D90DB-A4FF-438C-BE9D-4B671FC32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0" name="Freeform 136">
              <a:extLst>
                <a:ext uri="{FF2B5EF4-FFF2-40B4-BE49-F238E27FC236}">
                  <a16:creationId xmlns:a16="http://schemas.microsoft.com/office/drawing/2014/main" id="{70E1E072-59B7-4B97-9DE1-3D6ECE85B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1" name="Freeform 137">
              <a:extLst>
                <a:ext uri="{FF2B5EF4-FFF2-40B4-BE49-F238E27FC236}">
                  <a16:creationId xmlns:a16="http://schemas.microsoft.com/office/drawing/2014/main" id="{4D9656EC-26DD-4078-8ECE-FEE7FA6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2" name="Freeform 138">
              <a:extLst>
                <a:ext uri="{FF2B5EF4-FFF2-40B4-BE49-F238E27FC236}">
                  <a16:creationId xmlns:a16="http://schemas.microsoft.com/office/drawing/2014/main" id="{046FF165-02BE-417B-861F-258CCCAAE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3" name="Freeform 139">
              <a:extLst>
                <a:ext uri="{FF2B5EF4-FFF2-40B4-BE49-F238E27FC236}">
                  <a16:creationId xmlns:a16="http://schemas.microsoft.com/office/drawing/2014/main" id="{3FC24BEB-71B4-4326-BD3C-0AD83C300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4" name="Freeform 140">
              <a:extLst>
                <a:ext uri="{FF2B5EF4-FFF2-40B4-BE49-F238E27FC236}">
                  <a16:creationId xmlns:a16="http://schemas.microsoft.com/office/drawing/2014/main" id="{10F89C9E-11DF-4387-9B28-AEF1CFA3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5" name="Freeform 141">
              <a:extLst>
                <a:ext uri="{FF2B5EF4-FFF2-40B4-BE49-F238E27FC236}">
                  <a16:creationId xmlns:a16="http://schemas.microsoft.com/office/drawing/2014/main" id="{DA9E0C00-5EC4-48FD-8774-5CC3498B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6" name="Freeform 142">
              <a:extLst>
                <a:ext uri="{FF2B5EF4-FFF2-40B4-BE49-F238E27FC236}">
                  <a16:creationId xmlns:a16="http://schemas.microsoft.com/office/drawing/2014/main" id="{7380CB6A-FBF4-4BE2-8525-97FD28C1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7" name="Freeform 143">
              <a:extLst>
                <a:ext uri="{FF2B5EF4-FFF2-40B4-BE49-F238E27FC236}">
                  <a16:creationId xmlns:a16="http://schemas.microsoft.com/office/drawing/2014/main" id="{4AC93BDB-0E16-4AF0-ABE8-329779C01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8" name="Freeform 144">
              <a:extLst>
                <a:ext uri="{FF2B5EF4-FFF2-40B4-BE49-F238E27FC236}">
                  <a16:creationId xmlns:a16="http://schemas.microsoft.com/office/drawing/2014/main" id="{23702ACC-1BCC-4180-B018-A443AFE1E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69" name="Freeform 145">
              <a:extLst>
                <a:ext uri="{FF2B5EF4-FFF2-40B4-BE49-F238E27FC236}">
                  <a16:creationId xmlns:a16="http://schemas.microsoft.com/office/drawing/2014/main" id="{C426E6CB-A513-4B64-8BB1-D2DC9B56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70" name="Freeform 146">
              <a:extLst>
                <a:ext uri="{FF2B5EF4-FFF2-40B4-BE49-F238E27FC236}">
                  <a16:creationId xmlns:a16="http://schemas.microsoft.com/office/drawing/2014/main" id="{7F5B55B0-0FE6-45C2-A7F4-A584859A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2971" name="Group 124">
            <a:extLst>
              <a:ext uri="{FF2B5EF4-FFF2-40B4-BE49-F238E27FC236}">
                <a16:creationId xmlns:a16="http://schemas.microsoft.com/office/drawing/2014/main" id="{4151E3C7-0F37-47F1-AAAA-0E0666B15F91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1338263"/>
            <a:ext cx="355600" cy="155575"/>
            <a:chOff x="2349" y="676"/>
            <a:chExt cx="492" cy="116"/>
          </a:xfrm>
        </p:grpSpPr>
        <p:sp>
          <p:nvSpPr>
            <p:cNvPr id="82972" name="Rectangle 125">
              <a:extLst>
                <a:ext uri="{FF2B5EF4-FFF2-40B4-BE49-F238E27FC236}">
                  <a16:creationId xmlns:a16="http://schemas.microsoft.com/office/drawing/2014/main" id="{A00E9F64-E584-430A-A93B-2CA9C414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73" name="Rectangle 126">
              <a:extLst>
                <a:ext uri="{FF2B5EF4-FFF2-40B4-BE49-F238E27FC236}">
                  <a16:creationId xmlns:a16="http://schemas.microsoft.com/office/drawing/2014/main" id="{07094B4C-1926-46C9-97B1-0DED536E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74" name="Freeform 127">
              <a:extLst>
                <a:ext uri="{FF2B5EF4-FFF2-40B4-BE49-F238E27FC236}">
                  <a16:creationId xmlns:a16="http://schemas.microsoft.com/office/drawing/2014/main" id="{EA936781-FF92-4141-BF94-09705BAB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75" name="Freeform 128">
              <a:extLst>
                <a:ext uri="{FF2B5EF4-FFF2-40B4-BE49-F238E27FC236}">
                  <a16:creationId xmlns:a16="http://schemas.microsoft.com/office/drawing/2014/main" id="{C48FE3B8-3F90-478E-BF9D-F5767DCDF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76" name="Freeform 129">
              <a:extLst>
                <a:ext uri="{FF2B5EF4-FFF2-40B4-BE49-F238E27FC236}">
                  <a16:creationId xmlns:a16="http://schemas.microsoft.com/office/drawing/2014/main" id="{C39D0899-1D03-4092-AC63-D1E67D10D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77" name="Freeform 130">
              <a:extLst>
                <a:ext uri="{FF2B5EF4-FFF2-40B4-BE49-F238E27FC236}">
                  <a16:creationId xmlns:a16="http://schemas.microsoft.com/office/drawing/2014/main" id="{00937F08-7B9A-4F65-A5D8-987E0A04B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78" name="Freeform 131">
              <a:extLst>
                <a:ext uri="{FF2B5EF4-FFF2-40B4-BE49-F238E27FC236}">
                  <a16:creationId xmlns:a16="http://schemas.microsoft.com/office/drawing/2014/main" id="{EABD4CC7-57F3-4FB9-8A4B-65974352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79" name="Freeform 132">
              <a:extLst>
                <a:ext uri="{FF2B5EF4-FFF2-40B4-BE49-F238E27FC236}">
                  <a16:creationId xmlns:a16="http://schemas.microsoft.com/office/drawing/2014/main" id="{A48B8DBB-64EC-444F-89BE-B71E59826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0" name="Freeform 133">
              <a:extLst>
                <a:ext uri="{FF2B5EF4-FFF2-40B4-BE49-F238E27FC236}">
                  <a16:creationId xmlns:a16="http://schemas.microsoft.com/office/drawing/2014/main" id="{B4ADEE74-2740-43A8-A093-0EED35279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1" name="Freeform 134">
              <a:extLst>
                <a:ext uri="{FF2B5EF4-FFF2-40B4-BE49-F238E27FC236}">
                  <a16:creationId xmlns:a16="http://schemas.microsoft.com/office/drawing/2014/main" id="{3CCA4EBD-96DC-49E2-970A-65F944AFA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2" name="Freeform 135">
              <a:extLst>
                <a:ext uri="{FF2B5EF4-FFF2-40B4-BE49-F238E27FC236}">
                  <a16:creationId xmlns:a16="http://schemas.microsoft.com/office/drawing/2014/main" id="{DBD9D598-516F-43E2-88B0-C3F4B84FA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3" name="Freeform 136">
              <a:extLst>
                <a:ext uri="{FF2B5EF4-FFF2-40B4-BE49-F238E27FC236}">
                  <a16:creationId xmlns:a16="http://schemas.microsoft.com/office/drawing/2014/main" id="{3B495800-3186-4699-8E9D-CEC6F100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4" name="Freeform 137">
              <a:extLst>
                <a:ext uri="{FF2B5EF4-FFF2-40B4-BE49-F238E27FC236}">
                  <a16:creationId xmlns:a16="http://schemas.microsoft.com/office/drawing/2014/main" id="{31FB08A1-C4CD-4A16-A455-1924E4CE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5" name="Freeform 138">
              <a:extLst>
                <a:ext uri="{FF2B5EF4-FFF2-40B4-BE49-F238E27FC236}">
                  <a16:creationId xmlns:a16="http://schemas.microsoft.com/office/drawing/2014/main" id="{17A81312-FA9A-4F26-B371-EBEF4C8F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6" name="Freeform 139">
              <a:extLst>
                <a:ext uri="{FF2B5EF4-FFF2-40B4-BE49-F238E27FC236}">
                  <a16:creationId xmlns:a16="http://schemas.microsoft.com/office/drawing/2014/main" id="{BB057B7D-3975-4D42-8E50-376F775B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7" name="Freeform 140">
              <a:extLst>
                <a:ext uri="{FF2B5EF4-FFF2-40B4-BE49-F238E27FC236}">
                  <a16:creationId xmlns:a16="http://schemas.microsoft.com/office/drawing/2014/main" id="{EEFA9755-B699-4936-8D1D-389717D5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8" name="Freeform 141">
              <a:extLst>
                <a:ext uri="{FF2B5EF4-FFF2-40B4-BE49-F238E27FC236}">
                  <a16:creationId xmlns:a16="http://schemas.microsoft.com/office/drawing/2014/main" id="{D68261FB-DAAF-45FE-BB3C-A6EEC803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89" name="Freeform 142">
              <a:extLst>
                <a:ext uri="{FF2B5EF4-FFF2-40B4-BE49-F238E27FC236}">
                  <a16:creationId xmlns:a16="http://schemas.microsoft.com/office/drawing/2014/main" id="{C3D9610B-C55B-4D79-A901-EA88CDAB4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90" name="Freeform 143">
              <a:extLst>
                <a:ext uri="{FF2B5EF4-FFF2-40B4-BE49-F238E27FC236}">
                  <a16:creationId xmlns:a16="http://schemas.microsoft.com/office/drawing/2014/main" id="{315ACEC1-C9DD-4294-8226-5018A919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91" name="Freeform 144">
              <a:extLst>
                <a:ext uri="{FF2B5EF4-FFF2-40B4-BE49-F238E27FC236}">
                  <a16:creationId xmlns:a16="http://schemas.microsoft.com/office/drawing/2014/main" id="{ADFD28B1-4427-4962-B41F-C014367F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92" name="Freeform 145">
              <a:extLst>
                <a:ext uri="{FF2B5EF4-FFF2-40B4-BE49-F238E27FC236}">
                  <a16:creationId xmlns:a16="http://schemas.microsoft.com/office/drawing/2014/main" id="{6B92229F-65E4-4FF5-8593-6E46166B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93" name="Freeform 146">
              <a:extLst>
                <a:ext uri="{FF2B5EF4-FFF2-40B4-BE49-F238E27FC236}">
                  <a16:creationId xmlns:a16="http://schemas.microsoft.com/office/drawing/2014/main" id="{37BCAFF0-C54B-4C9A-A2D2-4CD0320F6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2994" name="Group 124">
            <a:extLst>
              <a:ext uri="{FF2B5EF4-FFF2-40B4-BE49-F238E27FC236}">
                <a16:creationId xmlns:a16="http://schemas.microsoft.com/office/drawing/2014/main" id="{68EB9AA8-D380-4F92-88E7-D23BB1DD9A34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1338263"/>
            <a:ext cx="355600" cy="155575"/>
            <a:chOff x="2349" y="676"/>
            <a:chExt cx="492" cy="116"/>
          </a:xfrm>
        </p:grpSpPr>
        <p:sp>
          <p:nvSpPr>
            <p:cNvPr id="82995" name="Rectangle 125">
              <a:extLst>
                <a:ext uri="{FF2B5EF4-FFF2-40B4-BE49-F238E27FC236}">
                  <a16:creationId xmlns:a16="http://schemas.microsoft.com/office/drawing/2014/main" id="{C7FF5BF8-D2B8-4778-9B9F-914FA6069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96" name="Rectangle 126">
              <a:extLst>
                <a:ext uri="{FF2B5EF4-FFF2-40B4-BE49-F238E27FC236}">
                  <a16:creationId xmlns:a16="http://schemas.microsoft.com/office/drawing/2014/main" id="{2C154177-6C38-426B-9A0B-AC043E60F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2997" name="Freeform 127">
              <a:extLst>
                <a:ext uri="{FF2B5EF4-FFF2-40B4-BE49-F238E27FC236}">
                  <a16:creationId xmlns:a16="http://schemas.microsoft.com/office/drawing/2014/main" id="{21F8A398-C09C-4A92-937A-9E0DF6B98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2998" name="Freeform 128">
              <a:extLst>
                <a:ext uri="{FF2B5EF4-FFF2-40B4-BE49-F238E27FC236}">
                  <a16:creationId xmlns:a16="http://schemas.microsoft.com/office/drawing/2014/main" id="{5A40E020-5EE5-4489-BE93-4A0529447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99" name="Freeform 129">
              <a:extLst>
                <a:ext uri="{FF2B5EF4-FFF2-40B4-BE49-F238E27FC236}">
                  <a16:creationId xmlns:a16="http://schemas.microsoft.com/office/drawing/2014/main" id="{DA0E2F7B-6CFF-43BB-910B-58B75D1E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0" name="Freeform 130">
              <a:extLst>
                <a:ext uri="{FF2B5EF4-FFF2-40B4-BE49-F238E27FC236}">
                  <a16:creationId xmlns:a16="http://schemas.microsoft.com/office/drawing/2014/main" id="{48DCD864-58DB-4348-B285-132C4F9D0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3001" name="Freeform 131">
              <a:extLst>
                <a:ext uri="{FF2B5EF4-FFF2-40B4-BE49-F238E27FC236}">
                  <a16:creationId xmlns:a16="http://schemas.microsoft.com/office/drawing/2014/main" id="{7AAB2BF4-FEBB-432E-A379-D558E696A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2" name="Freeform 132">
              <a:extLst>
                <a:ext uri="{FF2B5EF4-FFF2-40B4-BE49-F238E27FC236}">
                  <a16:creationId xmlns:a16="http://schemas.microsoft.com/office/drawing/2014/main" id="{6D63CCE9-C79C-47B7-ABC4-B5E922E8D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3" name="Freeform 133">
              <a:extLst>
                <a:ext uri="{FF2B5EF4-FFF2-40B4-BE49-F238E27FC236}">
                  <a16:creationId xmlns:a16="http://schemas.microsoft.com/office/drawing/2014/main" id="{44E78E48-3257-4851-8B29-4D3CBB7E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4" name="Freeform 134">
              <a:extLst>
                <a:ext uri="{FF2B5EF4-FFF2-40B4-BE49-F238E27FC236}">
                  <a16:creationId xmlns:a16="http://schemas.microsoft.com/office/drawing/2014/main" id="{5B73DBAA-7538-4B0D-A04D-3E3F2FD9E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5" name="Freeform 135">
              <a:extLst>
                <a:ext uri="{FF2B5EF4-FFF2-40B4-BE49-F238E27FC236}">
                  <a16:creationId xmlns:a16="http://schemas.microsoft.com/office/drawing/2014/main" id="{58F6E815-E1C7-4C57-AFF5-D80766962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6" name="Freeform 136">
              <a:extLst>
                <a:ext uri="{FF2B5EF4-FFF2-40B4-BE49-F238E27FC236}">
                  <a16:creationId xmlns:a16="http://schemas.microsoft.com/office/drawing/2014/main" id="{B73CFB8F-5F2D-473E-9398-905410CBB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7" name="Freeform 137">
              <a:extLst>
                <a:ext uri="{FF2B5EF4-FFF2-40B4-BE49-F238E27FC236}">
                  <a16:creationId xmlns:a16="http://schemas.microsoft.com/office/drawing/2014/main" id="{3ED2CFFA-A810-4494-B3D3-C8C19295E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8" name="Freeform 138">
              <a:extLst>
                <a:ext uri="{FF2B5EF4-FFF2-40B4-BE49-F238E27FC236}">
                  <a16:creationId xmlns:a16="http://schemas.microsoft.com/office/drawing/2014/main" id="{502A167C-0763-463A-85CD-D0CC1C55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09" name="Freeform 139">
              <a:extLst>
                <a:ext uri="{FF2B5EF4-FFF2-40B4-BE49-F238E27FC236}">
                  <a16:creationId xmlns:a16="http://schemas.microsoft.com/office/drawing/2014/main" id="{9A89A7DB-580B-47CE-8FE5-C71BF16F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0" name="Freeform 140">
              <a:extLst>
                <a:ext uri="{FF2B5EF4-FFF2-40B4-BE49-F238E27FC236}">
                  <a16:creationId xmlns:a16="http://schemas.microsoft.com/office/drawing/2014/main" id="{F9A39CD4-04DD-4D5C-B797-12A84239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1" name="Freeform 141">
              <a:extLst>
                <a:ext uri="{FF2B5EF4-FFF2-40B4-BE49-F238E27FC236}">
                  <a16:creationId xmlns:a16="http://schemas.microsoft.com/office/drawing/2014/main" id="{93E735EA-D7F8-41C8-9A9A-2A485447F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2" name="Freeform 142">
              <a:extLst>
                <a:ext uri="{FF2B5EF4-FFF2-40B4-BE49-F238E27FC236}">
                  <a16:creationId xmlns:a16="http://schemas.microsoft.com/office/drawing/2014/main" id="{48ABADB4-74F3-4B1B-B3F5-A62A0268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3" name="Freeform 143">
              <a:extLst>
                <a:ext uri="{FF2B5EF4-FFF2-40B4-BE49-F238E27FC236}">
                  <a16:creationId xmlns:a16="http://schemas.microsoft.com/office/drawing/2014/main" id="{D05F3AFB-6985-40E4-90DC-FAB3D4B2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4" name="Freeform 144">
              <a:extLst>
                <a:ext uri="{FF2B5EF4-FFF2-40B4-BE49-F238E27FC236}">
                  <a16:creationId xmlns:a16="http://schemas.microsoft.com/office/drawing/2014/main" id="{04888184-C5CD-418B-8FDB-513E5F810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5" name="Freeform 145">
              <a:extLst>
                <a:ext uri="{FF2B5EF4-FFF2-40B4-BE49-F238E27FC236}">
                  <a16:creationId xmlns:a16="http://schemas.microsoft.com/office/drawing/2014/main" id="{63906F96-F0B3-4D7F-924E-A17018DD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16" name="Freeform 146">
              <a:extLst>
                <a:ext uri="{FF2B5EF4-FFF2-40B4-BE49-F238E27FC236}">
                  <a16:creationId xmlns:a16="http://schemas.microsoft.com/office/drawing/2014/main" id="{0D469A84-425F-466E-9353-D29A3035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3017" name="Group 124">
            <a:extLst>
              <a:ext uri="{FF2B5EF4-FFF2-40B4-BE49-F238E27FC236}">
                <a16:creationId xmlns:a16="http://schemas.microsoft.com/office/drawing/2014/main" id="{6DAE4DE6-15FB-47B8-B395-188581E33DA5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1808163"/>
            <a:ext cx="355600" cy="153987"/>
            <a:chOff x="2349" y="676"/>
            <a:chExt cx="492" cy="116"/>
          </a:xfrm>
        </p:grpSpPr>
        <p:sp>
          <p:nvSpPr>
            <p:cNvPr id="83018" name="Rectangle 125">
              <a:extLst>
                <a:ext uri="{FF2B5EF4-FFF2-40B4-BE49-F238E27FC236}">
                  <a16:creationId xmlns:a16="http://schemas.microsoft.com/office/drawing/2014/main" id="{979392BE-18B7-447A-980A-D58D866F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3019" name="Rectangle 126">
              <a:extLst>
                <a:ext uri="{FF2B5EF4-FFF2-40B4-BE49-F238E27FC236}">
                  <a16:creationId xmlns:a16="http://schemas.microsoft.com/office/drawing/2014/main" id="{F74C02B0-2655-42AD-843F-487A557E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3020" name="Freeform 127">
              <a:extLst>
                <a:ext uri="{FF2B5EF4-FFF2-40B4-BE49-F238E27FC236}">
                  <a16:creationId xmlns:a16="http://schemas.microsoft.com/office/drawing/2014/main" id="{33126F7A-6EDF-4C61-85C0-A7C8D841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1" name="Freeform 128">
              <a:extLst>
                <a:ext uri="{FF2B5EF4-FFF2-40B4-BE49-F238E27FC236}">
                  <a16:creationId xmlns:a16="http://schemas.microsoft.com/office/drawing/2014/main" id="{78169F52-9D80-4517-933C-38191FDFA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3022" name="Freeform 129">
              <a:extLst>
                <a:ext uri="{FF2B5EF4-FFF2-40B4-BE49-F238E27FC236}">
                  <a16:creationId xmlns:a16="http://schemas.microsoft.com/office/drawing/2014/main" id="{ACFB0737-7BA9-4463-9AFD-D767C215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3" name="Freeform 130">
              <a:extLst>
                <a:ext uri="{FF2B5EF4-FFF2-40B4-BE49-F238E27FC236}">
                  <a16:creationId xmlns:a16="http://schemas.microsoft.com/office/drawing/2014/main" id="{F3FAAF2C-0DF2-426D-9641-3F96AC942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3024" name="Freeform 131">
              <a:extLst>
                <a:ext uri="{FF2B5EF4-FFF2-40B4-BE49-F238E27FC236}">
                  <a16:creationId xmlns:a16="http://schemas.microsoft.com/office/drawing/2014/main" id="{583C74F4-9AAC-4700-A398-F31BD1BA8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5" name="Freeform 132">
              <a:extLst>
                <a:ext uri="{FF2B5EF4-FFF2-40B4-BE49-F238E27FC236}">
                  <a16:creationId xmlns:a16="http://schemas.microsoft.com/office/drawing/2014/main" id="{FFC503C5-0586-4EB6-9559-6BF734B8C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6" name="Freeform 133">
              <a:extLst>
                <a:ext uri="{FF2B5EF4-FFF2-40B4-BE49-F238E27FC236}">
                  <a16:creationId xmlns:a16="http://schemas.microsoft.com/office/drawing/2014/main" id="{3E5B8557-9975-44D1-8CA9-4800F345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7" name="Freeform 134">
              <a:extLst>
                <a:ext uri="{FF2B5EF4-FFF2-40B4-BE49-F238E27FC236}">
                  <a16:creationId xmlns:a16="http://schemas.microsoft.com/office/drawing/2014/main" id="{8A40A849-4472-47EB-93F3-E26D16CF7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8" name="Freeform 135">
              <a:extLst>
                <a:ext uri="{FF2B5EF4-FFF2-40B4-BE49-F238E27FC236}">
                  <a16:creationId xmlns:a16="http://schemas.microsoft.com/office/drawing/2014/main" id="{E318EA22-CD53-421A-98B6-A7B92E70E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29" name="Freeform 136">
              <a:extLst>
                <a:ext uri="{FF2B5EF4-FFF2-40B4-BE49-F238E27FC236}">
                  <a16:creationId xmlns:a16="http://schemas.microsoft.com/office/drawing/2014/main" id="{06A764CE-3ADD-4249-BD7B-7F2EE8E2E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0" name="Freeform 137">
              <a:extLst>
                <a:ext uri="{FF2B5EF4-FFF2-40B4-BE49-F238E27FC236}">
                  <a16:creationId xmlns:a16="http://schemas.microsoft.com/office/drawing/2014/main" id="{AAF5E74C-06D3-453A-A1FD-016C1C7D7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1" name="Freeform 138">
              <a:extLst>
                <a:ext uri="{FF2B5EF4-FFF2-40B4-BE49-F238E27FC236}">
                  <a16:creationId xmlns:a16="http://schemas.microsoft.com/office/drawing/2014/main" id="{892B10FD-A363-4A24-8EC7-70990FB03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2" name="Freeform 139">
              <a:extLst>
                <a:ext uri="{FF2B5EF4-FFF2-40B4-BE49-F238E27FC236}">
                  <a16:creationId xmlns:a16="http://schemas.microsoft.com/office/drawing/2014/main" id="{09A29EA6-6476-4B68-A796-2635221B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3" name="Freeform 140">
              <a:extLst>
                <a:ext uri="{FF2B5EF4-FFF2-40B4-BE49-F238E27FC236}">
                  <a16:creationId xmlns:a16="http://schemas.microsoft.com/office/drawing/2014/main" id="{56CA29B2-91E2-4A56-900D-28CD7B60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4" name="Freeform 141">
              <a:extLst>
                <a:ext uri="{FF2B5EF4-FFF2-40B4-BE49-F238E27FC236}">
                  <a16:creationId xmlns:a16="http://schemas.microsoft.com/office/drawing/2014/main" id="{1F020882-2B23-4705-AF64-7D50D0357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5" name="Freeform 142">
              <a:extLst>
                <a:ext uri="{FF2B5EF4-FFF2-40B4-BE49-F238E27FC236}">
                  <a16:creationId xmlns:a16="http://schemas.microsoft.com/office/drawing/2014/main" id="{573E9B0C-6BF2-42C1-B6C6-CD5F4639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6" name="Freeform 143">
              <a:extLst>
                <a:ext uri="{FF2B5EF4-FFF2-40B4-BE49-F238E27FC236}">
                  <a16:creationId xmlns:a16="http://schemas.microsoft.com/office/drawing/2014/main" id="{650A27F5-F170-4A20-B9E1-EBDCB436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7" name="Freeform 144">
              <a:extLst>
                <a:ext uri="{FF2B5EF4-FFF2-40B4-BE49-F238E27FC236}">
                  <a16:creationId xmlns:a16="http://schemas.microsoft.com/office/drawing/2014/main" id="{A6E96468-C3BC-4667-8D51-1E5B5B355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8" name="Freeform 145">
              <a:extLst>
                <a:ext uri="{FF2B5EF4-FFF2-40B4-BE49-F238E27FC236}">
                  <a16:creationId xmlns:a16="http://schemas.microsoft.com/office/drawing/2014/main" id="{81DC56A4-397E-4401-BC6E-3CC00D68F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39" name="Freeform 146">
              <a:extLst>
                <a:ext uri="{FF2B5EF4-FFF2-40B4-BE49-F238E27FC236}">
                  <a16:creationId xmlns:a16="http://schemas.microsoft.com/office/drawing/2014/main" id="{3D0EC902-6B4D-4D0F-9094-AB03C541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3040" name="Group 124">
            <a:extLst>
              <a:ext uri="{FF2B5EF4-FFF2-40B4-BE49-F238E27FC236}">
                <a16:creationId xmlns:a16="http://schemas.microsoft.com/office/drawing/2014/main" id="{076052D3-3DCC-4917-B0A4-FC6FDF94982B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1885950"/>
            <a:ext cx="355600" cy="153988"/>
            <a:chOff x="2349" y="676"/>
            <a:chExt cx="492" cy="116"/>
          </a:xfrm>
        </p:grpSpPr>
        <p:sp>
          <p:nvSpPr>
            <p:cNvPr id="83041" name="Rectangle 125">
              <a:extLst>
                <a:ext uri="{FF2B5EF4-FFF2-40B4-BE49-F238E27FC236}">
                  <a16:creationId xmlns:a16="http://schemas.microsoft.com/office/drawing/2014/main" id="{94A776B3-114A-4992-B2FD-0B3CDD91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3042" name="Rectangle 126">
              <a:extLst>
                <a:ext uri="{FF2B5EF4-FFF2-40B4-BE49-F238E27FC236}">
                  <a16:creationId xmlns:a16="http://schemas.microsoft.com/office/drawing/2014/main" id="{BB7312D4-F4D4-49FD-BC46-EA5D68813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83043" name="Freeform 127">
              <a:extLst>
                <a:ext uri="{FF2B5EF4-FFF2-40B4-BE49-F238E27FC236}">
                  <a16:creationId xmlns:a16="http://schemas.microsoft.com/office/drawing/2014/main" id="{FD5A1070-ACE7-43CD-8CC1-F25BB5D41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44" name="Freeform 128">
              <a:extLst>
                <a:ext uri="{FF2B5EF4-FFF2-40B4-BE49-F238E27FC236}">
                  <a16:creationId xmlns:a16="http://schemas.microsoft.com/office/drawing/2014/main" id="{4B58DD04-1A83-4A96-BF71-1D878FA80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3045" name="Freeform 129">
              <a:extLst>
                <a:ext uri="{FF2B5EF4-FFF2-40B4-BE49-F238E27FC236}">
                  <a16:creationId xmlns:a16="http://schemas.microsoft.com/office/drawing/2014/main" id="{2AFC79ED-21F1-45F0-BF14-33EA9FE8E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46" name="Freeform 130">
              <a:extLst>
                <a:ext uri="{FF2B5EF4-FFF2-40B4-BE49-F238E27FC236}">
                  <a16:creationId xmlns:a16="http://schemas.microsoft.com/office/drawing/2014/main" id="{453AB6AE-90FE-4A4B-B196-BBFC46DE3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3047" name="Freeform 131">
              <a:extLst>
                <a:ext uri="{FF2B5EF4-FFF2-40B4-BE49-F238E27FC236}">
                  <a16:creationId xmlns:a16="http://schemas.microsoft.com/office/drawing/2014/main" id="{8A4DB0F8-3564-4FE0-9999-01CE0E058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48" name="Freeform 132">
              <a:extLst>
                <a:ext uri="{FF2B5EF4-FFF2-40B4-BE49-F238E27FC236}">
                  <a16:creationId xmlns:a16="http://schemas.microsoft.com/office/drawing/2014/main" id="{AF785BE8-AF02-43C9-A408-EF6223A6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49" name="Freeform 133">
              <a:extLst>
                <a:ext uri="{FF2B5EF4-FFF2-40B4-BE49-F238E27FC236}">
                  <a16:creationId xmlns:a16="http://schemas.microsoft.com/office/drawing/2014/main" id="{1CB90773-9321-422D-B08E-3FC4C68B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0" name="Freeform 134">
              <a:extLst>
                <a:ext uri="{FF2B5EF4-FFF2-40B4-BE49-F238E27FC236}">
                  <a16:creationId xmlns:a16="http://schemas.microsoft.com/office/drawing/2014/main" id="{7F7ED8E9-090A-4336-9F6D-C06725FE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1" name="Freeform 135">
              <a:extLst>
                <a:ext uri="{FF2B5EF4-FFF2-40B4-BE49-F238E27FC236}">
                  <a16:creationId xmlns:a16="http://schemas.microsoft.com/office/drawing/2014/main" id="{7402B5FB-899D-456A-BAFB-5085BDBCD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2" name="Freeform 136">
              <a:extLst>
                <a:ext uri="{FF2B5EF4-FFF2-40B4-BE49-F238E27FC236}">
                  <a16:creationId xmlns:a16="http://schemas.microsoft.com/office/drawing/2014/main" id="{AC85BE03-5595-4BEF-8982-8D608638F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3" name="Freeform 137">
              <a:extLst>
                <a:ext uri="{FF2B5EF4-FFF2-40B4-BE49-F238E27FC236}">
                  <a16:creationId xmlns:a16="http://schemas.microsoft.com/office/drawing/2014/main" id="{D3CBB15C-D5C5-4B00-BBFA-40C26EA0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4" name="Freeform 138">
              <a:extLst>
                <a:ext uri="{FF2B5EF4-FFF2-40B4-BE49-F238E27FC236}">
                  <a16:creationId xmlns:a16="http://schemas.microsoft.com/office/drawing/2014/main" id="{A8D328A7-BDC2-4E2D-9370-5DACAC7B7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5" name="Freeform 139">
              <a:extLst>
                <a:ext uri="{FF2B5EF4-FFF2-40B4-BE49-F238E27FC236}">
                  <a16:creationId xmlns:a16="http://schemas.microsoft.com/office/drawing/2014/main" id="{15B79669-24AE-4731-876B-8B8EE2B1C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6" name="Freeform 140">
              <a:extLst>
                <a:ext uri="{FF2B5EF4-FFF2-40B4-BE49-F238E27FC236}">
                  <a16:creationId xmlns:a16="http://schemas.microsoft.com/office/drawing/2014/main" id="{AF234173-356A-4FD5-B7C0-3D499E7C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7" name="Freeform 141">
              <a:extLst>
                <a:ext uri="{FF2B5EF4-FFF2-40B4-BE49-F238E27FC236}">
                  <a16:creationId xmlns:a16="http://schemas.microsoft.com/office/drawing/2014/main" id="{8D4468AA-171C-4A03-B987-E81C9434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8" name="Freeform 142">
              <a:extLst>
                <a:ext uri="{FF2B5EF4-FFF2-40B4-BE49-F238E27FC236}">
                  <a16:creationId xmlns:a16="http://schemas.microsoft.com/office/drawing/2014/main" id="{78DD94BB-A1CD-4A42-96F9-7F4305469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59" name="Freeform 143">
              <a:extLst>
                <a:ext uri="{FF2B5EF4-FFF2-40B4-BE49-F238E27FC236}">
                  <a16:creationId xmlns:a16="http://schemas.microsoft.com/office/drawing/2014/main" id="{CEC4B464-35CB-43AF-9F76-0E139380F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60" name="Freeform 144">
              <a:extLst>
                <a:ext uri="{FF2B5EF4-FFF2-40B4-BE49-F238E27FC236}">
                  <a16:creationId xmlns:a16="http://schemas.microsoft.com/office/drawing/2014/main" id="{FD530190-27C8-4F8D-9CC4-CCE249AA5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61" name="Freeform 145">
              <a:extLst>
                <a:ext uri="{FF2B5EF4-FFF2-40B4-BE49-F238E27FC236}">
                  <a16:creationId xmlns:a16="http://schemas.microsoft.com/office/drawing/2014/main" id="{D2D74452-BAF0-4100-A92B-FA7F3CE0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3062" name="Freeform 146">
              <a:extLst>
                <a:ext uri="{FF2B5EF4-FFF2-40B4-BE49-F238E27FC236}">
                  <a16:creationId xmlns:a16="http://schemas.microsoft.com/office/drawing/2014/main" id="{CD1731F6-DCBF-4213-9BA4-28B86C7D9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aphicFrame>
        <p:nvGraphicFramePr>
          <p:cNvPr id="83063" name="Object 148">
            <a:extLst>
              <a:ext uri="{FF2B5EF4-FFF2-40B4-BE49-F238E27FC236}">
                <a16:creationId xmlns:a16="http://schemas.microsoft.com/office/drawing/2014/main" id="{A69D7A60-77C0-4C5B-AC89-77A315BAA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1787525"/>
          <a:ext cx="204787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5680" imgH="1239120" progId="">
                  <p:embed/>
                </p:oleObj>
              </mc:Choice>
              <mc:Fallback>
                <p:oleObj name="VISIO" r:id="rId2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787525"/>
                        <a:ext cx="204787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64" name="Object 148">
            <a:extLst>
              <a:ext uri="{FF2B5EF4-FFF2-40B4-BE49-F238E27FC236}">
                <a16:creationId xmlns:a16="http://schemas.microsoft.com/office/drawing/2014/main" id="{D8FFB8E2-79C2-4B3A-806F-5B8049E43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1158875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75680" imgH="1239120" progId="">
                  <p:embed/>
                </p:oleObj>
              </mc:Choice>
              <mc:Fallback>
                <p:oleObj name="VISIO" r:id="rId4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1158875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65" name="Object 148">
            <a:extLst>
              <a:ext uri="{FF2B5EF4-FFF2-40B4-BE49-F238E27FC236}">
                <a16:creationId xmlns:a16="http://schemas.microsoft.com/office/drawing/2014/main" id="{D73AE8EB-FB0D-4B42-B598-CA9007B85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7725" y="1135063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75680" imgH="1239120" progId="">
                  <p:embed/>
                </p:oleObj>
              </mc:Choice>
              <mc:Fallback>
                <p:oleObj name="VISIO" r:id="rId5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1135063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66" name="Object 148">
            <a:extLst>
              <a:ext uri="{FF2B5EF4-FFF2-40B4-BE49-F238E27FC236}">
                <a16:creationId xmlns:a16="http://schemas.microsoft.com/office/drawing/2014/main" id="{C58043B0-25DB-4044-A48F-815754687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1547813"/>
          <a:ext cx="204788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75680" imgH="1239120" progId="">
                  <p:embed/>
                </p:oleObj>
              </mc:Choice>
              <mc:Fallback>
                <p:oleObj name="VISIO" r:id="rId6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1547813"/>
                        <a:ext cx="204788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67" name="Object 148">
            <a:extLst>
              <a:ext uri="{FF2B5EF4-FFF2-40B4-BE49-F238E27FC236}">
                <a16:creationId xmlns:a16="http://schemas.microsoft.com/office/drawing/2014/main" id="{1489D277-D395-41AE-82BE-851281B79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2043113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75680" imgH="1239120" progId="">
                  <p:embed/>
                </p:oleObj>
              </mc:Choice>
              <mc:Fallback>
                <p:oleObj name="VISIO" r:id="rId7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043113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903822E-2DD4-4CB1-A4AE-3861F7442D4C}"/>
              </a:ext>
            </a:extLst>
          </p:cNvPr>
          <p:cNvCxnSpPr>
            <a:endCxn id="82973" idx="1"/>
          </p:cNvCxnSpPr>
          <p:nvPr/>
        </p:nvCxnSpPr>
        <p:spPr>
          <a:xfrm flipV="1">
            <a:off x="4057650" y="1458913"/>
            <a:ext cx="919163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9AAA53D-E3B0-421B-A7D7-B8366D48325E}"/>
              </a:ext>
            </a:extLst>
          </p:cNvPr>
          <p:cNvCxnSpPr>
            <a:endCxn id="83042" idx="1"/>
          </p:cNvCxnSpPr>
          <p:nvPr/>
        </p:nvCxnSpPr>
        <p:spPr>
          <a:xfrm>
            <a:off x="4059238" y="1804988"/>
            <a:ext cx="1271587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11D1E1-04EF-4AE6-AFCC-3A24DDC47722}"/>
              </a:ext>
            </a:extLst>
          </p:cNvPr>
          <p:cNvCxnSpPr>
            <a:endCxn id="83019" idx="1"/>
          </p:cNvCxnSpPr>
          <p:nvPr/>
        </p:nvCxnSpPr>
        <p:spPr>
          <a:xfrm flipV="1">
            <a:off x="5632450" y="1927225"/>
            <a:ext cx="615950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B3018BB-1724-41BD-9035-5B3A3EA8F133}"/>
              </a:ext>
            </a:extLst>
          </p:cNvPr>
          <p:cNvCxnSpPr>
            <a:endCxn id="83033" idx="4"/>
          </p:cNvCxnSpPr>
          <p:nvPr/>
        </p:nvCxnSpPr>
        <p:spPr>
          <a:xfrm flipH="1">
            <a:off x="6411913" y="1662113"/>
            <a:ext cx="53975" cy="18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2092E5-24A7-4792-9D85-640CDB33FB34}"/>
              </a:ext>
            </a:extLst>
          </p:cNvPr>
          <p:cNvCxnSpPr>
            <a:endCxn id="82996" idx="0"/>
          </p:cNvCxnSpPr>
          <p:nvPr/>
        </p:nvCxnSpPr>
        <p:spPr>
          <a:xfrm>
            <a:off x="5307013" y="1417638"/>
            <a:ext cx="461962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4C631DE-B53F-4D8D-A3F4-55817CAC7475}"/>
              </a:ext>
            </a:extLst>
          </p:cNvPr>
          <p:cNvCxnSpPr>
            <a:endCxn id="83037" idx="0"/>
          </p:cNvCxnSpPr>
          <p:nvPr/>
        </p:nvCxnSpPr>
        <p:spPr>
          <a:xfrm>
            <a:off x="5883275" y="1446213"/>
            <a:ext cx="40798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CF9D4BD-C624-4F6D-A9CC-014A48B485BD}"/>
              </a:ext>
            </a:extLst>
          </p:cNvPr>
          <p:cNvCxnSpPr/>
          <p:nvPr/>
        </p:nvCxnSpPr>
        <p:spPr>
          <a:xfrm>
            <a:off x="5614988" y="2030413"/>
            <a:ext cx="68262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F02A2CD-F01D-4C8C-B53E-C832380CBBA3}"/>
              </a:ext>
            </a:extLst>
          </p:cNvPr>
          <p:cNvCxnSpPr/>
          <p:nvPr/>
        </p:nvCxnSpPr>
        <p:spPr>
          <a:xfrm flipH="1">
            <a:off x="3667125" y="1825625"/>
            <a:ext cx="71438" cy="4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546C73F-1618-45F2-A0E9-7EF594B813BA}"/>
              </a:ext>
            </a:extLst>
          </p:cNvPr>
          <p:cNvCxnSpPr>
            <a:endCxn id="82983" idx="0"/>
          </p:cNvCxnSpPr>
          <p:nvPr/>
        </p:nvCxnSpPr>
        <p:spPr>
          <a:xfrm>
            <a:off x="4932363" y="1300163"/>
            <a:ext cx="84137" cy="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75B5ED-6434-4DCD-9F8C-E47C3F3F506C}"/>
              </a:ext>
            </a:extLst>
          </p:cNvPr>
          <p:cNvCxnSpPr/>
          <p:nvPr/>
        </p:nvCxnSpPr>
        <p:spPr>
          <a:xfrm flipH="1">
            <a:off x="5940425" y="1254125"/>
            <a:ext cx="3810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78" name="TextBox 150">
            <a:extLst>
              <a:ext uri="{FF2B5EF4-FFF2-40B4-BE49-F238E27FC236}">
                <a16:creationId xmlns:a16="http://schemas.microsoft.com/office/drawing/2014/main" id="{8F757EC7-9CAE-447B-9458-4DA4EF8C2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86042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Š</a:t>
            </a:r>
          </a:p>
        </p:txBody>
      </p:sp>
      <p:sp>
        <p:nvSpPr>
          <p:cNvPr id="83079" name="TextBox 151">
            <a:extLst>
              <a:ext uri="{FF2B5EF4-FFF2-40B4-BE49-F238E27FC236}">
                <a16:creationId xmlns:a16="http://schemas.microsoft.com/office/drawing/2014/main" id="{032D6735-94A0-4CD9-BB2A-DA553120B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858838"/>
            <a:ext cx="357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P</a:t>
            </a:r>
          </a:p>
        </p:txBody>
      </p:sp>
      <p:sp>
        <p:nvSpPr>
          <p:cNvPr id="83080" name="TextBox 152">
            <a:extLst>
              <a:ext uri="{FF2B5EF4-FFF2-40B4-BE49-F238E27FC236}">
                <a16:creationId xmlns:a16="http://schemas.microsoft.com/office/drawing/2014/main" id="{FE11538C-C1DF-46F5-A407-93129720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1366838"/>
            <a:ext cx="40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V</a:t>
            </a:r>
          </a:p>
        </p:txBody>
      </p:sp>
      <p:sp>
        <p:nvSpPr>
          <p:cNvPr id="83081" name="TextBox 153">
            <a:extLst>
              <a:ext uri="{FF2B5EF4-FFF2-40B4-BE49-F238E27FC236}">
                <a16:creationId xmlns:a16="http://schemas.microsoft.com/office/drawing/2014/main" id="{67DE992E-D5D0-4CCE-AF61-99D60C623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18827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K</a:t>
            </a:r>
          </a:p>
        </p:txBody>
      </p:sp>
      <p:sp>
        <p:nvSpPr>
          <p:cNvPr id="83082" name="TextBox 154">
            <a:extLst>
              <a:ext uri="{FF2B5EF4-FFF2-40B4-BE49-F238E27FC236}">
                <a16:creationId xmlns:a16="http://schemas.microsoft.com/office/drawing/2014/main" id="{4E4C0AAB-577B-4300-AE07-AFCE285E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617663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Kl</a:t>
            </a:r>
          </a:p>
        </p:txBody>
      </p:sp>
      <p:sp>
        <p:nvSpPr>
          <p:cNvPr id="58398" name="TextBox 1">
            <a:extLst>
              <a:ext uri="{FF2B5EF4-FFF2-40B4-BE49-F238E27FC236}">
                <a16:creationId xmlns:a16="http://schemas.microsoft.com/office/drawing/2014/main" id="{9E9A2314-FA31-4483-AD77-4BCC0510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37" y="3216769"/>
            <a:ext cx="8500188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 dirty="0"/>
              <a:t>L</a:t>
            </a:r>
            <a:r>
              <a:rPr lang="en-US" altLang="lt-LT" sz="2000" b="1" dirty="0"/>
              <a:t>=</a:t>
            </a:r>
            <a:r>
              <a:rPr lang="lt-LT" altLang="lt-LT" sz="2000" b="1" dirty="0"/>
              <a:t>100km</a:t>
            </a:r>
            <a:r>
              <a:rPr lang="en-US" altLang="lt-LT" sz="2000" dirty="0"/>
              <a:t>=</a:t>
            </a:r>
            <a:r>
              <a:rPr lang="en-US" altLang="lt-LT" sz="2000" b="1" dirty="0"/>
              <a:t>10</a:t>
            </a:r>
            <a:r>
              <a:rPr lang="en-US" altLang="lt-LT" sz="2000" b="1" baseline="30000" dirty="0"/>
              <a:t>5</a:t>
            </a:r>
            <a:r>
              <a:rPr lang="en-US" altLang="lt-LT" sz="2000" dirty="0"/>
              <a:t>m,  </a:t>
            </a:r>
            <a:r>
              <a:rPr lang="en-US" altLang="lt-LT" sz="2000" b="1" dirty="0"/>
              <a:t>R=2Mbps=</a:t>
            </a:r>
            <a:r>
              <a:rPr lang="lt-LT" altLang="lt-LT" sz="2000" b="1" dirty="0"/>
              <a:t> </a:t>
            </a:r>
            <a:r>
              <a:rPr lang="en-US" altLang="lt-LT" sz="2000" b="1" dirty="0"/>
              <a:t>2x10</a:t>
            </a:r>
            <a:r>
              <a:rPr lang="en-US" altLang="lt-LT" sz="2000" b="1" baseline="30000" dirty="0"/>
              <a:t>6</a:t>
            </a:r>
            <a:r>
              <a:rPr lang="en-US" altLang="lt-LT" sz="2000" b="1" dirty="0"/>
              <a:t> </a:t>
            </a:r>
            <a:r>
              <a:rPr lang="en-US" altLang="lt-LT" sz="2000" dirty="0"/>
              <a:t>bps</a:t>
            </a:r>
            <a:r>
              <a:rPr lang="lt-LT" altLang="lt-LT" sz="2000" dirty="0">
                <a:solidFill>
                  <a:srgbClr val="FF0000"/>
                </a:solidFill>
              </a:rPr>
              <a:t>, </a:t>
            </a:r>
            <a:r>
              <a:rPr lang="en-US" altLang="lt-LT" sz="2000" b="1" dirty="0"/>
              <a:t>K=</a:t>
            </a:r>
            <a:r>
              <a:rPr lang="lt-LT" altLang="lt-LT" sz="2000" b="1" dirty="0"/>
              <a:t> </a:t>
            </a:r>
            <a:r>
              <a:rPr lang="en-US" altLang="lt-LT" sz="2000" b="1" dirty="0"/>
              <a:t>2000 </a:t>
            </a:r>
            <a:r>
              <a:rPr lang="en-US" altLang="lt-LT" sz="2000" dirty="0"/>
              <a:t>bit</a:t>
            </a:r>
            <a:r>
              <a:rPr lang="lt-LT" altLang="lt-LT" sz="2000" dirty="0"/>
              <a:t>ų, </a:t>
            </a:r>
            <a:r>
              <a:rPr lang="en-US" altLang="lt-LT" sz="2000" b="1" dirty="0"/>
              <a:t>V=</a:t>
            </a:r>
            <a:r>
              <a:rPr lang="lt-LT" altLang="lt-LT" sz="2000" b="1" dirty="0"/>
              <a:t> </a:t>
            </a:r>
            <a:r>
              <a:rPr lang="en-US" altLang="lt-LT" sz="2000" b="1" dirty="0"/>
              <a:t>2x10</a:t>
            </a:r>
            <a:r>
              <a:rPr lang="en-US" altLang="lt-LT" sz="2000" b="1" baseline="30000" dirty="0"/>
              <a:t>8</a:t>
            </a:r>
            <a:r>
              <a:rPr lang="en-US" altLang="lt-LT" sz="2000" dirty="0"/>
              <a:t> m/s</a:t>
            </a:r>
            <a:endParaRPr lang="lt-LT" altLang="lt-LT" sz="2000" dirty="0"/>
          </a:p>
          <a:p>
            <a:endParaRPr lang="lt-LT" altLang="lt-LT" sz="2000" dirty="0">
              <a:solidFill>
                <a:srgbClr val="FF0000"/>
              </a:solidFill>
            </a:endParaRPr>
          </a:p>
          <a:p>
            <a:r>
              <a:rPr lang="lt-LT" altLang="lt-LT" sz="2000" dirty="0"/>
              <a:t>Sklidimo laikas (į priekį+atgal)                 </a:t>
            </a:r>
            <a:r>
              <a:rPr lang="lt-LT" altLang="lt-LT" sz="2000" b="1" dirty="0"/>
              <a:t>T</a:t>
            </a:r>
            <a:r>
              <a:rPr lang="lt-LT" altLang="lt-LT" sz="2000" b="1" baseline="-25000" dirty="0"/>
              <a:t>sklid</a:t>
            </a:r>
            <a:r>
              <a:rPr lang="en-US" altLang="lt-LT" sz="2000" b="1" dirty="0"/>
              <a:t>=2x(L/V)=</a:t>
            </a:r>
            <a:endParaRPr lang="en-US" altLang="lt-LT" sz="2000" u="sng" dirty="0">
              <a:solidFill>
                <a:srgbClr val="FF0000"/>
              </a:solidFill>
            </a:endParaRPr>
          </a:p>
          <a:p>
            <a:endParaRPr lang="en-US" altLang="lt-LT" sz="2000" dirty="0"/>
          </a:p>
          <a:p>
            <a:r>
              <a:rPr lang="en-US" altLang="lt-LT" sz="2000" dirty="0" err="1"/>
              <a:t>Siuntimai</a:t>
            </a:r>
            <a:r>
              <a:rPr lang="en-US" altLang="lt-LT" sz="2000" dirty="0"/>
              <a:t>:</a:t>
            </a:r>
            <a:r>
              <a:rPr lang="lt-LT" altLang="lt-LT" sz="2000" dirty="0"/>
              <a:t> </a:t>
            </a:r>
            <a:r>
              <a:rPr lang="lt-LT" altLang="lt-LT" sz="2000" b="1" dirty="0"/>
              <a:t>pirmyn 3,  atgal 3 </a:t>
            </a:r>
          </a:p>
          <a:p>
            <a:r>
              <a:rPr lang="lt-LT" altLang="lt-LT" sz="2000" b="1" dirty="0">
                <a:solidFill>
                  <a:srgbClr val="FF0000"/>
                </a:solidFill>
              </a:rPr>
              <a:t>				        </a:t>
            </a:r>
            <a:r>
              <a:rPr lang="en-US" altLang="lt-LT" sz="2000" b="1" dirty="0" err="1"/>
              <a:t>Tsiunt</a:t>
            </a:r>
            <a:r>
              <a:rPr lang="en-US" altLang="lt-LT" sz="2000" b="1" dirty="0"/>
              <a:t>=6x(K/R)=</a:t>
            </a:r>
            <a:endParaRPr lang="en-US" altLang="lt-LT" sz="2000" b="1" u="sng" dirty="0">
              <a:solidFill>
                <a:srgbClr val="FF0000"/>
              </a:solidFill>
            </a:endParaRPr>
          </a:p>
          <a:p>
            <a:endParaRPr lang="lt-LT" altLang="lt-LT" sz="2000" b="1" dirty="0"/>
          </a:p>
          <a:p>
            <a:r>
              <a:rPr lang="lt-LT" altLang="lt-LT" sz="2000" b="1" dirty="0"/>
              <a:t>                                </a:t>
            </a:r>
            <a:r>
              <a:rPr lang="en-US" altLang="lt-LT" sz="2000" b="1" dirty="0"/>
              <a:t>RTT</a:t>
            </a:r>
            <a:r>
              <a:rPr lang="en-US" altLang="lt-LT" sz="2000" dirty="0"/>
              <a:t>=</a:t>
            </a:r>
            <a:r>
              <a:rPr lang="en-US" altLang="lt-LT" sz="2000" b="1" dirty="0" err="1"/>
              <a:t>Tsklid+Tsiunt</a:t>
            </a:r>
            <a:r>
              <a:rPr lang="en-US" altLang="lt-LT" sz="2000" dirty="0"/>
              <a:t>=</a:t>
            </a:r>
            <a:r>
              <a:rPr lang="en-US" altLang="lt-LT" sz="2000" b="1" dirty="0"/>
              <a:t>7x10</a:t>
            </a:r>
            <a:r>
              <a:rPr lang="en-US" altLang="lt-LT" sz="2000" b="1" baseline="30000" dirty="0"/>
              <a:t>-3</a:t>
            </a:r>
            <a:r>
              <a:rPr lang="en-US" altLang="lt-LT" sz="2000" b="1" dirty="0"/>
              <a:t>s=</a:t>
            </a:r>
            <a:r>
              <a:rPr lang="lt-LT" altLang="lt-LT" sz="2000" b="1" dirty="0"/>
              <a:t>               </a:t>
            </a:r>
            <a:r>
              <a:rPr lang="en-US" altLang="lt-LT" b="1" u="sng" dirty="0">
                <a:solidFill>
                  <a:srgbClr val="FF0000"/>
                </a:solidFill>
              </a:rPr>
              <a:t>7ms</a:t>
            </a:r>
            <a:endParaRPr lang="lt-LT" altLang="lt-LT" sz="2000" b="1" u="sng" dirty="0">
              <a:solidFill>
                <a:srgbClr val="FF0000"/>
              </a:solidFill>
            </a:endParaRPr>
          </a:p>
          <a:p>
            <a:endParaRPr lang="en-US" altLang="lt-LT" sz="2000" b="1" u="sng" dirty="0">
              <a:solidFill>
                <a:srgbClr val="FF0000"/>
              </a:solidFill>
            </a:endParaRPr>
          </a:p>
          <a:p>
            <a:r>
              <a:rPr lang="en-US" altLang="lt-LT" sz="2000" b="1" u="sng" dirty="0" err="1"/>
              <a:t>Tarpini</a:t>
            </a:r>
            <a:r>
              <a:rPr lang="lt-LT" altLang="lt-LT" sz="2000" b="1" u="sng" dirty="0"/>
              <a:t>ų</a:t>
            </a:r>
            <a:r>
              <a:rPr lang="en-US" altLang="lt-LT" sz="2000" b="1" u="sng" dirty="0"/>
              <a:t> </a:t>
            </a:r>
            <a:r>
              <a:rPr lang="lt-LT" altLang="lt-LT" sz="2000" b="1" u="sng" dirty="0"/>
              <a:t>įrenginių skaičius </a:t>
            </a:r>
            <a:r>
              <a:rPr lang="lt-LT" altLang="lt-LT" sz="2000" b="1" u="sng" dirty="0">
                <a:solidFill>
                  <a:srgbClr val="FF0000"/>
                </a:solidFill>
              </a:rPr>
              <a:t>turi </a:t>
            </a:r>
            <a:r>
              <a:rPr lang="en-US" altLang="lt-LT" sz="2000" b="1" u="sng" dirty="0">
                <a:solidFill>
                  <a:srgbClr val="FF0000"/>
                </a:solidFill>
              </a:rPr>
              <a:t>DIDEL</a:t>
            </a:r>
            <a:r>
              <a:rPr lang="lt-LT" altLang="lt-LT" sz="2000" b="1" u="sng" dirty="0">
                <a:solidFill>
                  <a:srgbClr val="FF0000"/>
                </a:solidFill>
              </a:rPr>
              <a:t>Ę  įtaką</a:t>
            </a:r>
            <a:r>
              <a:rPr lang="lt-LT" altLang="lt-LT" sz="2000" b="1" u="sng" dirty="0"/>
              <a:t> atsako laikui</a:t>
            </a:r>
            <a:endParaRPr lang="lt-LT" altLang="lt-LT" sz="2000" u="sng" dirty="0"/>
          </a:p>
        </p:txBody>
      </p:sp>
      <p:sp>
        <p:nvSpPr>
          <p:cNvPr id="83085" name="TextBox 155">
            <a:extLst>
              <a:ext uri="{FF2B5EF4-FFF2-40B4-BE49-F238E27FC236}">
                <a16:creationId xmlns:a16="http://schemas.microsoft.com/office/drawing/2014/main" id="{275EC4BC-9DBB-49B9-8FF8-233E011E9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82825"/>
            <a:ext cx="8575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 dirty="0"/>
              <a:t>Atkarpos K-V ilgis 100 km.</a:t>
            </a:r>
            <a:r>
              <a:rPr lang="en-US" altLang="lt-LT" sz="2000" b="1" dirty="0"/>
              <a:t> </a:t>
            </a:r>
            <a:r>
              <a:rPr lang="lt-LT" altLang="lt-LT" sz="2000" b="1" dirty="0"/>
              <a:t>Sparta visose atkarpose </a:t>
            </a:r>
            <a:r>
              <a:rPr lang="lt-LT" altLang="lt-LT" sz="2000" b="1" dirty="0">
                <a:solidFill>
                  <a:srgbClr val="FF0000"/>
                </a:solidFill>
              </a:rPr>
              <a:t>2 Mbps</a:t>
            </a:r>
            <a:r>
              <a:rPr lang="lt-LT" altLang="lt-LT" sz="2000" b="1" dirty="0"/>
              <a:t>.</a:t>
            </a:r>
          </a:p>
          <a:p>
            <a:r>
              <a:rPr lang="lt-LT" altLang="lt-LT" sz="2000" b="1" dirty="0"/>
              <a:t>Koks minimalus RTT ping‘ui iš K į V, jei kontrolinio paketo dydis </a:t>
            </a:r>
            <a:r>
              <a:rPr lang="en-US" altLang="lt-LT" sz="2000" b="1" dirty="0"/>
              <a:t>20</a:t>
            </a:r>
            <a:r>
              <a:rPr lang="lt-LT" altLang="lt-LT" sz="2000" b="1" dirty="0"/>
              <a:t>00 bitų</a:t>
            </a:r>
            <a:r>
              <a:rPr lang="en-US" altLang="lt-LT" sz="2000" b="1" dirty="0"/>
              <a:t>?</a:t>
            </a:r>
            <a:endParaRPr lang="lt-LT" altLang="lt-LT" sz="2000" b="1" dirty="0"/>
          </a:p>
          <a:p>
            <a:endParaRPr lang="lt-LT" altLang="lt-LT" sz="2000" b="1" dirty="0"/>
          </a:p>
        </p:txBody>
      </p:sp>
      <p:sp>
        <p:nvSpPr>
          <p:cNvPr id="83086" name="TextBox 141">
            <a:extLst>
              <a:ext uri="{FF2B5EF4-FFF2-40B4-BE49-F238E27FC236}">
                <a16:creationId xmlns:a16="http://schemas.microsoft.com/office/drawing/2014/main" id="{8BF7A762-24AD-459C-97CE-A93E04D4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42888"/>
            <a:ext cx="5753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 dirty="0"/>
              <a:t>S</a:t>
            </a:r>
            <a:r>
              <a:rPr lang="en-US" altLang="lt-LT" b="1" dirty="0" err="1"/>
              <a:t>iuntimo</a:t>
            </a:r>
            <a:r>
              <a:rPr lang="lt-LT" altLang="lt-LT" b="1" dirty="0"/>
              <a:t>/</a:t>
            </a:r>
            <a:r>
              <a:rPr lang="en-US" altLang="lt-LT" b="1" dirty="0" err="1"/>
              <a:t>sklidimo</a:t>
            </a:r>
            <a:r>
              <a:rPr lang="en-US" altLang="lt-LT" b="1" dirty="0"/>
              <a:t> </a:t>
            </a:r>
            <a:r>
              <a:rPr lang="en-US" altLang="lt-LT" b="1" dirty="0" err="1"/>
              <a:t>laik</a:t>
            </a:r>
            <a:r>
              <a:rPr lang="lt-LT" altLang="lt-LT" b="1" dirty="0"/>
              <a:t>ų įtaka </a:t>
            </a:r>
            <a:r>
              <a:rPr lang="lt-LT" altLang="lt-LT" dirty="0"/>
              <a:t>~</a:t>
            </a:r>
            <a:r>
              <a:rPr lang="lt-LT" altLang="lt-LT" b="1" dirty="0"/>
              <a:t>2</a:t>
            </a:r>
            <a:r>
              <a:rPr lang="en-US" altLang="lt-LT" b="1" dirty="0"/>
              <a:t>000</a:t>
            </a:r>
            <a:r>
              <a:rPr lang="en-US" altLang="lt-LT" dirty="0"/>
              <a:t> </a:t>
            </a:r>
            <a:r>
              <a:rPr lang="en-US" altLang="lt-LT" dirty="0" err="1"/>
              <a:t>metus</a:t>
            </a:r>
            <a:endParaRPr lang="lt-LT" altLang="lt-LT" b="1" dirty="0"/>
          </a:p>
        </p:txBody>
      </p:sp>
      <p:sp>
        <p:nvSpPr>
          <p:cNvPr id="83087" name="Line 143">
            <a:extLst>
              <a:ext uri="{FF2B5EF4-FFF2-40B4-BE49-F238E27FC236}">
                <a16:creationId xmlns:a16="http://schemas.microsoft.com/office/drawing/2014/main" id="{E1B52184-C240-4650-A85E-1AE28368A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6738" y="1916113"/>
            <a:ext cx="638175" cy="42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3088" name="Rectangle 144">
            <a:extLst>
              <a:ext uri="{FF2B5EF4-FFF2-40B4-BE49-F238E27FC236}">
                <a16:creationId xmlns:a16="http://schemas.microsoft.com/office/drawing/2014/main" id="{563E24DB-976F-48D6-9FCE-ABD43668C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3779838"/>
            <a:ext cx="109196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b="1" u="sng" dirty="0">
                <a:solidFill>
                  <a:srgbClr val="FF0000"/>
                </a:solidFill>
              </a:rPr>
              <a:t>1</a:t>
            </a:r>
            <a:r>
              <a:rPr lang="lt-LT" altLang="lt-LT" b="1" u="sng" dirty="0">
                <a:solidFill>
                  <a:srgbClr val="FF0000"/>
                </a:solidFill>
              </a:rPr>
              <a:t>x1</a:t>
            </a:r>
            <a:r>
              <a:rPr lang="en-US" altLang="lt-LT" b="1" u="sng" dirty="0">
                <a:solidFill>
                  <a:srgbClr val="FF0000"/>
                </a:solidFill>
              </a:rPr>
              <a:t>0</a:t>
            </a:r>
            <a:r>
              <a:rPr lang="en-US" altLang="lt-LT" b="1" u="sng" baseline="30000" dirty="0">
                <a:solidFill>
                  <a:srgbClr val="FF0000"/>
                </a:solidFill>
              </a:rPr>
              <a:t>-3</a:t>
            </a:r>
            <a:r>
              <a:rPr lang="en-US" altLang="lt-LT" u="sng" dirty="0">
                <a:solidFill>
                  <a:srgbClr val="FF0000"/>
                </a:solidFill>
              </a:rPr>
              <a:t>s</a:t>
            </a:r>
            <a:endParaRPr lang="lt-LT" altLang="lt-LT" u="sng" dirty="0">
              <a:solidFill>
                <a:srgbClr val="FF0000"/>
              </a:solidFill>
            </a:endParaRPr>
          </a:p>
        </p:txBody>
      </p:sp>
      <p:sp>
        <p:nvSpPr>
          <p:cNvPr id="83091" name="Rectangle 147">
            <a:extLst>
              <a:ext uri="{FF2B5EF4-FFF2-40B4-BE49-F238E27FC236}">
                <a16:creationId xmlns:a16="http://schemas.microsoft.com/office/drawing/2014/main" id="{5E2578BC-E8B3-4B68-B094-B5F811E8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523" y="4670629"/>
            <a:ext cx="109196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b="1" u="sng" dirty="0">
                <a:solidFill>
                  <a:srgbClr val="FF0000"/>
                </a:solidFill>
              </a:rPr>
              <a:t>6x10</a:t>
            </a:r>
            <a:r>
              <a:rPr lang="en-US" altLang="lt-LT" b="1" u="sng" baseline="30000" dirty="0">
                <a:solidFill>
                  <a:srgbClr val="FF0000"/>
                </a:solidFill>
              </a:rPr>
              <a:t>-3</a:t>
            </a:r>
            <a:r>
              <a:rPr lang="en-US" altLang="lt-LT" b="1" u="sng" dirty="0">
                <a:solidFill>
                  <a:srgbClr val="FF0000"/>
                </a:solidFill>
              </a:rPr>
              <a:t>s</a:t>
            </a:r>
            <a:endParaRPr lang="lt-LT" altLang="lt-LT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62B4AD5-CA56-4BA8-8194-ED5FEFAEC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/>
              <a:t>Simboliai</a:t>
            </a:r>
            <a:endParaRPr lang="en-IN" altLang="lt-LT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59D5F7-393D-4F78-85B6-49560063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958850"/>
            <a:ext cx="8672513" cy="4991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altLang="lt-LT" sz="2400" b="1" dirty="0" err="1"/>
              <a:t>Tekste</a:t>
            </a:r>
            <a:r>
              <a:rPr lang="en-US" altLang="lt-LT" sz="2400" b="1" dirty="0"/>
              <a:t> </a:t>
            </a:r>
            <a:r>
              <a:rPr lang="en-US" altLang="lt-LT" sz="2400" b="1" dirty="0" err="1"/>
              <a:t>yra</a:t>
            </a:r>
            <a:r>
              <a:rPr lang="en-US" altLang="lt-LT" sz="2400" b="1" dirty="0"/>
              <a:t> 4 </a:t>
            </a:r>
            <a:r>
              <a:rPr lang="en-US" altLang="lt-LT" sz="2400" b="1" dirty="0" err="1"/>
              <a:t>simboliai</a:t>
            </a:r>
            <a:r>
              <a:rPr lang="en-US" altLang="lt-LT" sz="2400" b="1" dirty="0"/>
              <a:t>: A,B,C,D, </a:t>
            </a:r>
            <a:r>
              <a:rPr lang="en-US" altLang="lt-LT" sz="2400" b="1" dirty="0" err="1"/>
              <a:t>kuri</a:t>
            </a:r>
            <a:r>
              <a:rPr lang="lt-LT" altLang="lt-LT" sz="2400" b="1" dirty="0"/>
              <a:t>ų pasikartojimo tikimybė </a:t>
            </a:r>
            <a:r>
              <a:rPr lang="en-US" altLang="lt-LT" sz="2400" b="1" dirty="0"/>
              <a:t>P</a:t>
            </a:r>
            <a:r>
              <a:rPr lang="lt-LT" altLang="lt-LT" sz="2400" b="1" baseline="-25000" dirty="0"/>
              <a:t>A</a:t>
            </a:r>
            <a:r>
              <a:rPr lang="en-US" altLang="lt-LT" sz="2400" b="1" dirty="0"/>
              <a:t>=</a:t>
            </a:r>
            <a:r>
              <a:rPr lang="en-US" altLang="lt-LT" sz="2400" b="1" dirty="0">
                <a:solidFill>
                  <a:srgbClr val="FF0000"/>
                </a:solidFill>
              </a:rPr>
              <a:t>1/2</a:t>
            </a:r>
            <a:r>
              <a:rPr lang="en-US" altLang="lt-LT" sz="2400" b="1" dirty="0"/>
              <a:t>, P</a:t>
            </a:r>
            <a:r>
              <a:rPr lang="lt-LT" altLang="lt-LT" sz="2400" b="1" baseline="-25000" dirty="0"/>
              <a:t>B</a:t>
            </a:r>
            <a:r>
              <a:rPr lang="en-US" altLang="lt-LT" sz="2400" b="1" dirty="0"/>
              <a:t>=</a:t>
            </a:r>
            <a:r>
              <a:rPr lang="en-US" altLang="lt-LT" sz="2400" b="1" dirty="0">
                <a:solidFill>
                  <a:srgbClr val="FF0000"/>
                </a:solidFill>
              </a:rPr>
              <a:t>1/4</a:t>
            </a:r>
            <a:r>
              <a:rPr lang="en-US" altLang="lt-LT" sz="2400" b="1" dirty="0"/>
              <a:t>, P</a:t>
            </a:r>
            <a:r>
              <a:rPr lang="lt-LT" altLang="lt-LT" sz="2400" b="1" baseline="-25000" dirty="0"/>
              <a:t>C</a:t>
            </a:r>
            <a:r>
              <a:rPr lang="en-US" altLang="lt-LT" sz="2400" b="1" dirty="0"/>
              <a:t>= P</a:t>
            </a:r>
            <a:r>
              <a:rPr lang="lt-LT" altLang="lt-LT" sz="2400" b="1" baseline="-25000" dirty="0"/>
              <a:t>D</a:t>
            </a:r>
            <a:r>
              <a:rPr lang="en-US" altLang="lt-LT" sz="2400" b="1" dirty="0"/>
              <a:t>=</a:t>
            </a:r>
            <a:r>
              <a:rPr lang="en-US" altLang="lt-LT" sz="2400" b="1" dirty="0">
                <a:solidFill>
                  <a:srgbClr val="FF0000"/>
                </a:solidFill>
              </a:rPr>
              <a:t>1/8</a:t>
            </a:r>
            <a:r>
              <a:rPr lang="en-US" altLang="lt-LT" sz="2400" b="1" dirty="0"/>
              <a:t>. (P</a:t>
            </a:r>
            <a:r>
              <a:rPr lang="lt-LT" altLang="lt-LT" sz="2400" b="1" baseline="-25000" dirty="0"/>
              <a:t>A</a:t>
            </a:r>
            <a:r>
              <a:rPr lang="lt-LT" altLang="lt-LT" sz="2400" b="1" dirty="0"/>
              <a:t>+</a:t>
            </a:r>
            <a:r>
              <a:rPr lang="en-US" altLang="lt-LT" sz="2400" b="1" dirty="0"/>
              <a:t>P</a:t>
            </a:r>
            <a:r>
              <a:rPr lang="lt-LT" altLang="lt-LT" sz="2400" b="1" baseline="-25000" dirty="0"/>
              <a:t>B</a:t>
            </a:r>
            <a:r>
              <a:rPr lang="lt-LT" altLang="lt-LT" sz="2400" b="1" dirty="0"/>
              <a:t>+</a:t>
            </a:r>
            <a:r>
              <a:rPr lang="en-US" altLang="lt-LT" sz="2400" b="1" dirty="0"/>
              <a:t>P</a:t>
            </a:r>
            <a:r>
              <a:rPr lang="lt-LT" altLang="lt-LT" sz="2400" b="1" baseline="-25000" dirty="0"/>
              <a:t>C</a:t>
            </a:r>
            <a:r>
              <a:rPr lang="lt-LT" altLang="lt-LT" sz="2400" b="1" dirty="0"/>
              <a:t>+</a:t>
            </a:r>
            <a:r>
              <a:rPr lang="en-US" altLang="lt-LT" sz="2400" b="1" dirty="0"/>
              <a:t>P</a:t>
            </a:r>
            <a:r>
              <a:rPr lang="lt-LT" altLang="lt-LT" sz="2400" b="1" baseline="-25000" dirty="0"/>
              <a:t>D</a:t>
            </a:r>
            <a:r>
              <a:rPr lang="en-US" altLang="lt-LT" sz="2400" b="1" dirty="0"/>
              <a:t>=1). V</a:t>
            </a:r>
            <a:r>
              <a:rPr lang="lt-LT" altLang="lt-LT" sz="2400" b="1" dirty="0" err="1"/>
              <a:t>idutinis</a:t>
            </a:r>
            <a:r>
              <a:rPr lang="lt-LT" altLang="lt-LT" sz="2400" b="1" dirty="0"/>
              <a:t> vienu </a:t>
            </a:r>
            <a:r>
              <a:rPr lang="en-US" altLang="lt-LT" sz="2400" b="1" dirty="0" err="1"/>
              <a:t>simbol</a:t>
            </a:r>
            <a:r>
              <a:rPr lang="lt-LT" altLang="lt-LT" sz="2400" b="1" dirty="0" err="1"/>
              <a:t>iu</a:t>
            </a:r>
            <a:r>
              <a:rPr lang="lt-LT" altLang="lt-LT" sz="2400" b="1" dirty="0"/>
              <a:t> perduodamos informacijos kiekis:</a:t>
            </a:r>
            <a:endParaRPr lang="en-US" altLang="lt-LT" sz="2400" b="1" dirty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lt-LT" altLang="lt-LT" sz="2400" b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dirty="0"/>
              <a:t>	</a:t>
            </a:r>
            <a:r>
              <a:rPr lang="en-IN" altLang="lt-LT" sz="2400" b="1" i="1" dirty="0"/>
              <a:t>H(a)=1/2∙log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2</a:t>
            </a:r>
            <a:r>
              <a:rPr lang="en-IN" altLang="lt-LT" sz="2400" b="1" i="1" dirty="0"/>
              <a:t>+ 1/4∙log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4</a:t>
            </a:r>
            <a:r>
              <a:rPr lang="en-IN" altLang="lt-LT" sz="2400" b="1" i="1" dirty="0"/>
              <a:t>+1/8∙log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8</a:t>
            </a:r>
            <a:r>
              <a:rPr lang="en-IN" altLang="lt-LT" sz="2400" b="1" i="1" dirty="0"/>
              <a:t>+ 1/8∙log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8</a:t>
            </a:r>
            <a:r>
              <a:rPr lang="en-IN" altLang="lt-LT" sz="2400" b="1" i="1" dirty="0"/>
              <a:t>=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i="1" dirty="0"/>
              <a:t>		1/2 ∙1+1/4 ∙2+1/8 ∙3+1/8 ∙3=</a:t>
            </a:r>
            <a:r>
              <a:rPr lang="en-IN" altLang="lt-LT" sz="2400" b="1" i="1" dirty="0">
                <a:solidFill>
                  <a:srgbClr val="FF0000"/>
                </a:solidFill>
              </a:rPr>
              <a:t>1,75</a:t>
            </a:r>
            <a:r>
              <a:rPr lang="en-IN" altLang="lt-LT" sz="2400" b="1" i="1" dirty="0"/>
              <a:t> bit</a:t>
            </a:r>
            <a:r>
              <a:rPr lang="lt-LT" altLang="lt-LT" sz="2400" b="1" i="1" dirty="0"/>
              <a:t>ų</a:t>
            </a:r>
            <a:endParaRPr lang="en-US" altLang="lt-LT" sz="2400" b="1" i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IN" altLang="lt-LT" sz="2400" b="1" i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dirty="0" err="1"/>
              <a:t>Jeigu</a:t>
            </a:r>
            <a:r>
              <a:rPr lang="en-IN" altLang="lt-LT" sz="2400" b="1" dirty="0"/>
              <a:t>: </a:t>
            </a:r>
            <a:r>
              <a:rPr lang="en-US" altLang="lt-LT" sz="2400" b="1" dirty="0"/>
              <a:t>P</a:t>
            </a:r>
            <a:r>
              <a:rPr lang="lt-LT" altLang="lt-LT" sz="2400" b="1" baseline="-25000" dirty="0"/>
              <a:t>A</a:t>
            </a:r>
            <a:r>
              <a:rPr lang="en-US" altLang="lt-LT" sz="2400" b="1" dirty="0"/>
              <a:t>=P</a:t>
            </a:r>
            <a:r>
              <a:rPr lang="lt-LT" altLang="lt-LT" sz="2400" b="1" baseline="-25000" dirty="0"/>
              <a:t>B</a:t>
            </a:r>
            <a:r>
              <a:rPr lang="en-US" altLang="lt-LT" sz="2400" b="1" dirty="0"/>
              <a:t>=P</a:t>
            </a:r>
            <a:r>
              <a:rPr lang="lt-LT" altLang="lt-LT" sz="2400" b="1" baseline="-25000" dirty="0"/>
              <a:t>C</a:t>
            </a:r>
            <a:r>
              <a:rPr lang="en-US" altLang="lt-LT" sz="2400" b="1" dirty="0"/>
              <a:t>=P</a:t>
            </a:r>
            <a:r>
              <a:rPr lang="lt-LT" altLang="lt-LT" sz="2400" b="1" baseline="-25000" dirty="0"/>
              <a:t>D</a:t>
            </a:r>
            <a:r>
              <a:rPr lang="en-US" altLang="lt-LT" sz="2400" b="1" dirty="0"/>
              <a:t>= </a:t>
            </a:r>
            <a:r>
              <a:rPr lang="en-IN" altLang="lt-LT" sz="2400" b="1" i="1" dirty="0">
                <a:solidFill>
                  <a:srgbClr val="FF0000"/>
                </a:solidFill>
              </a:rPr>
              <a:t>1/4</a:t>
            </a:r>
            <a:r>
              <a:rPr lang="en-US" altLang="lt-LT" sz="2400" b="1" dirty="0"/>
              <a:t>, tai</a:t>
            </a:r>
            <a:endParaRPr lang="en-IN" altLang="lt-LT" sz="2400" b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dirty="0"/>
              <a:t>	</a:t>
            </a:r>
            <a:r>
              <a:rPr lang="en-IN" altLang="lt-LT" sz="2400" b="1" i="1" dirty="0"/>
              <a:t>H(a)=1/4∙log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4</a:t>
            </a:r>
            <a:r>
              <a:rPr lang="en-IN" altLang="lt-LT" sz="2400" b="1" i="1" dirty="0"/>
              <a:t>+ 1/4∙log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4</a:t>
            </a:r>
            <a:r>
              <a:rPr lang="en-IN" altLang="lt-LT" sz="2400" b="1" i="1" dirty="0"/>
              <a:t>+1/4∙log</a:t>
            </a:r>
            <a:r>
              <a:rPr lang="en-IN" altLang="lt-LT" sz="2400" b="1" i="1" baseline="-25000" dirty="0"/>
              <a:t>2</a:t>
            </a:r>
            <a:r>
              <a:rPr lang="en-IN" altLang="lt-LT" sz="2400" b="1" i="1" dirty="0"/>
              <a:t>4+ 1/4∙log</a:t>
            </a:r>
            <a:r>
              <a:rPr lang="en-IN" altLang="lt-LT" sz="2400" b="1" i="1" baseline="-25000" dirty="0"/>
              <a:t>2</a:t>
            </a:r>
            <a:r>
              <a:rPr lang="en-IN" altLang="lt-LT" sz="2400" b="1" i="1" dirty="0"/>
              <a:t>4=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i="1" dirty="0"/>
              <a:t>= 4∙ (1/4∙log</a:t>
            </a:r>
            <a:r>
              <a:rPr lang="en-IN" altLang="lt-LT" sz="2400" b="1" i="1" baseline="-25000" dirty="0"/>
              <a:t>2</a:t>
            </a:r>
            <a:r>
              <a:rPr lang="lt-LT" altLang="lt-LT" sz="2400" b="1" i="1" dirty="0"/>
              <a:t>4</a:t>
            </a:r>
            <a:r>
              <a:rPr lang="en-US" altLang="lt-LT" sz="2400" b="1" i="1" dirty="0"/>
              <a:t>)</a:t>
            </a:r>
            <a:r>
              <a:rPr lang="lt-LT" altLang="lt-LT" sz="2400" b="1" i="1" dirty="0"/>
              <a:t>=</a:t>
            </a:r>
            <a:r>
              <a:rPr lang="en-IN" altLang="lt-LT" sz="2400" b="1" i="1" dirty="0">
                <a:solidFill>
                  <a:srgbClr val="FF0000"/>
                </a:solidFill>
              </a:rPr>
              <a:t> 2</a:t>
            </a:r>
            <a:r>
              <a:rPr lang="lt-LT" altLang="lt-LT" sz="2400" b="1" i="1" dirty="0"/>
              <a:t> bitai</a:t>
            </a:r>
            <a:endParaRPr lang="en-US" altLang="lt-LT" sz="2400" b="1" i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IN" altLang="lt-LT" sz="2400" b="1" i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IN" altLang="lt-LT" sz="2400" b="1" i="1" dirty="0" err="1"/>
              <a:t>Taigi</a:t>
            </a:r>
            <a:r>
              <a:rPr lang="en-IN" altLang="lt-LT" sz="2400" b="1" i="1" dirty="0"/>
              <a:t>, </a:t>
            </a:r>
            <a:r>
              <a:rPr lang="lt-LT" altLang="lt-LT" sz="2400" b="1" i="1" dirty="0"/>
              <a:t> </a:t>
            </a:r>
            <a:r>
              <a:rPr lang="lt-LT" altLang="lt-LT" sz="2400" b="1" i="1" dirty="0">
                <a:solidFill>
                  <a:srgbClr val="FF0000"/>
                </a:solidFill>
              </a:rPr>
              <a:t>didžiausias</a:t>
            </a:r>
            <a:r>
              <a:rPr lang="lt-LT" altLang="lt-LT" sz="2400" b="1" i="1" dirty="0"/>
              <a:t> vieno simbolio nešamas informacijos  </a:t>
            </a:r>
            <a:endParaRPr lang="en-IN" altLang="lt-LT" sz="2400" b="1" i="1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lt-LT" altLang="lt-LT" sz="2400" b="1" i="1" dirty="0"/>
              <a:t>kiekis yra kai simbolių pasikartojimo tekste tikimybės </a:t>
            </a:r>
            <a:r>
              <a:rPr lang="lt-LT" altLang="lt-LT" sz="2400" b="1" i="1" dirty="0">
                <a:solidFill>
                  <a:srgbClr val="FF0000"/>
                </a:solidFill>
              </a:rPr>
              <a:t>vienodos</a:t>
            </a:r>
            <a:r>
              <a:rPr lang="lt-LT" altLang="lt-LT" sz="2400" b="1" i="1" dirty="0"/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lt-LT" altLang="lt-LT" sz="2400" b="1" i="1" dirty="0"/>
              <a:t>Toliau nagrinėsime tik šį atvejį.</a:t>
            </a:r>
            <a:endParaRPr lang="en-IN" altLang="lt-LT" sz="2400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2">
            <a:extLst>
              <a:ext uri="{FF2B5EF4-FFF2-40B4-BE49-F238E27FC236}">
                <a16:creationId xmlns:a16="http://schemas.microsoft.com/office/drawing/2014/main" id="{1D01D3BB-A40D-4F2F-818C-BB95CA6B6276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301F63D-6D74-4B30-8E4A-32C485F0B761}" type="slidenum">
              <a:rPr lang="en-GB" altLang="lt-LT" sz="1400"/>
              <a:pPr algn="r" eaLnBrk="1" hangingPunct="1"/>
              <a:t>30</a:t>
            </a:fld>
            <a:endParaRPr lang="en-GB" altLang="lt-LT" sz="1400"/>
          </a:p>
        </p:txBody>
      </p:sp>
      <p:grpSp>
        <p:nvGrpSpPr>
          <p:cNvPr id="142340" name="Group 124">
            <a:extLst>
              <a:ext uri="{FF2B5EF4-FFF2-40B4-BE49-F238E27FC236}">
                <a16:creationId xmlns:a16="http://schemas.microsoft.com/office/drawing/2014/main" id="{DB85D46D-C0F1-429E-A78B-7D75DF1B2F7C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1731963"/>
            <a:ext cx="355600" cy="155575"/>
            <a:chOff x="2349" y="676"/>
            <a:chExt cx="492" cy="116"/>
          </a:xfrm>
        </p:grpSpPr>
        <p:sp>
          <p:nvSpPr>
            <p:cNvPr id="142341" name="Rectangle 125">
              <a:extLst>
                <a:ext uri="{FF2B5EF4-FFF2-40B4-BE49-F238E27FC236}">
                  <a16:creationId xmlns:a16="http://schemas.microsoft.com/office/drawing/2014/main" id="{CC7E5D80-6D78-4611-B060-7B88463A2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42" name="Rectangle 126">
              <a:extLst>
                <a:ext uri="{FF2B5EF4-FFF2-40B4-BE49-F238E27FC236}">
                  <a16:creationId xmlns:a16="http://schemas.microsoft.com/office/drawing/2014/main" id="{EDE5A650-A157-49DF-BFC2-2A36A63B5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43" name="Freeform 127">
              <a:extLst>
                <a:ext uri="{FF2B5EF4-FFF2-40B4-BE49-F238E27FC236}">
                  <a16:creationId xmlns:a16="http://schemas.microsoft.com/office/drawing/2014/main" id="{FEBD6055-74BE-488E-96A3-B6BFB9736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44" name="Freeform 128">
              <a:extLst>
                <a:ext uri="{FF2B5EF4-FFF2-40B4-BE49-F238E27FC236}">
                  <a16:creationId xmlns:a16="http://schemas.microsoft.com/office/drawing/2014/main" id="{90DF2758-498B-4EC3-A738-AA4F5CE78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45" name="Freeform 129">
              <a:extLst>
                <a:ext uri="{FF2B5EF4-FFF2-40B4-BE49-F238E27FC236}">
                  <a16:creationId xmlns:a16="http://schemas.microsoft.com/office/drawing/2014/main" id="{9F974200-04EC-4FB7-99EE-054691E4F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46" name="Freeform 130">
              <a:extLst>
                <a:ext uri="{FF2B5EF4-FFF2-40B4-BE49-F238E27FC236}">
                  <a16:creationId xmlns:a16="http://schemas.microsoft.com/office/drawing/2014/main" id="{4A241CF7-D953-45EE-8BC2-77FC3B841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47" name="Freeform 131">
              <a:extLst>
                <a:ext uri="{FF2B5EF4-FFF2-40B4-BE49-F238E27FC236}">
                  <a16:creationId xmlns:a16="http://schemas.microsoft.com/office/drawing/2014/main" id="{CAF72008-AAF3-4A55-8D3D-071A0704E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48" name="Freeform 132">
              <a:extLst>
                <a:ext uri="{FF2B5EF4-FFF2-40B4-BE49-F238E27FC236}">
                  <a16:creationId xmlns:a16="http://schemas.microsoft.com/office/drawing/2014/main" id="{4DACD0A3-454B-4914-9424-4F7AB51D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49" name="Freeform 133">
              <a:extLst>
                <a:ext uri="{FF2B5EF4-FFF2-40B4-BE49-F238E27FC236}">
                  <a16:creationId xmlns:a16="http://schemas.microsoft.com/office/drawing/2014/main" id="{8D014A0D-9633-4D32-997D-E23FE1E3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0" name="Freeform 134">
              <a:extLst>
                <a:ext uri="{FF2B5EF4-FFF2-40B4-BE49-F238E27FC236}">
                  <a16:creationId xmlns:a16="http://schemas.microsoft.com/office/drawing/2014/main" id="{ED8467A8-6A8F-4E3E-9082-591B5E9E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1" name="Freeform 135">
              <a:extLst>
                <a:ext uri="{FF2B5EF4-FFF2-40B4-BE49-F238E27FC236}">
                  <a16:creationId xmlns:a16="http://schemas.microsoft.com/office/drawing/2014/main" id="{EC15506B-E228-4D8D-8C3A-10E0AA56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2" name="Freeform 136">
              <a:extLst>
                <a:ext uri="{FF2B5EF4-FFF2-40B4-BE49-F238E27FC236}">
                  <a16:creationId xmlns:a16="http://schemas.microsoft.com/office/drawing/2014/main" id="{E99FD15F-78BF-4E20-80F5-BCF4DA45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3" name="Freeform 137">
              <a:extLst>
                <a:ext uri="{FF2B5EF4-FFF2-40B4-BE49-F238E27FC236}">
                  <a16:creationId xmlns:a16="http://schemas.microsoft.com/office/drawing/2014/main" id="{59AB3C90-2068-428F-89A3-DE7EBBADD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4" name="Freeform 138">
              <a:extLst>
                <a:ext uri="{FF2B5EF4-FFF2-40B4-BE49-F238E27FC236}">
                  <a16:creationId xmlns:a16="http://schemas.microsoft.com/office/drawing/2014/main" id="{22484352-C52C-4A90-B9ED-A78F9F80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5" name="Freeform 139">
              <a:extLst>
                <a:ext uri="{FF2B5EF4-FFF2-40B4-BE49-F238E27FC236}">
                  <a16:creationId xmlns:a16="http://schemas.microsoft.com/office/drawing/2014/main" id="{6ADE6374-5F53-48FB-9EE2-0BFED07AB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6" name="Freeform 140">
              <a:extLst>
                <a:ext uri="{FF2B5EF4-FFF2-40B4-BE49-F238E27FC236}">
                  <a16:creationId xmlns:a16="http://schemas.microsoft.com/office/drawing/2014/main" id="{6731B9C0-0E9A-4C6B-B306-BD3F720D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7" name="Freeform 141">
              <a:extLst>
                <a:ext uri="{FF2B5EF4-FFF2-40B4-BE49-F238E27FC236}">
                  <a16:creationId xmlns:a16="http://schemas.microsoft.com/office/drawing/2014/main" id="{25501D86-213D-4811-95BD-D9F31F89B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8" name="Freeform 142">
              <a:extLst>
                <a:ext uri="{FF2B5EF4-FFF2-40B4-BE49-F238E27FC236}">
                  <a16:creationId xmlns:a16="http://schemas.microsoft.com/office/drawing/2014/main" id="{7B1EE2FD-8ECB-43A8-AFCE-2A87B1927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59" name="Freeform 143">
              <a:extLst>
                <a:ext uri="{FF2B5EF4-FFF2-40B4-BE49-F238E27FC236}">
                  <a16:creationId xmlns:a16="http://schemas.microsoft.com/office/drawing/2014/main" id="{25D6F120-5D41-45A4-B479-C644756D9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60" name="Freeform 144">
              <a:extLst>
                <a:ext uri="{FF2B5EF4-FFF2-40B4-BE49-F238E27FC236}">
                  <a16:creationId xmlns:a16="http://schemas.microsoft.com/office/drawing/2014/main" id="{10FB21E4-137A-4356-A606-67C034B21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61" name="Freeform 145">
              <a:extLst>
                <a:ext uri="{FF2B5EF4-FFF2-40B4-BE49-F238E27FC236}">
                  <a16:creationId xmlns:a16="http://schemas.microsoft.com/office/drawing/2014/main" id="{90AC9755-6E29-46CE-8BCA-4881F9A4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62" name="Freeform 146">
              <a:extLst>
                <a:ext uri="{FF2B5EF4-FFF2-40B4-BE49-F238E27FC236}">
                  <a16:creationId xmlns:a16="http://schemas.microsoft.com/office/drawing/2014/main" id="{AF657872-FA6D-46B7-B9B6-11FE3DDD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142363" name="Group 124">
            <a:extLst>
              <a:ext uri="{FF2B5EF4-FFF2-40B4-BE49-F238E27FC236}">
                <a16:creationId xmlns:a16="http://schemas.microsoft.com/office/drawing/2014/main" id="{EDFC5218-7283-4BB5-A3A4-4368A61629BB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1338263"/>
            <a:ext cx="355600" cy="155575"/>
            <a:chOff x="2349" y="676"/>
            <a:chExt cx="492" cy="116"/>
          </a:xfrm>
        </p:grpSpPr>
        <p:sp>
          <p:nvSpPr>
            <p:cNvPr id="142364" name="Rectangle 125">
              <a:extLst>
                <a:ext uri="{FF2B5EF4-FFF2-40B4-BE49-F238E27FC236}">
                  <a16:creationId xmlns:a16="http://schemas.microsoft.com/office/drawing/2014/main" id="{8D7EA4C9-85B2-4EA6-AAFC-8E132723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65" name="Rectangle 126">
              <a:extLst>
                <a:ext uri="{FF2B5EF4-FFF2-40B4-BE49-F238E27FC236}">
                  <a16:creationId xmlns:a16="http://schemas.microsoft.com/office/drawing/2014/main" id="{8A9BF7B1-4F77-4673-A324-4C923A02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66" name="Freeform 127">
              <a:extLst>
                <a:ext uri="{FF2B5EF4-FFF2-40B4-BE49-F238E27FC236}">
                  <a16:creationId xmlns:a16="http://schemas.microsoft.com/office/drawing/2014/main" id="{C6923B2B-AA71-4B0A-83B7-2FD565E8E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67" name="Freeform 128">
              <a:extLst>
                <a:ext uri="{FF2B5EF4-FFF2-40B4-BE49-F238E27FC236}">
                  <a16:creationId xmlns:a16="http://schemas.microsoft.com/office/drawing/2014/main" id="{A7FCEE3B-5BF6-4F41-81DC-B018960F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68" name="Freeform 129">
              <a:extLst>
                <a:ext uri="{FF2B5EF4-FFF2-40B4-BE49-F238E27FC236}">
                  <a16:creationId xmlns:a16="http://schemas.microsoft.com/office/drawing/2014/main" id="{7C763EF8-2A5A-4473-A5F4-0A2DB619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69" name="Freeform 130">
              <a:extLst>
                <a:ext uri="{FF2B5EF4-FFF2-40B4-BE49-F238E27FC236}">
                  <a16:creationId xmlns:a16="http://schemas.microsoft.com/office/drawing/2014/main" id="{E74BBB1D-1526-4535-8B50-C5052DDFD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70" name="Freeform 131">
              <a:extLst>
                <a:ext uri="{FF2B5EF4-FFF2-40B4-BE49-F238E27FC236}">
                  <a16:creationId xmlns:a16="http://schemas.microsoft.com/office/drawing/2014/main" id="{AA40E0AB-C453-4057-9308-7FFA7B24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1" name="Freeform 132">
              <a:extLst>
                <a:ext uri="{FF2B5EF4-FFF2-40B4-BE49-F238E27FC236}">
                  <a16:creationId xmlns:a16="http://schemas.microsoft.com/office/drawing/2014/main" id="{BF2688C8-3675-4A3F-B8F8-526DA396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2" name="Freeform 133">
              <a:extLst>
                <a:ext uri="{FF2B5EF4-FFF2-40B4-BE49-F238E27FC236}">
                  <a16:creationId xmlns:a16="http://schemas.microsoft.com/office/drawing/2014/main" id="{085737EF-0335-4E34-A6D5-088A8A2D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3" name="Freeform 134">
              <a:extLst>
                <a:ext uri="{FF2B5EF4-FFF2-40B4-BE49-F238E27FC236}">
                  <a16:creationId xmlns:a16="http://schemas.microsoft.com/office/drawing/2014/main" id="{F8236046-71C1-419B-B2C6-1168F361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4" name="Freeform 135">
              <a:extLst>
                <a:ext uri="{FF2B5EF4-FFF2-40B4-BE49-F238E27FC236}">
                  <a16:creationId xmlns:a16="http://schemas.microsoft.com/office/drawing/2014/main" id="{5C3399E4-7598-4CEB-B926-65C3B8A93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5" name="Freeform 136">
              <a:extLst>
                <a:ext uri="{FF2B5EF4-FFF2-40B4-BE49-F238E27FC236}">
                  <a16:creationId xmlns:a16="http://schemas.microsoft.com/office/drawing/2014/main" id="{20678FBF-80E0-4E55-AC85-DBCF9CEE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6" name="Freeform 137">
              <a:extLst>
                <a:ext uri="{FF2B5EF4-FFF2-40B4-BE49-F238E27FC236}">
                  <a16:creationId xmlns:a16="http://schemas.microsoft.com/office/drawing/2014/main" id="{EBE93EA6-0438-4723-AF24-8A8595030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7" name="Freeform 138">
              <a:extLst>
                <a:ext uri="{FF2B5EF4-FFF2-40B4-BE49-F238E27FC236}">
                  <a16:creationId xmlns:a16="http://schemas.microsoft.com/office/drawing/2014/main" id="{C82550F1-C86E-4061-B0B7-E42D39C2C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8" name="Freeform 139">
              <a:extLst>
                <a:ext uri="{FF2B5EF4-FFF2-40B4-BE49-F238E27FC236}">
                  <a16:creationId xmlns:a16="http://schemas.microsoft.com/office/drawing/2014/main" id="{6500E46E-CD15-4091-8EF1-0AA7E763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79" name="Freeform 140">
              <a:extLst>
                <a:ext uri="{FF2B5EF4-FFF2-40B4-BE49-F238E27FC236}">
                  <a16:creationId xmlns:a16="http://schemas.microsoft.com/office/drawing/2014/main" id="{E0E68FD9-E30A-4D11-9E22-F989E07F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0" name="Freeform 141">
              <a:extLst>
                <a:ext uri="{FF2B5EF4-FFF2-40B4-BE49-F238E27FC236}">
                  <a16:creationId xmlns:a16="http://schemas.microsoft.com/office/drawing/2014/main" id="{02C23C50-D93B-4B1D-9046-B29EFA678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1" name="Freeform 142">
              <a:extLst>
                <a:ext uri="{FF2B5EF4-FFF2-40B4-BE49-F238E27FC236}">
                  <a16:creationId xmlns:a16="http://schemas.microsoft.com/office/drawing/2014/main" id="{B25ED39F-9ED0-4340-BFCF-19E8E6A2A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2" name="Freeform 143">
              <a:extLst>
                <a:ext uri="{FF2B5EF4-FFF2-40B4-BE49-F238E27FC236}">
                  <a16:creationId xmlns:a16="http://schemas.microsoft.com/office/drawing/2014/main" id="{98FD06EB-ABD1-44A4-8971-76F193CC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3" name="Freeform 144">
              <a:extLst>
                <a:ext uri="{FF2B5EF4-FFF2-40B4-BE49-F238E27FC236}">
                  <a16:creationId xmlns:a16="http://schemas.microsoft.com/office/drawing/2014/main" id="{264BBDFB-0A00-4994-AC4F-6A9E5FC7A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4" name="Freeform 145">
              <a:extLst>
                <a:ext uri="{FF2B5EF4-FFF2-40B4-BE49-F238E27FC236}">
                  <a16:creationId xmlns:a16="http://schemas.microsoft.com/office/drawing/2014/main" id="{1161C563-F20B-4DE1-96FC-A4E873506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85" name="Freeform 146">
              <a:extLst>
                <a:ext uri="{FF2B5EF4-FFF2-40B4-BE49-F238E27FC236}">
                  <a16:creationId xmlns:a16="http://schemas.microsoft.com/office/drawing/2014/main" id="{D4523D40-D502-46CE-8306-41ED7DCB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142386" name="Group 124">
            <a:extLst>
              <a:ext uri="{FF2B5EF4-FFF2-40B4-BE49-F238E27FC236}">
                <a16:creationId xmlns:a16="http://schemas.microsoft.com/office/drawing/2014/main" id="{D6358175-60D2-4E38-A956-F27CA727C086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1338263"/>
            <a:ext cx="355600" cy="155575"/>
            <a:chOff x="2349" y="676"/>
            <a:chExt cx="492" cy="116"/>
          </a:xfrm>
        </p:grpSpPr>
        <p:sp>
          <p:nvSpPr>
            <p:cNvPr id="142387" name="Rectangle 125">
              <a:extLst>
                <a:ext uri="{FF2B5EF4-FFF2-40B4-BE49-F238E27FC236}">
                  <a16:creationId xmlns:a16="http://schemas.microsoft.com/office/drawing/2014/main" id="{75F3BC77-6408-47D3-8D5F-465CC3FF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88" name="Rectangle 126">
              <a:extLst>
                <a:ext uri="{FF2B5EF4-FFF2-40B4-BE49-F238E27FC236}">
                  <a16:creationId xmlns:a16="http://schemas.microsoft.com/office/drawing/2014/main" id="{35D7B593-1597-4B1D-ABE6-8D0E1E18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389" name="Freeform 127">
              <a:extLst>
                <a:ext uri="{FF2B5EF4-FFF2-40B4-BE49-F238E27FC236}">
                  <a16:creationId xmlns:a16="http://schemas.microsoft.com/office/drawing/2014/main" id="{12F0CBD9-D86F-4F97-8B11-7A711E47C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0" name="Freeform 128">
              <a:extLst>
                <a:ext uri="{FF2B5EF4-FFF2-40B4-BE49-F238E27FC236}">
                  <a16:creationId xmlns:a16="http://schemas.microsoft.com/office/drawing/2014/main" id="{4610BA89-917E-4A3C-B7A2-BD202E262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91" name="Freeform 129">
              <a:extLst>
                <a:ext uri="{FF2B5EF4-FFF2-40B4-BE49-F238E27FC236}">
                  <a16:creationId xmlns:a16="http://schemas.microsoft.com/office/drawing/2014/main" id="{6FD4E02A-ADA9-44EA-80AB-FA953C4F2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2" name="Freeform 130">
              <a:extLst>
                <a:ext uri="{FF2B5EF4-FFF2-40B4-BE49-F238E27FC236}">
                  <a16:creationId xmlns:a16="http://schemas.microsoft.com/office/drawing/2014/main" id="{C0EFE0E1-A151-44FC-9FED-8270ABAC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393" name="Freeform 131">
              <a:extLst>
                <a:ext uri="{FF2B5EF4-FFF2-40B4-BE49-F238E27FC236}">
                  <a16:creationId xmlns:a16="http://schemas.microsoft.com/office/drawing/2014/main" id="{2B6114AF-9135-437F-8B03-7F1DDD2D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4" name="Freeform 132">
              <a:extLst>
                <a:ext uri="{FF2B5EF4-FFF2-40B4-BE49-F238E27FC236}">
                  <a16:creationId xmlns:a16="http://schemas.microsoft.com/office/drawing/2014/main" id="{F24A9B44-DCBD-42B0-BE57-BDB28E8A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5" name="Freeform 133">
              <a:extLst>
                <a:ext uri="{FF2B5EF4-FFF2-40B4-BE49-F238E27FC236}">
                  <a16:creationId xmlns:a16="http://schemas.microsoft.com/office/drawing/2014/main" id="{62E2C787-AFEE-4F3D-A145-BB73A9D16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6" name="Freeform 134">
              <a:extLst>
                <a:ext uri="{FF2B5EF4-FFF2-40B4-BE49-F238E27FC236}">
                  <a16:creationId xmlns:a16="http://schemas.microsoft.com/office/drawing/2014/main" id="{67D84001-C5A5-4C70-9E76-E0CC09FD5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7" name="Freeform 135">
              <a:extLst>
                <a:ext uri="{FF2B5EF4-FFF2-40B4-BE49-F238E27FC236}">
                  <a16:creationId xmlns:a16="http://schemas.microsoft.com/office/drawing/2014/main" id="{430ABF90-04F7-4E8B-9E95-521556E4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8" name="Freeform 136">
              <a:extLst>
                <a:ext uri="{FF2B5EF4-FFF2-40B4-BE49-F238E27FC236}">
                  <a16:creationId xmlns:a16="http://schemas.microsoft.com/office/drawing/2014/main" id="{11959F91-5C2D-4339-83B4-B60B9600B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399" name="Freeform 137">
              <a:extLst>
                <a:ext uri="{FF2B5EF4-FFF2-40B4-BE49-F238E27FC236}">
                  <a16:creationId xmlns:a16="http://schemas.microsoft.com/office/drawing/2014/main" id="{F3EADD44-A71A-48E9-8577-CDD5897F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0" name="Freeform 138">
              <a:extLst>
                <a:ext uri="{FF2B5EF4-FFF2-40B4-BE49-F238E27FC236}">
                  <a16:creationId xmlns:a16="http://schemas.microsoft.com/office/drawing/2014/main" id="{241BF03C-66A6-4547-99AA-B0DD28BF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1" name="Freeform 139">
              <a:extLst>
                <a:ext uri="{FF2B5EF4-FFF2-40B4-BE49-F238E27FC236}">
                  <a16:creationId xmlns:a16="http://schemas.microsoft.com/office/drawing/2014/main" id="{65F14A55-A42E-4A6B-9150-4A6F3EC3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2" name="Freeform 140">
              <a:extLst>
                <a:ext uri="{FF2B5EF4-FFF2-40B4-BE49-F238E27FC236}">
                  <a16:creationId xmlns:a16="http://schemas.microsoft.com/office/drawing/2014/main" id="{5DC49BED-7216-43CB-A00F-B8CC3C591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3" name="Freeform 141">
              <a:extLst>
                <a:ext uri="{FF2B5EF4-FFF2-40B4-BE49-F238E27FC236}">
                  <a16:creationId xmlns:a16="http://schemas.microsoft.com/office/drawing/2014/main" id="{4701EF18-D8A2-4CE7-8E9E-8D67801B2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4" name="Freeform 142">
              <a:extLst>
                <a:ext uri="{FF2B5EF4-FFF2-40B4-BE49-F238E27FC236}">
                  <a16:creationId xmlns:a16="http://schemas.microsoft.com/office/drawing/2014/main" id="{8BD1E43C-EEC3-417A-8BC3-2FBFAEC7B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5" name="Freeform 143">
              <a:extLst>
                <a:ext uri="{FF2B5EF4-FFF2-40B4-BE49-F238E27FC236}">
                  <a16:creationId xmlns:a16="http://schemas.microsoft.com/office/drawing/2014/main" id="{2C6C102E-4049-4DC1-B7D5-3331BF3E0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6" name="Freeform 144">
              <a:extLst>
                <a:ext uri="{FF2B5EF4-FFF2-40B4-BE49-F238E27FC236}">
                  <a16:creationId xmlns:a16="http://schemas.microsoft.com/office/drawing/2014/main" id="{1CF60CDE-6797-4E56-B145-C215D5C03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7" name="Freeform 145">
              <a:extLst>
                <a:ext uri="{FF2B5EF4-FFF2-40B4-BE49-F238E27FC236}">
                  <a16:creationId xmlns:a16="http://schemas.microsoft.com/office/drawing/2014/main" id="{76E951F8-C629-41BF-A064-440B88F2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08" name="Freeform 146">
              <a:extLst>
                <a:ext uri="{FF2B5EF4-FFF2-40B4-BE49-F238E27FC236}">
                  <a16:creationId xmlns:a16="http://schemas.microsoft.com/office/drawing/2014/main" id="{8B2DCF40-4AA6-4B46-8F51-2B0F26F8B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142409" name="Group 124">
            <a:extLst>
              <a:ext uri="{FF2B5EF4-FFF2-40B4-BE49-F238E27FC236}">
                <a16:creationId xmlns:a16="http://schemas.microsoft.com/office/drawing/2014/main" id="{EC4F7E32-0DD9-4564-AB1C-E51EE1A92A0D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1808163"/>
            <a:ext cx="355600" cy="153987"/>
            <a:chOff x="2349" y="676"/>
            <a:chExt cx="492" cy="116"/>
          </a:xfrm>
        </p:grpSpPr>
        <p:sp>
          <p:nvSpPr>
            <p:cNvPr id="142410" name="Rectangle 125">
              <a:extLst>
                <a:ext uri="{FF2B5EF4-FFF2-40B4-BE49-F238E27FC236}">
                  <a16:creationId xmlns:a16="http://schemas.microsoft.com/office/drawing/2014/main" id="{83F1E7B3-2108-49DD-A04E-CF788D979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411" name="Rectangle 126">
              <a:extLst>
                <a:ext uri="{FF2B5EF4-FFF2-40B4-BE49-F238E27FC236}">
                  <a16:creationId xmlns:a16="http://schemas.microsoft.com/office/drawing/2014/main" id="{BE2CD429-1ADF-4683-AD77-3086E57DD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412" name="Freeform 127">
              <a:extLst>
                <a:ext uri="{FF2B5EF4-FFF2-40B4-BE49-F238E27FC236}">
                  <a16:creationId xmlns:a16="http://schemas.microsoft.com/office/drawing/2014/main" id="{4FAFF53F-70A3-4115-B4F0-B2F6AE043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13" name="Freeform 128">
              <a:extLst>
                <a:ext uri="{FF2B5EF4-FFF2-40B4-BE49-F238E27FC236}">
                  <a16:creationId xmlns:a16="http://schemas.microsoft.com/office/drawing/2014/main" id="{4CA2E6C6-8DE1-4E85-A581-70BD781D3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414" name="Freeform 129">
              <a:extLst>
                <a:ext uri="{FF2B5EF4-FFF2-40B4-BE49-F238E27FC236}">
                  <a16:creationId xmlns:a16="http://schemas.microsoft.com/office/drawing/2014/main" id="{2996EF4F-F37E-49EF-8888-970FDEEBB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15" name="Freeform 130">
              <a:extLst>
                <a:ext uri="{FF2B5EF4-FFF2-40B4-BE49-F238E27FC236}">
                  <a16:creationId xmlns:a16="http://schemas.microsoft.com/office/drawing/2014/main" id="{F04EF6D3-BDAB-4D3C-8802-3BEFB5FB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416" name="Freeform 131">
              <a:extLst>
                <a:ext uri="{FF2B5EF4-FFF2-40B4-BE49-F238E27FC236}">
                  <a16:creationId xmlns:a16="http://schemas.microsoft.com/office/drawing/2014/main" id="{1F3E7993-A5FB-45E5-B7B4-8E6BBCD2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17" name="Freeform 132">
              <a:extLst>
                <a:ext uri="{FF2B5EF4-FFF2-40B4-BE49-F238E27FC236}">
                  <a16:creationId xmlns:a16="http://schemas.microsoft.com/office/drawing/2014/main" id="{3CCA40E8-A61A-4764-AC0E-204556EB9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18" name="Freeform 133">
              <a:extLst>
                <a:ext uri="{FF2B5EF4-FFF2-40B4-BE49-F238E27FC236}">
                  <a16:creationId xmlns:a16="http://schemas.microsoft.com/office/drawing/2014/main" id="{6B98E341-5F32-4F4F-917B-3DA43BAC9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19" name="Freeform 134">
              <a:extLst>
                <a:ext uri="{FF2B5EF4-FFF2-40B4-BE49-F238E27FC236}">
                  <a16:creationId xmlns:a16="http://schemas.microsoft.com/office/drawing/2014/main" id="{DF40F72C-DF26-4E83-867D-9A3D40B81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0" name="Freeform 135">
              <a:extLst>
                <a:ext uri="{FF2B5EF4-FFF2-40B4-BE49-F238E27FC236}">
                  <a16:creationId xmlns:a16="http://schemas.microsoft.com/office/drawing/2014/main" id="{9416963D-1E40-470A-898C-4538E10A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1" name="Freeform 136">
              <a:extLst>
                <a:ext uri="{FF2B5EF4-FFF2-40B4-BE49-F238E27FC236}">
                  <a16:creationId xmlns:a16="http://schemas.microsoft.com/office/drawing/2014/main" id="{56576D32-8CBE-4D24-912E-382240B68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2" name="Freeform 137">
              <a:extLst>
                <a:ext uri="{FF2B5EF4-FFF2-40B4-BE49-F238E27FC236}">
                  <a16:creationId xmlns:a16="http://schemas.microsoft.com/office/drawing/2014/main" id="{94EFA058-3332-493D-B315-E417559E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3" name="Freeform 138">
              <a:extLst>
                <a:ext uri="{FF2B5EF4-FFF2-40B4-BE49-F238E27FC236}">
                  <a16:creationId xmlns:a16="http://schemas.microsoft.com/office/drawing/2014/main" id="{F2590439-7C27-41B1-A414-ABB8B275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4" name="Freeform 139">
              <a:extLst>
                <a:ext uri="{FF2B5EF4-FFF2-40B4-BE49-F238E27FC236}">
                  <a16:creationId xmlns:a16="http://schemas.microsoft.com/office/drawing/2014/main" id="{DC7A4113-51F5-4FB8-B786-6448E2F65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5" name="Freeform 140">
              <a:extLst>
                <a:ext uri="{FF2B5EF4-FFF2-40B4-BE49-F238E27FC236}">
                  <a16:creationId xmlns:a16="http://schemas.microsoft.com/office/drawing/2014/main" id="{B94D30D6-0616-48BF-8134-6CC8490FD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6" name="Freeform 141">
              <a:extLst>
                <a:ext uri="{FF2B5EF4-FFF2-40B4-BE49-F238E27FC236}">
                  <a16:creationId xmlns:a16="http://schemas.microsoft.com/office/drawing/2014/main" id="{C7AB7400-E40F-4488-A4A8-F11CE3E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7" name="Freeform 142">
              <a:extLst>
                <a:ext uri="{FF2B5EF4-FFF2-40B4-BE49-F238E27FC236}">
                  <a16:creationId xmlns:a16="http://schemas.microsoft.com/office/drawing/2014/main" id="{167AA3A9-DA53-45B7-886A-2FF18405D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8" name="Freeform 143">
              <a:extLst>
                <a:ext uri="{FF2B5EF4-FFF2-40B4-BE49-F238E27FC236}">
                  <a16:creationId xmlns:a16="http://schemas.microsoft.com/office/drawing/2014/main" id="{2D47E4C4-2B0A-4631-8117-B93A8F209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29" name="Freeform 144">
              <a:extLst>
                <a:ext uri="{FF2B5EF4-FFF2-40B4-BE49-F238E27FC236}">
                  <a16:creationId xmlns:a16="http://schemas.microsoft.com/office/drawing/2014/main" id="{9C720522-FBCA-48BB-81E6-EDD93753D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30" name="Freeform 145">
              <a:extLst>
                <a:ext uri="{FF2B5EF4-FFF2-40B4-BE49-F238E27FC236}">
                  <a16:creationId xmlns:a16="http://schemas.microsoft.com/office/drawing/2014/main" id="{31E89E0D-90A8-42F9-8B89-DCA4ADAB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31" name="Freeform 146">
              <a:extLst>
                <a:ext uri="{FF2B5EF4-FFF2-40B4-BE49-F238E27FC236}">
                  <a16:creationId xmlns:a16="http://schemas.microsoft.com/office/drawing/2014/main" id="{7098FB72-7E0D-4E42-B233-388FFEBE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142432" name="Group 124">
            <a:extLst>
              <a:ext uri="{FF2B5EF4-FFF2-40B4-BE49-F238E27FC236}">
                <a16:creationId xmlns:a16="http://schemas.microsoft.com/office/drawing/2014/main" id="{F11A9A59-1403-40BF-B963-45F6301369D2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1885950"/>
            <a:ext cx="355600" cy="153988"/>
            <a:chOff x="2349" y="676"/>
            <a:chExt cx="492" cy="116"/>
          </a:xfrm>
        </p:grpSpPr>
        <p:sp>
          <p:nvSpPr>
            <p:cNvPr id="142433" name="Rectangle 125">
              <a:extLst>
                <a:ext uri="{FF2B5EF4-FFF2-40B4-BE49-F238E27FC236}">
                  <a16:creationId xmlns:a16="http://schemas.microsoft.com/office/drawing/2014/main" id="{57CB1E5A-F525-4457-A7E8-E943A1C71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434" name="Rectangle 126">
              <a:extLst>
                <a:ext uri="{FF2B5EF4-FFF2-40B4-BE49-F238E27FC236}">
                  <a16:creationId xmlns:a16="http://schemas.microsoft.com/office/drawing/2014/main" id="{1A1EB778-A337-4E8B-A389-01B3A7DF3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142435" name="Freeform 127">
              <a:extLst>
                <a:ext uri="{FF2B5EF4-FFF2-40B4-BE49-F238E27FC236}">
                  <a16:creationId xmlns:a16="http://schemas.microsoft.com/office/drawing/2014/main" id="{4E9D8BEF-23A5-4BFB-AF51-D68E839E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36" name="Freeform 128">
              <a:extLst>
                <a:ext uri="{FF2B5EF4-FFF2-40B4-BE49-F238E27FC236}">
                  <a16:creationId xmlns:a16="http://schemas.microsoft.com/office/drawing/2014/main" id="{B7A83417-7EA0-4157-9833-41E1F7FA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437" name="Freeform 129">
              <a:extLst>
                <a:ext uri="{FF2B5EF4-FFF2-40B4-BE49-F238E27FC236}">
                  <a16:creationId xmlns:a16="http://schemas.microsoft.com/office/drawing/2014/main" id="{3E0E5247-818D-418A-B203-D6C8B0945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38" name="Freeform 130">
              <a:extLst>
                <a:ext uri="{FF2B5EF4-FFF2-40B4-BE49-F238E27FC236}">
                  <a16:creationId xmlns:a16="http://schemas.microsoft.com/office/drawing/2014/main" id="{B757AA33-BC08-45CB-AB66-7E5DA0823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42439" name="Freeform 131">
              <a:extLst>
                <a:ext uri="{FF2B5EF4-FFF2-40B4-BE49-F238E27FC236}">
                  <a16:creationId xmlns:a16="http://schemas.microsoft.com/office/drawing/2014/main" id="{B5A6D25E-DB40-4B7B-A878-EADF84FDB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0" name="Freeform 132">
              <a:extLst>
                <a:ext uri="{FF2B5EF4-FFF2-40B4-BE49-F238E27FC236}">
                  <a16:creationId xmlns:a16="http://schemas.microsoft.com/office/drawing/2014/main" id="{ADC92A66-AF37-4AC0-8B15-4F4C68B6C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1" name="Freeform 133">
              <a:extLst>
                <a:ext uri="{FF2B5EF4-FFF2-40B4-BE49-F238E27FC236}">
                  <a16:creationId xmlns:a16="http://schemas.microsoft.com/office/drawing/2014/main" id="{A240C4A0-3305-414C-A880-B5F781190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2" name="Freeform 134">
              <a:extLst>
                <a:ext uri="{FF2B5EF4-FFF2-40B4-BE49-F238E27FC236}">
                  <a16:creationId xmlns:a16="http://schemas.microsoft.com/office/drawing/2014/main" id="{16C97360-41B4-4E8C-B676-132DF76A5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3" name="Freeform 135">
              <a:extLst>
                <a:ext uri="{FF2B5EF4-FFF2-40B4-BE49-F238E27FC236}">
                  <a16:creationId xmlns:a16="http://schemas.microsoft.com/office/drawing/2014/main" id="{007C57D6-6B80-4107-942C-47A4F2B5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4" name="Freeform 136">
              <a:extLst>
                <a:ext uri="{FF2B5EF4-FFF2-40B4-BE49-F238E27FC236}">
                  <a16:creationId xmlns:a16="http://schemas.microsoft.com/office/drawing/2014/main" id="{94492FD6-5136-4DC0-A3F4-C27B09FC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5" name="Freeform 137">
              <a:extLst>
                <a:ext uri="{FF2B5EF4-FFF2-40B4-BE49-F238E27FC236}">
                  <a16:creationId xmlns:a16="http://schemas.microsoft.com/office/drawing/2014/main" id="{862A3BFB-8478-4C18-9A01-AA8CD804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6" name="Freeform 138">
              <a:extLst>
                <a:ext uri="{FF2B5EF4-FFF2-40B4-BE49-F238E27FC236}">
                  <a16:creationId xmlns:a16="http://schemas.microsoft.com/office/drawing/2014/main" id="{454D99BD-52D6-40DD-8450-9033D5B4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7" name="Freeform 139">
              <a:extLst>
                <a:ext uri="{FF2B5EF4-FFF2-40B4-BE49-F238E27FC236}">
                  <a16:creationId xmlns:a16="http://schemas.microsoft.com/office/drawing/2014/main" id="{80331333-151B-4556-9DA2-293E5A668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8" name="Freeform 140">
              <a:extLst>
                <a:ext uri="{FF2B5EF4-FFF2-40B4-BE49-F238E27FC236}">
                  <a16:creationId xmlns:a16="http://schemas.microsoft.com/office/drawing/2014/main" id="{5FC65F5F-6B71-48D8-8FB1-8B2739C3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49" name="Freeform 141">
              <a:extLst>
                <a:ext uri="{FF2B5EF4-FFF2-40B4-BE49-F238E27FC236}">
                  <a16:creationId xmlns:a16="http://schemas.microsoft.com/office/drawing/2014/main" id="{4DDCB8BD-52BC-47FA-A73C-DEC87D501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50" name="Freeform 142">
              <a:extLst>
                <a:ext uri="{FF2B5EF4-FFF2-40B4-BE49-F238E27FC236}">
                  <a16:creationId xmlns:a16="http://schemas.microsoft.com/office/drawing/2014/main" id="{64868406-4AB0-4217-8682-D7448F19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51" name="Freeform 143">
              <a:extLst>
                <a:ext uri="{FF2B5EF4-FFF2-40B4-BE49-F238E27FC236}">
                  <a16:creationId xmlns:a16="http://schemas.microsoft.com/office/drawing/2014/main" id="{76530526-3AD4-4304-A3F1-31904DE7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52" name="Freeform 144">
              <a:extLst>
                <a:ext uri="{FF2B5EF4-FFF2-40B4-BE49-F238E27FC236}">
                  <a16:creationId xmlns:a16="http://schemas.microsoft.com/office/drawing/2014/main" id="{8AB9B803-AAD5-4A62-9C33-01BE6D5C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53" name="Freeform 145">
              <a:extLst>
                <a:ext uri="{FF2B5EF4-FFF2-40B4-BE49-F238E27FC236}">
                  <a16:creationId xmlns:a16="http://schemas.microsoft.com/office/drawing/2014/main" id="{F2E042A4-03DE-4FE8-8A53-FC587D3B8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42454" name="Freeform 146">
              <a:extLst>
                <a:ext uri="{FF2B5EF4-FFF2-40B4-BE49-F238E27FC236}">
                  <a16:creationId xmlns:a16="http://schemas.microsoft.com/office/drawing/2014/main" id="{B7D8BFD6-2590-401C-B8D0-33C7E46A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aphicFrame>
        <p:nvGraphicFramePr>
          <p:cNvPr id="142455" name="Object 148">
            <a:extLst>
              <a:ext uri="{FF2B5EF4-FFF2-40B4-BE49-F238E27FC236}">
                <a16:creationId xmlns:a16="http://schemas.microsoft.com/office/drawing/2014/main" id="{57C38C14-1A83-4886-82C3-85A2D2D7F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1787525"/>
          <a:ext cx="204787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5680" imgH="1239120" progId="">
                  <p:embed/>
                </p:oleObj>
              </mc:Choice>
              <mc:Fallback>
                <p:oleObj name="VISIO" r:id="rId2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787525"/>
                        <a:ext cx="204787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6" name="Object 148">
            <a:extLst>
              <a:ext uri="{FF2B5EF4-FFF2-40B4-BE49-F238E27FC236}">
                <a16:creationId xmlns:a16="http://schemas.microsoft.com/office/drawing/2014/main" id="{F3AE4A47-0F46-4535-9DE8-14BEEF4C9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1158875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75680" imgH="1239120" progId="">
                  <p:embed/>
                </p:oleObj>
              </mc:Choice>
              <mc:Fallback>
                <p:oleObj name="VISIO" r:id="rId4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1158875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7" name="Object 148">
            <a:extLst>
              <a:ext uri="{FF2B5EF4-FFF2-40B4-BE49-F238E27FC236}">
                <a16:creationId xmlns:a16="http://schemas.microsoft.com/office/drawing/2014/main" id="{D88D076C-D973-48EA-8164-1B83C593C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7725" y="1135063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75680" imgH="1239120" progId="">
                  <p:embed/>
                </p:oleObj>
              </mc:Choice>
              <mc:Fallback>
                <p:oleObj name="VISIO" r:id="rId5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1135063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8" name="Object 148">
            <a:extLst>
              <a:ext uri="{FF2B5EF4-FFF2-40B4-BE49-F238E27FC236}">
                <a16:creationId xmlns:a16="http://schemas.microsoft.com/office/drawing/2014/main" id="{FCC7CD14-898D-4D46-B396-1152D92B4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1547813"/>
          <a:ext cx="204788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75680" imgH="1239120" progId="">
                  <p:embed/>
                </p:oleObj>
              </mc:Choice>
              <mc:Fallback>
                <p:oleObj name="VISIO" r:id="rId6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1547813"/>
                        <a:ext cx="204788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9" name="Object 148">
            <a:extLst>
              <a:ext uri="{FF2B5EF4-FFF2-40B4-BE49-F238E27FC236}">
                <a16:creationId xmlns:a16="http://schemas.microsoft.com/office/drawing/2014/main" id="{0D7EED36-AAA8-4547-9582-AECE78623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2043113"/>
          <a:ext cx="203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75680" imgH="1239120" progId="">
                  <p:embed/>
                </p:oleObj>
              </mc:Choice>
              <mc:Fallback>
                <p:oleObj name="VISIO" r:id="rId7" imgW="1075680" imgH="1239120" progId="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043113"/>
                        <a:ext cx="20320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385C220-5BD3-44DA-9270-4E65B81664BE}"/>
              </a:ext>
            </a:extLst>
          </p:cNvPr>
          <p:cNvCxnSpPr>
            <a:endCxn id="142365" idx="1"/>
          </p:cNvCxnSpPr>
          <p:nvPr/>
        </p:nvCxnSpPr>
        <p:spPr>
          <a:xfrm flipV="1">
            <a:off x="4057650" y="1458913"/>
            <a:ext cx="919163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3A6278-271C-4E63-8A36-73879040FD39}"/>
              </a:ext>
            </a:extLst>
          </p:cNvPr>
          <p:cNvCxnSpPr>
            <a:endCxn id="142434" idx="1"/>
          </p:cNvCxnSpPr>
          <p:nvPr/>
        </p:nvCxnSpPr>
        <p:spPr>
          <a:xfrm>
            <a:off x="4059238" y="1804988"/>
            <a:ext cx="1271587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3C79AD7-D993-4986-B9B5-541A556085CF}"/>
              </a:ext>
            </a:extLst>
          </p:cNvPr>
          <p:cNvCxnSpPr>
            <a:endCxn id="142411" idx="1"/>
          </p:cNvCxnSpPr>
          <p:nvPr/>
        </p:nvCxnSpPr>
        <p:spPr>
          <a:xfrm flipV="1">
            <a:off x="5632450" y="1927225"/>
            <a:ext cx="615950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ECC150-51EA-4D41-8CD3-8A4B220DD3CB}"/>
              </a:ext>
            </a:extLst>
          </p:cNvPr>
          <p:cNvCxnSpPr>
            <a:endCxn id="142425" idx="4"/>
          </p:cNvCxnSpPr>
          <p:nvPr/>
        </p:nvCxnSpPr>
        <p:spPr>
          <a:xfrm flipH="1">
            <a:off x="6411913" y="1662113"/>
            <a:ext cx="53975" cy="18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150C2A-0077-482A-9A65-A2E0D779AB57}"/>
              </a:ext>
            </a:extLst>
          </p:cNvPr>
          <p:cNvCxnSpPr>
            <a:endCxn id="142388" idx="0"/>
          </p:cNvCxnSpPr>
          <p:nvPr/>
        </p:nvCxnSpPr>
        <p:spPr>
          <a:xfrm>
            <a:off x="5307013" y="1417638"/>
            <a:ext cx="461962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8F1ABA-646F-4317-AA42-BA4338D5C829}"/>
              </a:ext>
            </a:extLst>
          </p:cNvPr>
          <p:cNvCxnSpPr>
            <a:endCxn id="142429" idx="0"/>
          </p:cNvCxnSpPr>
          <p:nvPr/>
        </p:nvCxnSpPr>
        <p:spPr>
          <a:xfrm>
            <a:off x="5883275" y="1446213"/>
            <a:ext cx="40798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3F873A-4681-4D74-9304-A79005FC8BE2}"/>
              </a:ext>
            </a:extLst>
          </p:cNvPr>
          <p:cNvCxnSpPr/>
          <p:nvPr/>
        </p:nvCxnSpPr>
        <p:spPr>
          <a:xfrm>
            <a:off x="5614988" y="2030413"/>
            <a:ext cx="68262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FB257C-AE82-4A84-841B-8A72F4DDD6BF}"/>
              </a:ext>
            </a:extLst>
          </p:cNvPr>
          <p:cNvCxnSpPr/>
          <p:nvPr/>
        </p:nvCxnSpPr>
        <p:spPr>
          <a:xfrm flipH="1">
            <a:off x="3667125" y="1825625"/>
            <a:ext cx="71438" cy="4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B76365D-5595-4CAC-AA36-F3FA259E00A3}"/>
              </a:ext>
            </a:extLst>
          </p:cNvPr>
          <p:cNvCxnSpPr>
            <a:endCxn id="142375" idx="0"/>
          </p:cNvCxnSpPr>
          <p:nvPr/>
        </p:nvCxnSpPr>
        <p:spPr>
          <a:xfrm>
            <a:off x="4932363" y="1300163"/>
            <a:ext cx="84137" cy="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C44905-D391-4377-AA2B-00DC84E9B827}"/>
              </a:ext>
            </a:extLst>
          </p:cNvPr>
          <p:cNvCxnSpPr/>
          <p:nvPr/>
        </p:nvCxnSpPr>
        <p:spPr>
          <a:xfrm flipH="1">
            <a:off x="5940425" y="1254125"/>
            <a:ext cx="3810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70" name="TextBox 150">
            <a:extLst>
              <a:ext uri="{FF2B5EF4-FFF2-40B4-BE49-F238E27FC236}">
                <a16:creationId xmlns:a16="http://schemas.microsoft.com/office/drawing/2014/main" id="{34744360-DEE9-4EC4-9E44-119C1174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86042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Š</a:t>
            </a:r>
          </a:p>
        </p:txBody>
      </p:sp>
      <p:sp>
        <p:nvSpPr>
          <p:cNvPr id="142471" name="TextBox 151">
            <a:extLst>
              <a:ext uri="{FF2B5EF4-FFF2-40B4-BE49-F238E27FC236}">
                <a16:creationId xmlns:a16="http://schemas.microsoft.com/office/drawing/2014/main" id="{1C6EB38E-2272-4014-B695-FACA4C25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858838"/>
            <a:ext cx="357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P</a:t>
            </a:r>
          </a:p>
        </p:txBody>
      </p:sp>
      <p:sp>
        <p:nvSpPr>
          <p:cNvPr id="142472" name="TextBox 152">
            <a:extLst>
              <a:ext uri="{FF2B5EF4-FFF2-40B4-BE49-F238E27FC236}">
                <a16:creationId xmlns:a16="http://schemas.microsoft.com/office/drawing/2014/main" id="{C28F1C91-E09B-48BA-96E6-8A20E1A12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1366838"/>
            <a:ext cx="40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V</a:t>
            </a:r>
          </a:p>
        </p:txBody>
      </p:sp>
      <p:sp>
        <p:nvSpPr>
          <p:cNvPr id="142473" name="TextBox 153">
            <a:extLst>
              <a:ext uri="{FF2B5EF4-FFF2-40B4-BE49-F238E27FC236}">
                <a16:creationId xmlns:a16="http://schemas.microsoft.com/office/drawing/2014/main" id="{3B4880E7-0680-45BF-A2E2-C4470B0D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18827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K</a:t>
            </a:r>
          </a:p>
        </p:txBody>
      </p:sp>
      <p:sp>
        <p:nvSpPr>
          <p:cNvPr id="142474" name="TextBox 154">
            <a:extLst>
              <a:ext uri="{FF2B5EF4-FFF2-40B4-BE49-F238E27FC236}">
                <a16:creationId xmlns:a16="http://schemas.microsoft.com/office/drawing/2014/main" id="{D3318948-24F7-4330-A478-B68BBF20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617663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/>
              <a:t>Kl</a:t>
            </a:r>
          </a:p>
        </p:txBody>
      </p:sp>
      <p:sp>
        <p:nvSpPr>
          <p:cNvPr id="58398" name="TextBox 1">
            <a:extLst>
              <a:ext uri="{FF2B5EF4-FFF2-40B4-BE49-F238E27FC236}">
                <a16:creationId xmlns:a16="http://schemas.microsoft.com/office/drawing/2014/main" id="{6A918784-29EB-4029-807A-3BFAD133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79763"/>
            <a:ext cx="897002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 dirty="0"/>
              <a:t>L</a:t>
            </a:r>
            <a:r>
              <a:rPr lang="en-US" altLang="lt-LT" sz="2000" b="1" dirty="0"/>
              <a:t>=</a:t>
            </a:r>
            <a:r>
              <a:rPr lang="lt-LT" altLang="lt-LT" sz="2000" b="1" dirty="0"/>
              <a:t>100km</a:t>
            </a:r>
            <a:r>
              <a:rPr lang="en-US" altLang="lt-LT" sz="2000" dirty="0"/>
              <a:t>=</a:t>
            </a:r>
            <a:r>
              <a:rPr lang="en-US" altLang="lt-LT" sz="2000" b="1" dirty="0"/>
              <a:t>10</a:t>
            </a:r>
            <a:r>
              <a:rPr lang="en-US" altLang="lt-LT" sz="2000" b="1" baseline="30000" dirty="0"/>
              <a:t>5</a:t>
            </a:r>
            <a:r>
              <a:rPr lang="en-US" altLang="lt-LT" sz="2000" dirty="0"/>
              <a:t>m, </a:t>
            </a:r>
            <a:r>
              <a:rPr lang="en-US" altLang="lt-LT" sz="2000" b="1" dirty="0"/>
              <a:t>R=</a:t>
            </a:r>
            <a:r>
              <a:rPr lang="lt-LT" altLang="lt-LT" sz="2000" b="1" dirty="0"/>
              <a:t>1</a:t>
            </a:r>
            <a:r>
              <a:rPr lang="en-US" altLang="lt-LT" sz="2000" b="1" dirty="0"/>
              <a:t>0Gbps=</a:t>
            </a:r>
            <a:r>
              <a:rPr lang="lt-LT" altLang="lt-LT" sz="2000" b="1" dirty="0"/>
              <a:t> </a:t>
            </a:r>
            <a:r>
              <a:rPr lang="en-US" altLang="lt-LT" sz="2000" b="1" dirty="0">
                <a:solidFill>
                  <a:srgbClr val="FF0000"/>
                </a:solidFill>
              </a:rPr>
              <a:t>10</a:t>
            </a:r>
            <a:r>
              <a:rPr lang="lt-LT" altLang="lt-LT" sz="2000" b="1" baseline="30000" dirty="0">
                <a:solidFill>
                  <a:srgbClr val="FF0000"/>
                </a:solidFill>
              </a:rPr>
              <a:t>1</a:t>
            </a:r>
            <a:r>
              <a:rPr lang="en-US" altLang="lt-LT" sz="2000" b="1" baseline="30000" dirty="0">
                <a:solidFill>
                  <a:srgbClr val="FF0000"/>
                </a:solidFill>
              </a:rPr>
              <a:t>0</a:t>
            </a:r>
            <a:r>
              <a:rPr lang="en-US" altLang="lt-LT" sz="2000" b="1" dirty="0">
                <a:solidFill>
                  <a:srgbClr val="FF0000"/>
                </a:solidFill>
              </a:rPr>
              <a:t> </a:t>
            </a:r>
            <a:r>
              <a:rPr lang="en-US" altLang="lt-LT" sz="2000" dirty="0">
                <a:solidFill>
                  <a:srgbClr val="FF0000"/>
                </a:solidFill>
              </a:rPr>
              <a:t>bps</a:t>
            </a:r>
            <a:r>
              <a:rPr lang="lt-LT" altLang="lt-LT" sz="2000" dirty="0">
                <a:solidFill>
                  <a:srgbClr val="FF0000"/>
                </a:solidFill>
              </a:rPr>
              <a:t>, </a:t>
            </a:r>
            <a:r>
              <a:rPr lang="en-US" altLang="lt-LT" sz="2000" b="1" dirty="0"/>
              <a:t> K=</a:t>
            </a:r>
            <a:r>
              <a:rPr lang="lt-LT" altLang="lt-LT" sz="2000" b="1" dirty="0"/>
              <a:t> </a:t>
            </a:r>
            <a:r>
              <a:rPr lang="en-US" altLang="lt-LT" sz="2000" b="1" dirty="0"/>
              <a:t>2000 </a:t>
            </a:r>
            <a:r>
              <a:rPr lang="en-US" altLang="lt-LT" sz="2000" dirty="0"/>
              <a:t>bit</a:t>
            </a:r>
            <a:r>
              <a:rPr lang="lt-LT" altLang="lt-LT" sz="2000" dirty="0"/>
              <a:t>ų,  </a:t>
            </a:r>
            <a:r>
              <a:rPr lang="en-US" altLang="lt-LT" sz="2000" b="1" dirty="0"/>
              <a:t>V=</a:t>
            </a:r>
            <a:r>
              <a:rPr lang="lt-LT" altLang="lt-LT" sz="2000" b="1" dirty="0"/>
              <a:t> </a:t>
            </a:r>
            <a:r>
              <a:rPr lang="en-US" altLang="lt-LT" sz="2000" b="1" dirty="0"/>
              <a:t>2x10</a:t>
            </a:r>
            <a:r>
              <a:rPr lang="en-US" altLang="lt-LT" sz="2000" b="1" baseline="30000" dirty="0"/>
              <a:t>8</a:t>
            </a:r>
            <a:r>
              <a:rPr lang="en-US" altLang="lt-LT" sz="2000" dirty="0"/>
              <a:t> m/s</a:t>
            </a:r>
            <a:endParaRPr lang="lt-LT" altLang="lt-LT" sz="2000" dirty="0"/>
          </a:p>
          <a:p>
            <a:endParaRPr lang="lt-LT" altLang="lt-LT" sz="2000" dirty="0"/>
          </a:p>
          <a:p>
            <a:r>
              <a:rPr lang="lt-LT" altLang="lt-LT" sz="2000" dirty="0"/>
              <a:t>Sklidimo laikas (į priekį+atgal)                           </a:t>
            </a:r>
            <a:r>
              <a:rPr lang="lt-LT" altLang="lt-LT" sz="2000" b="1" dirty="0"/>
              <a:t>T</a:t>
            </a:r>
            <a:r>
              <a:rPr lang="lt-LT" altLang="lt-LT" sz="2000" b="1" baseline="-25000" dirty="0"/>
              <a:t>sklid</a:t>
            </a:r>
            <a:r>
              <a:rPr lang="en-US" altLang="lt-LT" sz="2000" b="1" dirty="0"/>
              <a:t>=2x(L/V)=</a:t>
            </a:r>
            <a:r>
              <a:rPr lang="lt-LT" altLang="lt-LT" sz="2000" b="1" dirty="0"/>
              <a:t>   </a:t>
            </a:r>
            <a:r>
              <a:rPr lang="en-US" altLang="lt-LT" sz="2000" b="1" dirty="0"/>
              <a:t>                </a:t>
            </a:r>
            <a:r>
              <a:rPr lang="en-US" altLang="lt-LT" sz="2000" b="1" dirty="0" err="1"/>
              <a:t>tas</a:t>
            </a:r>
            <a:r>
              <a:rPr lang="en-US" altLang="lt-LT" sz="2000" b="1" dirty="0"/>
              <a:t> pats</a:t>
            </a:r>
            <a:endParaRPr lang="en-US" altLang="lt-LT" sz="2000" u="sng" dirty="0">
              <a:solidFill>
                <a:srgbClr val="FF0000"/>
              </a:solidFill>
            </a:endParaRPr>
          </a:p>
          <a:p>
            <a:endParaRPr lang="en-US" altLang="lt-LT" sz="2000" dirty="0"/>
          </a:p>
          <a:p>
            <a:r>
              <a:rPr lang="en-US" altLang="lt-LT" sz="2000" dirty="0" err="1"/>
              <a:t>Siuntimai</a:t>
            </a:r>
            <a:r>
              <a:rPr lang="en-US" altLang="lt-LT" sz="2000" dirty="0"/>
              <a:t>:</a:t>
            </a:r>
            <a:r>
              <a:rPr lang="lt-LT" altLang="lt-LT" sz="2000" dirty="0"/>
              <a:t> </a:t>
            </a:r>
            <a:r>
              <a:rPr lang="lt-LT" altLang="lt-LT" sz="2000" b="1" dirty="0"/>
              <a:t>pirmyn 3,  atgal 3 </a:t>
            </a:r>
          </a:p>
          <a:p>
            <a:r>
              <a:rPr lang="lt-LT" altLang="lt-LT" sz="2000" b="1" dirty="0"/>
              <a:t>					</a:t>
            </a:r>
            <a:r>
              <a:rPr lang="en-US" altLang="lt-LT" sz="2000" b="1" dirty="0" err="1"/>
              <a:t>Tsiunt</a:t>
            </a:r>
            <a:r>
              <a:rPr lang="en-US" altLang="lt-LT" sz="2000" b="1" dirty="0"/>
              <a:t>=6x(K/R)=</a:t>
            </a:r>
            <a:endParaRPr lang="lt-LT" altLang="lt-LT" sz="2000" b="1" dirty="0"/>
          </a:p>
          <a:p>
            <a:endParaRPr lang="lt-LT" altLang="lt-LT" sz="2000" b="1" dirty="0"/>
          </a:p>
          <a:p>
            <a:r>
              <a:rPr lang="lt-LT" altLang="lt-LT" sz="2000" b="1" dirty="0"/>
              <a:t>		</a:t>
            </a:r>
            <a:r>
              <a:rPr lang="en-US" altLang="lt-LT" sz="2000" b="1" dirty="0"/>
              <a:t>RTT</a:t>
            </a:r>
            <a:r>
              <a:rPr lang="en-US" altLang="lt-LT" sz="2000" dirty="0"/>
              <a:t>=</a:t>
            </a:r>
            <a:r>
              <a:rPr lang="en-US" altLang="lt-LT" sz="2000" dirty="0" err="1"/>
              <a:t>Tsklid+Tsiunt</a:t>
            </a:r>
            <a:r>
              <a:rPr lang="en-US" altLang="lt-LT" sz="2000" dirty="0"/>
              <a:t>=</a:t>
            </a:r>
            <a:r>
              <a:rPr lang="en-US" altLang="lt-LT" sz="2000" b="1" dirty="0"/>
              <a:t>1.0012x10</a:t>
            </a:r>
            <a:r>
              <a:rPr lang="en-US" altLang="lt-LT" sz="2000" b="1" baseline="30000" dirty="0"/>
              <a:t>-3</a:t>
            </a:r>
            <a:r>
              <a:rPr lang="en-US" altLang="lt-LT" sz="2000" dirty="0"/>
              <a:t>s</a:t>
            </a:r>
            <a:r>
              <a:rPr lang="lt-LT" altLang="lt-LT" sz="2000" b="1" dirty="0"/>
              <a:t>~</a:t>
            </a:r>
            <a:r>
              <a:rPr lang="en-US" altLang="lt-LT" sz="2000" b="1" dirty="0"/>
              <a:t> </a:t>
            </a:r>
            <a:r>
              <a:rPr lang="lt-LT" altLang="lt-LT" sz="2000" b="1" dirty="0"/>
              <a:t>      </a:t>
            </a:r>
            <a:r>
              <a:rPr lang="lt-LT" altLang="lt-LT" sz="2800" b="1" dirty="0">
                <a:solidFill>
                  <a:srgbClr val="FF0000"/>
                </a:solidFill>
              </a:rPr>
              <a:t>1</a:t>
            </a:r>
            <a:r>
              <a:rPr lang="en-US" altLang="lt-LT" sz="2800" b="1" u="sng" dirty="0" err="1">
                <a:solidFill>
                  <a:srgbClr val="FF0000"/>
                </a:solidFill>
              </a:rPr>
              <a:t>ms</a:t>
            </a:r>
            <a:endParaRPr lang="lt-LT" altLang="lt-LT" sz="2000" b="1" u="sng" dirty="0">
              <a:solidFill>
                <a:srgbClr val="FF0000"/>
              </a:solidFill>
            </a:endParaRPr>
          </a:p>
          <a:p>
            <a:endParaRPr lang="en-US" altLang="lt-LT" sz="2000" b="1" u="sng" dirty="0">
              <a:solidFill>
                <a:srgbClr val="FF0000"/>
              </a:solidFill>
            </a:endParaRPr>
          </a:p>
          <a:p>
            <a:r>
              <a:rPr lang="en-US" altLang="lt-LT" sz="2000" b="1" u="sng" dirty="0" err="1"/>
              <a:t>Tarpini</a:t>
            </a:r>
            <a:r>
              <a:rPr lang="lt-LT" altLang="lt-LT" sz="2000" b="1" u="sng" dirty="0"/>
              <a:t>ų</a:t>
            </a:r>
            <a:r>
              <a:rPr lang="en-US" altLang="lt-LT" sz="2000" b="1" u="sng" dirty="0"/>
              <a:t> </a:t>
            </a:r>
            <a:r>
              <a:rPr lang="lt-LT" altLang="lt-LT" sz="2000" b="1" u="sng" dirty="0"/>
              <a:t>įrenginių skaičius </a:t>
            </a:r>
            <a:r>
              <a:rPr lang="lt-LT" altLang="lt-LT" sz="2000" b="1" u="sng" dirty="0">
                <a:solidFill>
                  <a:srgbClr val="FF0000"/>
                </a:solidFill>
              </a:rPr>
              <a:t>NETURI</a:t>
            </a:r>
            <a:r>
              <a:rPr lang="lt-LT" altLang="lt-LT" sz="2000" b="1" u="sng" dirty="0"/>
              <a:t> </a:t>
            </a:r>
            <a:r>
              <a:rPr lang="en-US" altLang="lt-LT" sz="2000" b="1" u="sng" dirty="0" err="1"/>
              <a:t>reik</a:t>
            </a:r>
            <a:r>
              <a:rPr lang="lt-LT" altLang="lt-LT" sz="2000" b="1" u="sng" dirty="0"/>
              <a:t>šmės atsako laikui. Skaičiuojant atsako</a:t>
            </a:r>
          </a:p>
          <a:p>
            <a:r>
              <a:rPr lang="lt-LT" altLang="lt-LT" sz="2000" b="1" u="sng" dirty="0"/>
              <a:t>laikus </a:t>
            </a:r>
            <a:r>
              <a:rPr lang="en-US" altLang="lt-LT" sz="2000" b="1" u="sng" dirty="0"/>
              <a:t>1Gbps </a:t>
            </a:r>
            <a:r>
              <a:rPr lang="en-US" altLang="lt-LT" sz="2000" b="1" u="sng" dirty="0" err="1"/>
              <a:t>ir</a:t>
            </a:r>
            <a:r>
              <a:rPr lang="en-US" altLang="lt-LT" sz="2000" b="1" u="sng" dirty="0"/>
              <a:t> </a:t>
            </a:r>
            <a:r>
              <a:rPr lang="en-US" altLang="lt-LT" sz="2000" b="1" u="sng" dirty="0" err="1"/>
              <a:t>didesn</a:t>
            </a:r>
            <a:r>
              <a:rPr lang="lt-LT" altLang="lt-LT" sz="2000" b="1" u="sng" dirty="0"/>
              <a:t>ė</a:t>
            </a:r>
            <a:r>
              <a:rPr lang="en-US" altLang="lt-LT" sz="2000" b="1" u="sng" dirty="0" err="1"/>
              <a:t>ms</a:t>
            </a:r>
            <a:r>
              <a:rPr lang="en-US" altLang="lt-LT" sz="2000" b="1" u="sng" dirty="0"/>
              <a:t> </a:t>
            </a:r>
            <a:r>
              <a:rPr lang="en-US" altLang="lt-LT" sz="2000" b="1" u="sng" dirty="0" err="1"/>
              <a:t>spartoms</a:t>
            </a:r>
            <a:r>
              <a:rPr lang="en-US" altLang="lt-LT" sz="2000" b="1" u="sng" dirty="0"/>
              <a:t> </a:t>
            </a:r>
            <a:r>
              <a:rPr lang="en-US" altLang="lt-LT" sz="2000" b="1" u="sng" dirty="0" err="1">
                <a:solidFill>
                  <a:srgbClr val="FF0000"/>
                </a:solidFill>
              </a:rPr>
              <a:t>vertinamas</a:t>
            </a:r>
            <a:r>
              <a:rPr lang="en-US" altLang="lt-LT" sz="2000" b="1" u="sng" dirty="0">
                <a:solidFill>
                  <a:srgbClr val="FF0000"/>
                </a:solidFill>
              </a:rPr>
              <a:t> </a:t>
            </a:r>
            <a:r>
              <a:rPr lang="en-US" altLang="lt-LT" sz="2000" b="1" u="sng" dirty="0" err="1">
                <a:solidFill>
                  <a:srgbClr val="FF0000"/>
                </a:solidFill>
              </a:rPr>
              <a:t>tik</a:t>
            </a:r>
            <a:r>
              <a:rPr lang="en-US" altLang="lt-LT" sz="2000" b="1" u="sng" dirty="0">
                <a:solidFill>
                  <a:srgbClr val="FF0000"/>
                </a:solidFill>
              </a:rPr>
              <a:t> SKLIDIMO</a:t>
            </a:r>
            <a:r>
              <a:rPr lang="en-US" altLang="lt-LT" sz="2000" b="1" u="sng" dirty="0"/>
              <a:t> </a:t>
            </a:r>
            <a:r>
              <a:rPr lang="en-US" altLang="lt-LT" sz="2000" b="1" u="sng" dirty="0" err="1"/>
              <a:t>laikas</a:t>
            </a:r>
            <a:endParaRPr lang="lt-LT" altLang="lt-LT" sz="2000" b="1" u="sng" dirty="0"/>
          </a:p>
        </p:txBody>
      </p:sp>
      <p:sp>
        <p:nvSpPr>
          <p:cNvPr id="142476" name="TextBox 155">
            <a:extLst>
              <a:ext uri="{FF2B5EF4-FFF2-40B4-BE49-F238E27FC236}">
                <a16:creationId xmlns:a16="http://schemas.microsoft.com/office/drawing/2014/main" id="{D914A9C1-39B8-4211-8859-D8905A790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82825"/>
            <a:ext cx="8575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 dirty="0"/>
              <a:t>Atkarpos K-V ilgis 100 km.</a:t>
            </a:r>
            <a:r>
              <a:rPr lang="en-US" altLang="lt-LT" sz="2000" b="1" dirty="0"/>
              <a:t> </a:t>
            </a:r>
            <a:r>
              <a:rPr lang="lt-LT" altLang="lt-LT" sz="2000" b="1" dirty="0"/>
              <a:t>Sparta visose atkarpose </a:t>
            </a:r>
            <a:r>
              <a:rPr lang="lt-LT" altLang="lt-LT" sz="2000" b="1" dirty="0">
                <a:solidFill>
                  <a:srgbClr val="FF0000"/>
                </a:solidFill>
              </a:rPr>
              <a:t>2 Mbps</a:t>
            </a:r>
            <a:r>
              <a:rPr lang="en-US" altLang="lt-LT" sz="2000" b="1" dirty="0">
                <a:solidFill>
                  <a:srgbClr val="FF0000"/>
                </a:solidFill>
              </a:rPr>
              <a:t>  10Gbps</a:t>
            </a:r>
            <a:r>
              <a:rPr lang="lt-LT" altLang="lt-LT" sz="2000" b="1" dirty="0"/>
              <a:t>.</a:t>
            </a:r>
          </a:p>
          <a:p>
            <a:r>
              <a:rPr lang="lt-LT" altLang="lt-LT" sz="2000" b="1" dirty="0"/>
              <a:t>Koks minimalus RTT ping‘ui iš K į V, jei kontrolinio paketo dydis </a:t>
            </a:r>
            <a:r>
              <a:rPr lang="en-US" altLang="lt-LT" sz="2000" b="1" dirty="0"/>
              <a:t>20</a:t>
            </a:r>
            <a:r>
              <a:rPr lang="lt-LT" altLang="lt-LT" sz="2000" b="1" dirty="0"/>
              <a:t>00 bitų</a:t>
            </a:r>
            <a:r>
              <a:rPr lang="en-US" altLang="lt-LT" sz="2000" b="1" dirty="0"/>
              <a:t>?</a:t>
            </a:r>
            <a:endParaRPr lang="lt-LT" altLang="lt-LT" sz="2000" b="1" dirty="0"/>
          </a:p>
          <a:p>
            <a:endParaRPr lang="lt-LT" altLang="lt-LT" sz="2000" b="1" dirty="0"/>
          </a:p>
        </p:txBody>
      </p:sp>
      <p:sp>
        <p:nvSpPr>
          <p:cNvPr id="142477" name="TextBox 141">
            <a:extLst>
              <a:ext uri="{FF2B5EF4-FFF2-40B4-BE49-F238E27FC236}">
                <a16:creationId xmlns:a16="http://schemas.microsoft.com/office/drawing/2014/main" id="{78F83005-DF93-4058-AD01-AB1923CF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42888"/>
            <a:ext cx="5753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 dirty="0"/>
              <a:t>S</a:t>
            </a:r>
            <a:r>
              <a:rPr lang="en-US" altLang="lt-LT" b="1" dirty="0" err="1"/>
              <a:t>iuntimo</a:t>
            </a:r>
            <a:r>
              <a:rPr lang="lt-LT" altLang="lt-LT" b="1" dirty="0"/>
              <a:t>/</a:t>
            </a:r>
            <a:r>
              <a:rPr lang="en-US" altLang="lt-LT" b="1" dirty="0" err="1"/>
              <a:t>sklidimo</a:t>
            </a:r>
            <a:r>
              <a:rPr lang="en-US" altLang="lt-LT" b="1" dirty="0"/>
              <a:t> </a:t>
            </a:r>
            <a:r>
              <a:rPr lang="en-US" altLang="lt-LT" b="1" dirty="0" err="1"/>
              <a:t>laik</a:t>
            </a:r>
            <a:r>
              <a:rPr lang="lt-LT" altLang="lt-LT" b="1" dirty="0"/>
              <a:t>ų įtaka </a:t>
            </a:r>
            <a:r>
              <a:rPr lang="en-US" altLang="lt-LT" dirty="0"/>
              <a:t>~</a:t>
            </a:r>
            <a:r>
              <a:rPr lang="lt-LT" altLang="lt-LT" dirty="0"/>
              <a:t>2</a:t>
            </a:r>
            <a:r>
              <a:rPr lang="en-US" altLang="lt-LT" dirty="0"/>
              <a:t>015 </a:t>
            </a:r>
            <a:r>
              <a:rPr lang="en-US" altLang="lt-LT" dirty="0" err="1"/>
              <a:t>metus</a:t>
            </a:r>
            <a:endParaRPr lang="lt-LT" altLang="lt-LT" dirty="0"/>
          </a:p>
          <a:p>
            <a:endParaRPr lang="lt-LT" altLang="lt-LT" b="1" dirty="0"/>
          </a:p>
        </p:txBody>
      </p:sp>
      <p:sp>
        <p:nvSpPr>
          <p:cNvPr id="142478" name="Line 142">
            <a:extLst>
              <a:ext uri="{FF2B5EF4-FFF2-40B4-BE49-F238E27FC236}">
                <a16:creationId xmlns:a16="http://schemas.microsoft.com/office/drawing/2014/main" id="{8AB738AF-0392-48DC-B5C1-53B73C0E4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6738" y="1916113"/>
            <a:ext cx="638175" cy="42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142479" name="Rectangle 143">
            <a:extLst>
              <a:ext uri="{FF2B5EF4-FFF2-40B4-BE49-F238E27FC236}">
                <a16:creationId xmlns:a16="http://schemas.microsoft.com/office/drawing/2014/main" id="{5DB30FCE-F6D0-404D-A80C-74EF465C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850" y="3787130"/>
            <a:ext cx="109196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b="1" u="sng">
                <a:solidFill>
                  <a:srgbClr val="FF0000"/>
                </a:solidFill>
              </a:rPr>
              <a:t>1</a:t>
            </a:r>
            <a:r>
              <a:rPr lang="lt-LT" altLang="lt-LT" b="1" u="sng">
                <a:solidFill>
                  <a:srgbClr val="FF0000"/>
                </a:solidFill>
              </a:rPr>
              <a:t>x1</a:t>
            </a:r>
            <a:r>
              <a:rPr lang="en-US" altLang="lt-LT" b="1" u="sng">
                <a:solidFill>
                  <a:srgbClr val="FF0000"/>
                </a:solidFill>
              </a:rPr>
              <a:t>0</a:t>
            </a:r>
            <a:r>
              <a:rPr lang="en-US" altLang="lt-LT" b="1" u="sng" baseline="30000">
                <a:solidFill>
                  <a:srgbClr val="FF0000"/>
                </a:solidFill>
              </a:rPr>
              <a:t>-3</a:t>
            </a:r>
            <a:r>
              <a:rPr lang="en-US" altLang="lt-LT" u="sng">
                <a:solidFill>
                  <a:srgbClr val="FF0000"/>
                </a:solidFill>
              </a:rPr>
              <a:t>s</a:t>
            </a:r>
            <a:endParaRPr lang="lt-LT" altLang="lt-LT" u="sng">
              <a:solidFill>
                <a:srgbClr val="FF0000"/>
              </a:solidFill>
            </a:endParaRPr>
          </a:p>
        </p:txBody>
      </p:sp>
      <p:sp>
        <p:nvSpPr>
          <p:cNvPr id="142480" name="Rectangle 144">
            <a:extLst>
              <a:ext uri="{FF2B5EF4-FFF2-40B4-BE49-F238E27FC236}">
                <a16:creationId xmlns:a16="http://schemas.microsoft.com/office/drawing/2014/main" id="{E5CABA11-D14F-4EF9-B0B1-D1BF9F8A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04" y="4689728"/>
            <a:ext cx="13227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 u="sng">
                <a:solidFill>
                  <a:srgbClr val="FF0000"/>
                </a:solidFill>
              </a:rPr>
              <a:t>1</a:t>
            </a:r>
            <a:r>
              <a:rPr lang="en-US" altLang="lt-LT" b="1" u="sng">
                <a:solidFill>
                  <a:srgbClr val="FF0000"/>
                </a:solidFill>
              </a:rPr>
              <a:t>.2x10</a:t>
            </a:r>
            <a:r>
              <a:rPr lang="en-US" altLang="lt-LT" b="1" u="sng" baseline="30000">
                <a:solidFill>
                  <a:srgbClr val="FF0000"/>
                </a:solidFill>
              </a:rPr>
              <a:t>-</a:t>
            </a:r>
            <a:r>
              <a:rPr lang="lt-LT" altLang="lt-LT" b="1" u="sng" baseline="30000">
                <a:solidFill>
                  <a:srgbClr val="FF0000"/>
                </a:solidFill>
              </a:rPr>
              <a:t>6</a:t>
            </a:r>
            <a:r>
              <a:rPr lang="en-US" altLang="lt-LT" b="1" u="sng">
                <a:solidFill>
                  <a:srgbClr val="FF0000"/>
                </a:solidFill>
              </a:rPr>
              <a:t>s</a:t>
            </a:r>
            <a:endParaRPr lang="lt-LT" altLang="lt-LT" b="1" u="sng">
              <a:solidFill>
                <a:srgbClr val="FF0000"/>
              </a:solidFill>
            </a:endParaRPr>
          </a:p>
        </p:txBody>
      </p:sp>
      <p:sp>
        <p:nvSpPr>
          <p:cNvPr id="142481" name="TextBox 3">
            <a:extLst>
              <a:ext uri="{FF2B5EF4-FFF2-40B4-BE49-F238E27FC236}">
                <a16:creationId xmlns:a16="http://schemas.microsoft.com/office/drawing/2014/main" id="{6CA4E8E5-E692-4CB1-B8BE-034D9EB7A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9188"/>
            <a:ext cx="3159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 u="sng" dirty="0">
                <a:solidFill>
                  <a:srgbClr val="FF0000"/>
                </a:solidFill>
              </a:rPr>
              <a:t>Siuntimo sparta didelė</a:t>
            </a:r>
          </a:p>
        </p:txBody>
      </p:sp>
      <p:sp>
        <p:nvSpPr>
          <p:cNvPr id="142482" name="Line 146">
            <a:extLst>
              <a:ext uri="{FF2B5EF4-FFF2-40B4-BE49-F238E27FC236}">
                <a16:creationId xmlns:a16="http://schemas.microsoft.com/office/drawing/2014/main" id="{22015786-2DDC-44E2-9F9E-59C2247EC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466975"/>
            <a:ext cx="711200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>
            <a:extLst>
              <a:ext uri="{FF2B5EF4-FFF2-40B4-BE49-F238E27FC236}">
                <a16:creationId xmlns:a16="http://schemas.microsoft.com/office/drawing/2014/main" id="{8A3957C2-0946-4002-92DD-7E6DFE14B0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690FCD-0178-476C-8A6D-B3CA1FB6E5ED}" type="slidenum">
              <a:rPr lang="en-GB" altLang="lt-LT" sz="1400"/>
              <a:pPr/>
              <a:t>31</a:t>
            </a:fld>
            <a:endParaRPr lang="en-GB" altLang="lt-LT" sz="1400"/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7A71A30C-6514-4106-B7DD-B1B888333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927100"/>
            <a:ext cx="454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/>
              <a:t>Turime „nutrūkusį“ optinį žiedą:</a:t>
            </a:r>
          </a:p>
        </p:txBody>
      </p:sp>
      <p:grpSp>
        <p:nvGrpSpPr>
          <p:cNvPr id="57352" name="Group 124">
            <a:extLst>
              <a:ext uri="{FF2B5EF4-FFF2-40B4-BE49-F238E27FC236}">
                <a16:creationId xmlns:a16="http://schemas.microsoft.com/office/drawing/2014/main" id="{0719C909-5251-4DD0-8F72-DAE4E04FE7E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39950"/>
            <a:ext cx="355600" cy="153988"/>
            <a:chOff x="2349" y="676"/>
            <a:chExt cx="492" cy="116"/>
          </a:xfrm>
        </p:grpSpPr>
        <p:sp>
          <p:nvSpPr>
            <p:cNvPr id="57375" name="Rectangle 125">
              <a:extLst>
                <a:ext uri="{FF2B5EF4-FFF2-40B4-BE49-F238E27FC236}">
                  <a16:creationId xmlns:a16="http://schemas.microsoft.com/office/drawing/2014/main" id="{4F72E6DC-51E9-4248-9F8A-D5F0544D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57376" name="Rectangle 126">
              <a:extLst>
                <a:ext uri="{FF2B5EF4-FFF2-40B4-BE49-F238E27FC236}">
                  <a16:creationId xmlns:a16="http://schemas.microsoft.com/office/drawing/2014/main" id="{76EBBF1A-B1FE-4E91-9501-68843892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57377" name="Freeform 127">
              <a:extLst>
                <a:ext uri="{FF2B5EF4-FFF2-40B4-BE49-F238E27FC236}">
                  <a16:creationId xmlns:a16="http://schemas.microsoft.com/office/drawing/2014/main" id="{7DEA298A-B924-4FBD-8F63-CD9E616E1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78" name="Freeform 128">
              <a:extLst>
                <a:ext uri="{FF2B5EF4-FFF2-40B4-BE49-F238E27FC236}">
                  <a16:creationId xmlns:a16="http://schemas.microsoft.com/office/drawing/2014/main" id="{F6A29461-5276-45D9-9970-2E95BB455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57379" name="Freeform 129">
              <a:extLst>
                <a:ext uri="{FF2B5EF4-FFF2-40B4-BE49-F238E27FC236}">
                  <a16:creationId xmlns:a16="http://schemas.microsoft.com/office/drawing/2014/main" id="{D650FAA9-4BDB-48FA-B417-2FEEB952B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0" name="Freeform 130">
              <a:extLst>
                <a:ext uri="{FF2B5EF4-FFF2-40B4-BE49-F238E27FC236}">
                  <a16:creationId xmlns:a16="http://schemas.microsoft.com/office/drawing/2014/main" id="{1CAC9474-F97B-43BD-BA30-71C3D45A1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57381" name="Freeform 131">
              <a:extLst>
                <a:ext uri="{FF2B5EF4-FFF2-40B4-BE49-F238E27FC236}">
                  <a16:creationId xmlns:a16="http://schemas.microsoft.com/office/drawing/2014/main" id="{A4F21C9B-5277-401D-A7B3-8C511D02B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2" name="Freeform 132">
              <a:extLst>
                <a:ext uri="{FF2B5EF4-FFF2-40B4-BE49-F238E27FC236}">
                  <a16:creationId xmlns:a16="http://schemas.microsoft.com/office/drawing/2014/main" id="{B3380BD9-B916-47F8-A290-82E45BAAA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3" name="Freeform 133">
              <a:extLst>
                <a:ext uri="{FF2B5EF4-FFF2-40B4-BE49-F238E27FC236}">
                  <a16:creationId xmlns:a16="http://schemas.microsoft.com/office/drawing/2014/main" id="{40553A19-7DC5-4A5E-9512-07C6CB66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4" name="Freeform 134">
              <a:extLst>
                <a:ext uri="{FF2B5EF4-FFF2-40B4-BE49-F238E27FC236}">
                  <a16:creationId xmlns:a16="http://schemas.microsoft.com/office/drawing/2014/main" id="{4653E3BF-28A8-4552-92AE-DFA875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5" name="Freeform 135">
              <a:extLst>
                <a:ext uri="{FF2B5EF4-FFF2-40B4-BE49-F238E27FC236}">
                  <a16:creationId xmlns:a16="http://schemas.microsoft.com/office/drawing/2014/main" id="{0D5A5C10-EB87-475B-B30D-0B7BBDE7E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6" name="Freeform 136">
              <a:extLst>
                <a:ext uri="{FF2B5EF4-FFF2-40B4-BE49-F238E27FC236}">
                  <a16:creationId xmlns:a16="http://schemas.microsoft.com/office/drawing/2014/main" id="{F748D293-1CD7-4EFD-AC76-B730B002A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7" name="Freeform 137">
              <a:extLst>
                <a:ext uri="{FF2B5EF4-FFF2-40B4-BE49-F238E27FC236}">
                  <a16:creationId xmlns:a16="http://schemas.microsoft.com/office/drawing/2014/main" id="{69B34D5F-BB85-4544-AC69-0F8C49DB4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8" name="Freeform 138">
              <a:extLst>
                <a:ext uri="{FF2B5EF4-FFF2-40B4-BE49-F238E27FC236}">
                  <a16:creationId xmlns:a16="http://schemas.microsoft.com/office/drawing/2014/main" id="{3B2F6CFD-E63F-4777-8220-B01D366C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89" name="Freeform 139">
              <a:extLst>
                <a:ext uri="{FF2B5EF4-FFF2-40B4-BE49-F238E27FC236}">
                  <a16:creationId xmlns:a16="http://schemas.microsoft.com/office/drawing/2014/main" id="{EEAC2F0A-6463-4E3B-868A-5DA322F55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0" name="Freeform 140">
              <a:extLst>
                <a:ext uri="{FF2B5EF4-FFF2-40B4-BE49-F238E27FC236}">
                  <a16:creationId xmlns:a16="http://schemas.microsoft.com/office/drawing/2014/main" id="{75399D21-CD17-4067-8D64-7FC49C1D4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1" name="Freeform 141">
              <a:extLst>
                <a:ext uri="{FF2B5EF4-FFF2-40B4-BE49-F238E27FC236}">
                  <a16:creationId xmlns:a16="http://schemas.microsoft.com/office/drawing/2014/main" id="{E26DDC1B-D6C6-461D-9E54-BEBA8A129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2" name="Freeform 142">
              <a:extLst>
                <a:ext uri="{FF2B5EF4-FFF2-40B4-BE49-F238E27FC236}">
                  <a16:creationId xmlns:a16="http://schemas.microsoft.com/office/drawing/2014/main" id="{2B28E771-2312-46A5-BA57-84B573348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3" name="Freeform 143">
              <a:extLst>
                <a:ext uri="{FF2B5EF4-FFF2-40B4-BE49-F238E27FC236}">
                  <a16:creationId xmlns:a16="http://schemas.microsoft.com/office/drawing/2014/main" id="{CAE79306-3DF5-4A36-AEED-463A2E68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4" name="Freeform 144">
              <a:extLst>
                <a:ext uri="{FF2B5EF4-FFF2-40B4-BE49-F238E27FC236}">
                  <a16:creationId xmlns:a16="http://schemas.microsoft.com/office/drawing/2014/main" id="{727BDF45-9DD0-4344-8991-BD96E1CD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5" name="Freeform 145">
              <a:extLst>
                <a:ext uri="{FF2B5EF4-FFF2-40B4-BE49-F238E27FC236}">
                  <a16:creationId xmlns:a16="http://schemas.microsoft.com/office/drawing/2014/main" id="{97154AB8-D3D3-47DE-9E6D-085ADECEC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57396" name="Freeform 146">
              <a:extLst>
                <a:ext uri="{FF2B5EF4-FFF2-40B4-BE49-F238E27FC236}">
                  <a16:creationId xmlns:a16="http://schemas.microsoft.com/office/drawing/2014/main" id="{DB98C185-3AEB-4382-B751-3D1FB38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57487" name="Group 143">
            <a:extLst>
              <a:ext uri="{FF2B5EF4-FFF2-40B4-BE49-F238E27FC236}">
                <a16:creationId xmlns:a16="http://schemas.microsoft.com/office/drawing/2014/main" id="{06AB18AC-6584-4C94-9844-9B02B247CD9A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1112838"/>
            <a:ext cx="3975100" cy="1485900"/>
            <a:chOff x="1909" y="701"/>
            <a:chExt cx="2504" cy="936"/>
          </a:xfrm>
        </p:grpSpPr>
        <p:grpSp>
          <p:nvGrpSpPr>
            <p:cNvPr id="57348" name="Group 124">
              <a:extLst>
                <a:ext uri="{FF2B5EF4-FFF2-40B4-BE49-F238E27FC236}">
                  <a16:creationId xmlns:a16="http://schemas.microsoft.com/office/drawing/2014/main" id="{795D1E94-160D-4A18-970D-B1DA5326D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1251"/>
              <a:ext cx="224" cy="98"/>
              <a:chOff x="2349" y="676"/>
              <a:chExt cx="492" cy="116"/>
            </a:xfrm>
          </p:grpSpPr>
          <p:sp>
            <p:nvSpPr>
              <p:cNvPr id="57463" name="Rectangle 125">
                <a:extLst>
                  <a:ext uri="{FF2B5EF4-FFF2-40B4-BE49-F238E27FC236}">
                    <a16:creationId xmlns:a16="http://schemas.microsoft.com/office/drawing/2014/main" id="{9E3AD690-E5E9-489A-8DAB-C6C15F943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64" name="Rectangle 126">
                <a:extLst>
                  <a:ext uri="{FF2B5EF4-FFF2-40B4-BE49-F238E27FC236}">
                    <a16:creationId xmlns:a16="http://schemas.microsoft.com/office/drawing/2014/main" id="{C69E0DB6-3CD7-47A3-9CD5-4772E04C3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65" name="Freeform 127">
                <a:extLst>
                  <a:ext uri="{FF2B5EF4-FFF2-40B4-BE49-F238E27FC236}">
                    <a16:creationId xmlns:a16="http://schemas.microsoft.com/office/drawing/2014/main" id="{F12F1C3E-7A94-4C34-A67E-E4C23CD02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6" name="Freeform 128">
                <a:extLst>
                  <a:ext uri="{FF2B5EF4-FFF2-40B4-BE49-F238E27FC236}">
                    <a16:creationId xmlns:a16="http://schemas.microsoft.com/office/drawing/2014/main" id="{CD9A3B78-80BD-4A62-95E3-F44AE2F1F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7" name="Freeform 129">
                <a:extLst>
                  <a:ext uri="{FF2B5EF4-FFF2-40B4-BE49-F238E27FC236}">
                    <a16:creationId xmlns:a16="http://schemas.microsoft.com/office/drawing/2014/main" id="{E0BC10D2-717C-44DE-BBF5-83C017A51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8" name="Freeform 130">
                <a:extLst>
                  <a:ext uri="{FF2B5EF4-FFF2-40B4-BE49-F238E27FC236}">
                    <a16:creationId xmlns:a16="http://schemas.microsoft.com/office/drawing/2014/main" id="{24FD80D6-7EC3-49F5-93F9-E62029826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9" name="Freeform 131">
                <a:extLst>
                  <a:ext uri="{FF2B5EF4-FFF2-40B4-BE49-F238E27FC236}">
                    <a16:creationId xmlns:a16="http://schemas.microsoft.com/office/drawing/2014/main" id="{FC708F7F-D4EE-4D19-90FD-2B531FFE0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0" name="Freeform 132">
                <a:extLst>
                  <a:ext uri="{FF2B5EF4-FFF2-40B4-BE49-F238E27FC236}">
                    <a16:creationId xmlns:a16="http://schemas.microsoft.com/office/drawing/2014/main" id="{4486C84F-2841-44BE-8A6D-E0892D4A9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1" name="Freeform 133">
                <a:extLst>
                  <a:ext uri="{FF2B5EF4-FFF2-40B4-BE49-F238E27FC236}">
                    <a16:creationId xmlns:a16="http://schemas.microsoft.com/office/drawing/2014/main" id="{9A760677-E8CE-4D4A-8A60-470A9E2F7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2" name="Freeform 134">
                <a:extLst>
                  <a:ext uri="{FF2B5EF4-FFF2-40B4-BE49-F238E27FC236}">
                    <a16:creationId xmlns:a16="http://schemas.microsoft.com/office/drawing/2014/main" id="{3C304FC0-2353-4612-ABF7-3C22C2261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3" name="Freeform 135">
                <a:extLst>
                  <a:ext uri="{FF2B5EF4-FFF2-40B4-BE49-F238E27FC236}">
                    <a16:creationId xmlns:a16="http://schemas.microsoft.com/office/drawing/2014/main" id="{D5783C6F-7BAA-4324-B8BB-F1019AFA6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4" name="Freeform 136">
                <a:extLst>
                  <a:ext uri="{FF2B5EF4-FFF2-40B4-BE49-F238E27FC236}">
                    <a16:creationId xmlns:a16="http://schemas.microsoft.com/office/drawing/2014/main" id="{C740938A-B968-4B45-80FD-90B856932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5" name="Freeform 137">
                <a:extLst>
                  <a:ext uri="{FF2B5EF4-FFF2-40B4-BE49-F238E27FC236}">
                    <a16:creationId xmlns:a16="http://schemas.microsoft.com/office/drawing/2014/main" id="{1F1333E5-8F8B-4240-A0E1-1B27A7355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6" name="Freeform 138">
                <a:extLst>
                  <a:ext uri="{FF2B5EF4-FFF2-40B4-BE49-F238E27FC236}">
                    <a16:creationId xmlns:a16="http://schemas.microsoft.com/office/drawing/2014/main" id="{27CD93EE-D5F8-4AC3-B4E0-89C208B7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7" name="Freeform 139">
                <a:extLst>
                  <a:ext uri="{FF2B5EF4-FFF2-40B4-BE49-F238E27FC236}">
                    <a16:creationId xmlns:a16="http://schemas.microsoft.com/office/drawing/2014/main" id="{7DCAE27B-C406-4266-9229-B6B947117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8" name="Freeform 140">
                <a:extLst>
                  <a:ext uri="{FF2B5EF4-FFF2-40B4-BE49-F238E27FC236}">
                    <a16:creationId xmlns:a16="http://schemas.microsoft.com/office/drawing/2014/main" id="{141202E5-2A77-4665-9B5D-9CA284217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79" name="Freeform 141">
                <a:extLst>
                  <a:ext uri="{FF2B5EF4-FFF2-40B4-BE49-F238E27FC236}">
                    <a16:creationId xmlns:a16="http://schemas.microsoft.com/office/drawing/2014/main" id="{4019C924-C7CD-4781-B7B2-5654F4B70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80" name="Freeform 142">
                <a:extLst>
                  <a:ext uri="{FF2B5EF4-FFF2-40B4-BE49-F238E27FC236}">
                    <a16:creationId xmlns:a16="http://schemas.microsoft.com/office/drawing/2014/main" id="{FD9A60A3-89BA-4301-82BD-2C2BCC55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81" name="Freeform 143">
                <a:extLst>
                  <a:ext uri="{FF2B5EF4-FFF2-40B4-BE49-F238E27FC236}">
                    <a16:creationId xmlns:a16="http://schemas.microsoft.com/office/drawing/2014/main" id="{9EC43406-9A5D-4FA6-BE66-DE37D2361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82" name="Freeform 144">
                <a:extLst>
                  <a:ext uri="{FF2B5EF4-FFF2-40B4-BE49-F238E27FC236}">
                    <a16:creationId xmlns:a16="http://schemas.microsoft.com/office/drawing/2014/main" id="{2DA514F4-C0C1-4C68-B46C-6D245404B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83" name="Freeform 145">
                <a:extLst>
                  <a:ext uri="{FF2B5EF4-FFF2-40B4-BE49-F238E27FC236}">
                    <a16:creationId xmlns:a16="http://schemas.microsoft.com/office/drawing/2014/main" id="{BD85F96C-100F-4DFA-A162-4DB81E3F9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84" name="Freeform 146">
                <a:extLst>
                  <a:ext uri="{FF2B5EF4-FFF2-40B4-BE49-F238E27FC236}">
                    <a16:creationId xmlns:a16="http://schemas.microsoft.com/office/drawing/2014/main" id="{13427DBC-72EA-4305-955E-CA169F884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57349" name="Group 124">
              <a:extLst>
                <a:ext uri="{FF2B5EF4-FFF2-40B4-BE49-F238E27FC236}">
                  <a16:creationId xmlns:a16="http://schemas.microsoft.com/office/drawing/2014/main" id="{086C689A-AC75-4337-82B1-0BA94DD51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003"/>
              <a:ext cx="224" cy="98"/>
              <a:chOff x="2349" y="676"/>
              <a:chExt cx="492" cy="116"/>
            </a:xfrm>
          </p:grpSpPr>
          <p:sp>
            <p:nvSpPr>
              <p:cNvPr id="57441" name="Rectangle 125">
                <a:extLst>
                  <a:ext uri="{FF2B5EF4-FFF2-40B4-BE49-F238E27FC236}">
                    <a16:creationId xmlns:a16="http://schemas.microsoft.com/office/drawing/2014/main" id="{BEEEB284-FDC9-4785-904B-08FB1FCFA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42" name="Rectangle 126">
                <a:extLst>
                  <a:ext uri="{FF2B5EF4-FFF2-40B4-BE49-F238E27FC236}">
                    <a16:creationId xmlns:a16="http://schemas.microsoft.com/office/drawing/2014/main" id="{EADDDEE3-1E01-4608-A2EF-E2971DA1E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43" name="Freeform 127">
                <a:extLst>
                  <a:ext uri="{FF2B5EF4-FFF2-40B4-BE49-F238E27FC236}">
                    <a16:creationId xmlns:a16="http://schemas.microsoft.com/office/drawing/2014/main" id="{CBE738D7-2FD2-4DDF-9736-5C04D2C4B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4" name="Freeform 128">
                <a:extLst>
                  <a:ext uri="{FF2B5EF4-FFF2-40B4-BE49-F238E27FC236}">
                    <a16:creationId xmlns:a16="http://schemas.microsoft.com/office/drawing/2014/main" id="{BA9EB1BE-3395-4315-A43A-4F9178C0B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5" name="Freeform 129">
                <a:extLst>
                  <a:ext uri="{FF2B5EF4-FFF2-40B4-BE49-F238E27FC236}">
                    <a16:creationId xmlns:a16="http://schemas.microsoft.com/office/drawing/2014/main" id="{73CC2745-D5EF-4D4B-9462-2B7F7E64A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6" name="Freeform 130">
                <a:extLst>
                  <a:ext uri="{FF2B5EF4-FFF2-40B4-BE49-F238E27FC236}">
                    <a16:creationId xmlns:a16="http://schemas.microsoft.com/office/drawing/2014/main" id="{5931B4B8-85A8-4284-9A6B-CE91D8D1C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7" name="Freeform 131">
                <a:extLst>
                  <a:ext uri="{FF2B5EF4-FFF2-40B4-BE49-F238E27FC236}">
                    <a16:creationId xmlns:a16="http://schemas.microsoft.com/office/drawing/2014/main" id="{BCA1CAFE-BC9F-4C40-B092-9DE42EB94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8" name="Freeform 132">
                <a:extLst>
                  <a:ext uri="{FF2B5EF4-FFF2-40B4-BE49-F238E27FC236}">
                    <a16:creationId xmlns:a16="http://schemas.microsoft.com/office/drawing/2014/main" id="{21CD2D03-E1A0-4AAF-8F4B-1E2AE4012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9" name="Freeform 133">
                <a:extLst>
                  <a:ext uri="{FF2B5EF4-FFF2-40B4-BE49-F238E27FC236}">
                    <a16:creationId xmlns:a16="http://schemas.microsoft.com/office/drawing/2014/main" id="{028D55AD-F153-4C67-92C8-7BE0E6FF1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0" name="Freeform 134">
                <a:extLst>
                  <a:ext uri="{FF2B5EF4-FFF2-40B4-BE49-F238E27FC236}">
                    <a16:creationId xmlns:a16="http://schemas.microsoft.com/office/drawing/2014/main" id="{08F81AAA-4121-48F5-B7BB-9B1479591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1" name="Freeform 135">
                <a:extLst>
                  <a:ext uri="{FF2B5EF4-FFF2-40B4-BE49-F238E27FC236}">
                    <a16:creationId xmlns:a16="http://schemas.microsoft.com/office/drawing/2014/main" id="{79766491-09A6-49DD-BB2C-AB6AA0B89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2" name="Freeform 136">
                <a:extLst>
                  <a:ext uri="{FF2B5EF4-FFF2-40B4-BE49-F238E27FC236}">
                    <a16:creationId xmlns:a16="http://schemas.microsoft.com/office/drawing/2014/main" id="{3594BFF5-6900-4CBD-8B8B-6A4D2D225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3" name="Freeform 137">
                <a:extLst>
                  <a:ext uri="{FF2B5EF4-FFF2-40B4-BE49-F238E27FC236}">
                    <a16:creationId xmlns:a16="http://schemas.microsoft.com/office/drawing/2014/main" id="{56438C3F-7AF1-41C0-BEE2-E83A8D1B6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4" name="Freeform 138">
                <a:extLst>
                  <a:ext uri="{FF2B5EF4-FFF2-40B4-BE49-F238E27FC236}">
                    <a16:creationId xmlns:a16="http://schemas.microsoft.com/office/drawing/2014/main" id="{28BD5415-9FAA-4518-829C-3568C585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5" name="Freeform 139">
                <a:extLst>
                  <a:ext uri="{FF2B5EF4-FFF2-40B4-BE49-F238E27FC236}">
                    <a16:creationId xmlns:a16="http://schemas.microsoft.com/office/drawing/2014/main" id="{8323831F-90F8-43EC-B3C2-4B90B68A1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6" name="Freeform 140">
                <a:extLst>
                  <a:ext uri="{FF2B5EF4-FFF2-40B4-BE49-F238E27FC236}">
                    <a16:creationId xmlns:a16="http://schemas.microsoft.com/office/drawing/2014/main" id="{641B7B65-DF0B-44EA-A7A9-D9B6E69B0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7" name="Freeform 141">
                <a:extLst>
                  <a:ext uri="{FF2B5EF4-FFF2-40B4-BE49-F238E27FC236}">
                    <a16:creationId xmlns:a16="http://schemas.microsoft.com/office/drawing/2014/main" id="{5E8CDE5A-4520-4CA8-AF69-9951A91ED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8" name="Freeform 142">
                <a:extLst>
                  <a:ext uri="{FF2B5EF4-FFF2-40B4-BE49-F238E27FC236}">
                    <a16:creationId xmlns:a16="http://schemas.microsoft.com/office/drawing/2014/main" id="{D4B4C726-A190-42C7-9D2E-71428CA4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59" name="Freeform 143">
                <a:extLst>
                  <a:ext uri="{FF2B5EF4-FFF2-40B4-BE49-F238E27FC236}">
                    <a16:creationId xmlns:a16="http://schemas.microsoft.com/office/drawing/2014/main" id="{0CB4B6B1-0C36-41EA-AAD0-B1491B131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0" name="Freeform 144">
                <a:extLst>
                  <a:ext uri="{FF2B5EF4-FFF2-40B4-BE49-F238E27FC236}">
                    <a16:creationId xmlns:a16="http://schemas.microsoft.com/office/drawing/2014/main" id="{854152EA-0296-4C2C-9440-719504AFD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1" name="Freeform 145">
                <a:extLst>
                  <a:ext uri="{FF2B5EF4-FFF2-40B4-BE49-F238E27FC236}">
                    <a16:creationId xmlns:a16="http://schemas.microsoft.com/office/drawing/2014/main" id="{04727A4E-2BCD-419C-8872-D2569D04C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62" name="Freeform 146">
                <a:extLst>
                  <a:ext uri="{FF2B5EF4-FFF2-40B4-BE49-F238E27FC236}">
                    <a16:creationId xmlns:a16="http://schemas.microsoft.com/office/drawing/2014/main" id="{2E659500-F69C-4FCB-967A-91D335187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57350" name="Group 124">
              <a:extLst>
                <a:ext uri="{FF2B5EF4-FFF2-40B4-BE49-F238E27FC236}">
                  <a16:creationId xmlns:a16="http://schemas.microsoft.com/office/drawing/2014/main" id="{8FC43110-7855-451A-83AB-0CD2AD46C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9" y="1003"/>
              <a:ext cx="224" cy="98"/>
              <a:chOff x="2349" y="676"/>
              <a:chExt cx="492" cy="116"/>
            </a:xfrm>
          </p:grpSpPr>
          <p:sp>
            <p:nvSpPr>
              <p:cNvPr id="57419" name="Rectangle 125">
                <a:extLst>
                  <a:ext uri="{FF2B5EF4-FFF2-40B4-BE49-F238E27FC236}">
                    <a16:creationId xmlns:a16="http://schemas.microsoft.com/office/drawing/2014/main" id="{31FD0939-0684-4440-A8A2-3ED9A8D6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20" name="Rectangle 126">
                <a:extLst>
                  <a:ext uri="{FF2B5EF4-FFF2-40B4-BE49-F238E27FC236}">
                    <a16:creationId xmlns:a16="http://schemas.microsoft.com/office/drawing/2014/main" id="{159E25EC-F276-4D0F-B72E-ECAD4946B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421" name="Freeform 127">
                <a:extLst>
                  <a:ext uri="{FF2B5EF4-FFF2-40B4-BE49-F238E27FC236}">
                    <a16:creationId xmlns:a16="http://schemas.microsoft.com/office/drawing/2014/main" id="{0A57FDE2-E183-4B3A-BAE3-9C7D14F20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2" name="Freeform 128">
                <a:extLst>
                  <a:ext uri="{FF2B5EF4-FFF2-40B4-BE49-F238E27FC236}">
                    <a16:creationId xmlns:a16="http://schemas.microsoft.com/office/drawing/2014/main" id="{B147C528-9763-474D-B36E-6A1C3CA57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3" name="Freeform 129">
                <a:extLst>
                  <a:ext uri="{FF2B5EF4-FFF2-40B4-BE49-F238E27FC236}">
                    <a16:creationId xmlns:a16="http://schemas.microsoft.com/office/drawing/2014/main" id="{21BD19CC-3CD2-451E-9018-06BF5B4CC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4" name="Freeform 130">
                <a:extLst>
                  <a:ext uri="{FF2B5EF4-FFF2-40B4-BE49-F238E27FC236}">
                    <a16:creationId xmlns:a16="http://schemas.microsoft.com/office/drawing/2014/main" id="{41D111A6-C773-4FDA-8095-163BA8854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5" name="Freeform 131">
                <a:extLst>
                  <a:ext uri="{FF2B5EF4-FFF2-40B4-BE49-F238E27FC236}">
                    <a16:creationId xmlns:a16="http://schemas.microsoft.com/office/drawing/2014/main" id="{B414AFBE-7BFF-49DA-8494-C832E8FDD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6" name="Freeform 132">
                <a:extLst>
                  <a:ext uri="{FF2B5EF4-FFF2-40B4-BE49-F238E27FC236}">
                    <a16:creationId xmlns:a16="http://schemas.microsoft.com/office/drawing/2014/main" id="{5EE76979-AE94-4D22-9FD0-3ECE94515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7" name="Freeform 133">
                <a:extLst>
                  <a:ext uri="{FF2B5EF4-FFF2-40B4-BE49-F238E27FC236}">
                    <a16:creationId xmlns:a16="http://schemas.microsoft.com/office/drawing/2014/main" id="{A71FE48A-6A54-4194-862B-F2563F3B4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8" name="Freeform 134">
                <a:extLst>
                  <a:ext uri="{FF2B5EF4-FFF2-40B4-BE49-F238E27FC236}">
                    <a16:creationId xmlns:a16="http://schemas.microsoft.com/office/drawing/2014/main" id="{1F03AD3A-257B-4BED-8DD5-66BBCA5D0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29" name="Freeform 135">
                <a:extLst>
                  <a:ext uri="{FF2B5EF4-FFF2-40B4-BE49-F238E27FC236}">
                    <a16:creationId xmlns:a16="http://schemas.microsoft.com/office/drawing/2014/main" id="{2E3CE364-B6E1-4499-92C5-10830C79C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0" name="Freeform 136">
                <a:extLst>
                  <a:ext uri="{FF2B5EF4-FFF2-40B4-BE49-F238E27FC236}">
                    <a16:creationId xmlns:a16="http://schemas.microsoft.com/office/drawing/2014/main" id="{7E73B822-011A-412A-98D9-982857A76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1" name="Freeform 137">
                <a:extLst>
                  <a:ext uri="{FF2B5EF4-FFF2-40B4-BE49-F238E27FC236}">
                    <a16:creationId xmlns:a16="http://schemas.microsoft.com/office/drawing/2014/main" id="{3A04409C-A85C-4B85-8776-D16149BA7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2" name="Freeform 138">
                <a:extLst>
                  <a:ext uri="{FF2B5EF4-FFF2-40B4-BE49-F238E27FC236}">
                    <a16:creationId xmlns:a16="http://schemas.microsoft.com/office/drawing/2014/main" id="{D7EFB93A-84C0-4CB3-A5D6-CF7AACADE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3" name="Freeform 139">
                <a:extLst>
                  <a:ext uri="{FF2B5EF4-FFF2-40B4-BE49-F238E27FC236}">
                    <a16:creationId xmlns:a16="http://schemas.microsoft.com/office/drawing/2014/main" id="{1B8165D4-99F0-487F-BA05-EDC75EE99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4" name="Freeform 140">
                <a:extLst>
                  <a:ext uri="{FF2B5EF4-FFF2-40B4-BE49-F238E27FC236}">
                    <a16:creationId xmlns:a16="http://schemas.microsoft.com/office/drawing/2014/main" id="{6C687E86-EE50-4393-A2EC-090B63BA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5" name="Freeform 141">
                <a:extLst>
                  <a:ext uri="{FF2B5EF4-FFF2-40B4-BE49-F238E27FC236}">
                    <a16:creationId xmlns:a16="http://schemas.microsoft.com/office/drawing/2014/main" id="{53E9123A-4D85-4F22-930B-6948EA51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6" name="Freeform 142">
                <a:extLst>
                  <a:ext uri="{FF2B5EF4-FFF2-40B4-BE49-F238E27FC236}">
                    <a16:creationId xmlns:a16="http://schemas.microsoft.com/office/drawing/2014/main" id="{AADCA5B9-CBF0-4729-9B95-62EDF335D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7" name="Freeform 143">
                <a:extLst>
                  <a:ext uri="{FF2B5EF4-FFF2-40B4-BE49-F238E27FC236}">
                    <a16:creationId xmlns:a16="http://schemas.microsoft.com/office/drawing/2014/main" id="{BC9921F0-9650-4EEC-B23D-3D2105D3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8" name="Freeform 144">
                <a:extLst>
                  <a:ext uri="{FF2B5EF4-FFF2-40B4-BE49-F238E27FC236}">
                    <a16:creationId xmlns:a16="http://schemas.microsoft.com/office/drawing/2014/main" id="{AB62228A-9B07-49B4-88C5-24E14F89C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39" name="Freeform 145">
                <a:extLst>
                  <a:ext uri="{FF2B5EF4-FFF2-40B4-BE49-F238E27FC236}">
                    <a16:creationId xmlns:a16="http://schemas.microsoft.com/office/drawing/2014/main" id="{DECAA0B0-8080-4242-9711-9E9AF910B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40" name="Freeform 146">
                <a:extLst>
                  <a:ext uri="{FF2B5EF4-FFF2-40B4-BE49-F238E27FC236}">
                    <a16:creationId xmlns:a16="http://schemas.microsoft.com/office/drawing/2014/main" id="{60DE425D-F6EC-42DF-926A-11FAF08D7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57351" name="Group 124">
              <a:extLst>
                <a:ext uri="{FF2B5EF4-FFF2-40B4-BE49-F238E27FC236}">
                  <a16:creationId xmlns:a16="http://schemas.microsoft.com/office/drawing/2014/main" id="{55776072-7236-4C53-B4E9-7BED679C4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6" y="1299"/>
              <a:ext cx="224" cy="97"/>
              <a:chOff x="2349" y="676"/>
              <a:chExt cx="492" cy="116"/>
            </a:xfrm>
          </p:grpSpPr>
          <p:sp>
            <p:nvSpPr>
              <p:cNvPr id="57397" name="Rectangle 125">
                <a:extLst>
                  <a:ext uri="{FF2B5EF4-FFF2-40B4-BE49-F238E27FC236}">
                    <a16:creationId xmlns:a16="http://schemas.microsoft.com/office/drawing/2014/main" id="{803843C0-C678-48D4-BCEF-54562506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398" name="Rectangle 126">
                <a:extLst>
                  <a:ext uri="{FF2B5EF4-FFF2-40B4-BE49-F238E27FC236}">
                    <a16:creationId xmlns:a16="http://schemas.microsoft.com/office/drawing/2014/main" id="{8AEFC9EA-E673-4AA7-9C82-2A1216D1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57399" name="Freeform 127">
                <a:extLst>
                  <a:ext uri="{FF2B5EF4-FFF2-40B4-BE49-F238E27FC236}">
                    <a16:creationId xmlns:a16="http://schemas.microsoft.com/office/drawing/2014/main" id="{38AAD0FD-BF80-46AD-9E8E-62E238A5F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0" name="Freeform 128">
                <a:extLst>
                  <a:ext uri="{FF2B5EF4-FFF2-40B4-BE49-F238E27FC236}">
                    <a16:creationId xmlns:a16="http://schemas.microsoft.com/office/drawing/2014/main" id="{15EAD45A-3EEB-4A99-BEE1-0D2EF6453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1" name="Freeform 129">
                <a:extLst>
                  <a:ext uri="{FF2B5EF4-FFF2-40B4-BE49-F238E27FC236}">
                    <a16:creationId xmlns:a16="http://schemas.microsoft.com/office/drawing/2014/main" id="{F9939A28-BAA4-464D-8CD9-C9B1F3553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2" name="Freeform 130">
                <a:extLst>
                  <a:ext uri="{FF2B5EF4-FFF2-40B4-BE49-F238E27FC236}">
                    <a16:creationId xmlns:a16="http://schemas.microsoft.com/office/drawing/2014/main" id="{B91B25B7-77FB-436B-A139-FA35CCD1C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3" name="Freeform 131">
                <a:extLst>
                  <a:ext uri="{FF2B5EF4-FFF2-40B4-BE49-F238E27FC236}">
                    <a16:creationId xmlns:a16="http://schemas.microsoft.com/office/drawing/2014/main" id="{06899F27-7B9F-4576-B2FD-4504E45A9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4" name="Freeform 132">
                <a:extLst>
                  <a:ext uri="{FF2B5EF4-FFF2-40B4-BE49-F238E27FC236}">
                    <a16:creationId xmlns:a16="http://schemas.microsoft.com/office/drawing/2014/main" id="{5333039E-30F5-49F3-8908-EC03B4CC7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5" name="Freeform 133">
                <a:extLst>
                  <a:ext uri="{FF2B5EF4-FFF2-40B4-BE49-F238E27FC236}">
                    <a16:creationId xmlns:a16="http://schemas.microsoft.com/office/drawing/2014/main" id="{9F507AB8-6E41-4266-A730-C32620133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6" name="Freeform 134">
                <a:extLst>
                  <a:ext uri="{FF2B5EF4-FFF2-40B4-BE49-F238E27FC236}">
                    <a16:creationId xmlns:a16="http://schemas.microsoft.com/office/drawing/2014/main" id="{AEBE41CA-A3E8-47EB-A8F7-18FBAEF9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7" name="Freeform 135">
                <a:extLst>
                  <a:ext uri="{FF2B5EF4-FFF2-40B4-BE49-F238E27FC236}">
                    <a16:creationId xmlns:a16="http://schemas.microsoft.com/office/drawing/2014/main" id="{22F7BC27-7E03-43D7-9638-D8C2B965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8" name="Freeform 136">
                <a:extLst>
                  <a:ext uri="{FF2B5EF4-FFF2-40B4-BE49-F238E27FC236}">
                    <a16:creationId xmlns:a16="http://schemas.microsoft.com/office/drawing/2014/main" id="{E6B9D5A4-292F-4B2A-AFC7-3CCDEA587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09" name="Freeform 137">
                <a:extLst>
                  <a:ext uri="{FF2B5EF4-FFF2-40B4-BE49-F238E27FC236}">
                    <a16:creationId xmlns:a16="http://schemas.microsoft.com/office/drawing/2014/main" id="{71BB10B8-ECEB-4DFC-B580-8D8CB3DB0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0" name="Freeform 138">
                <a:extLst>
                  <a:ext uri="{FF2B5EF4-FFF2-40B4-BE49-F238E27FC236}">
                    <a16:creationId xmlns:a16="http://schemas.microsoft.com/office/drawing/2014/main" id="{F103EAA7-F43A-4467-8D36-CB809617C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1" name="Freeform 139">
                <a:extLst>
                  <a:ext uri="{FF2B5EF4-FFF2-40B4-BE49-F238E27FC236}">
                    <a16:creationId xmlns:a16="http://schemas.microsoft.com/office/drawing/2014/main" id="{520F99B7-E182-4791-BA74-260A54664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2" name="Freeform 140">
                <a:extLst>
                  <a:ext uri="{FF2B5EF4-FFF2-40B4-BE49-F238E27FC236}">
                    <a16:creationId xmlns:a16="http://schemas.microsoft.com/office/drawing/2014/main" id="{FFC988E0-5C93-4DC3-8395-9B495C816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3" name="Freeform 141">
                <a:extLst>
                  <a:ext uri="{FF2B5EF4-FFF2-40B4-BE49-F238E27FC236}">
                    <a16:creationId xmlns:a16="http://schemas.microsoft.com/office/drawing/2014/main" id="{7821DEC0-EED2-4FC3-9416-414F48157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4" name="Freeform 142">
                <a:extLst>
                  <a:ext uri="{FF2B5EF4-FFF2-40B4-BE49-F238E27FC236}">
                    <a16:creationId xmlns:a16="http://schemas.microsoft.com/office/drawing/2014/main" id="{20AFD0BC-5BB9-4375-8B7F-C9E49FFF7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5" name="Freeform 143">
                <a:extLst>
                  <a:ext uri="{FF2B5EF4-FFF2-40B4-BE49-F238E27FC236}">
                    <a16:creationId xmlns:a16="http://schemas.microsoft.com/office/drawing/2014/main" id="{AF47459E-5869-443C-8D02-B916C7E5F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6" name="Freeform 144">
                <a:extLst>
                  <a:ext uri="{FF2B5EF4-FFF2-40B4-BE49-F238E27FC236}">
                    <a16:creationId xmlns:a16="http://schemas.microsoft.com/office/drawing/2014/main" id="{EE72A1EF-7D53-4EAC-BD2C-F3B758D04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7" name="Freeform 145">
                <a:extLst>
                  <a:ext uri="{FF2B5EF4-FFF2-40B4-BE49-F238E27FC236}">
                    <a16:creationId xmlns:a16="http://schemas.microsoft.com/office/drawing/2014/main" id="{9A7D7909-1BE8-4603-BCCB-9E752D89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57418" name="Freeform 146">
                <a:extLst>
                  <a:ext uri="{FF2B5EF4-FFF2-40B4-BE49-F238E27FC236}">
                    <a16:creationId xmlns:a16="http://schemas.microsoft.com/office/drawing/2014/main" id="{FCEA8D81-A604-48F6-A788-5C6176AD7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aphicFrame>
          <p:nvGraphicFramePr>
            <p:cNvPr id="57353" name="Object 148">
              <a:extLst>
                <a:ext uri="{FF2B5EF4-FFF2-40B4-BE49-F238E27FC236}">
                  <a16:creationId xmlns:a16="http://schemas.microsoft.com/office/drawing/2014/main" id="{5D54550A-9E95-4994-825C-8AFFE64D3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2" y="1286"/>
            <a:ext cx="129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075680" imgH="1239120" progId="">
                    <p:embed/>
                  </p:oleObj>
                </mc:Choice>
                <mc:Fallback>
                  <p:oleObj name="VISIO" r:id="rId2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286"/>
                          <a:ext cx="129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148">
              <a:extLst>
                <a:ext uri="{FF2B5EF4-FFF2-40B4-BE49-F238E27FC236}">
                  <a16:creationId xmlns:a16="http://schemas.microsoft.com/office/drawing/2014/main" id="{B7A71CAC-BCFE-49A1-A572-5B9BDB01D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890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75680" imgH="1239120" progId="">
                    <p:embed/>
                  </p:oleObj>
                </mc:Choice>
                <mc:Fallback>
                  <p:oleObj name="VISIO" r:id="rId4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890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48">
              <a:extLst>
                <a:ext uri="{FF2B5EF4-FFF2-40B4-BE49-F238E27FC236}">
                  <a16:creationId xmlns:a16="http://schemas.microsoft.com/office/drawing/2014/main" id="{D889E143-7BFE-46B7-8743-708CEDB39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875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075680" imgH="1239120" progId="">
                    <p:embed/>
                  </p:oleObj>
                </mc:Choice>
                <mc:Fallback>
                  <p:oleObj name="VISIO" r:id="rId5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875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148">
              <a:extLst>
                <a:ext uri="{FF2B5EF4-FFF2-40B4-BE49-F238E27FC236}">
                  <a16:creationId xmlns:a16="http://schemas.microsoft.com/office/drawing/2014/main" id="{D6A65748-1A3C-4BD5-A266-237B1EEC3C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135"/>
            <a:ext cx="129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75680" imgH="1239120" progId="">
                    <p:embed/>
                  </p:oleObj>
                </mc:Choice>
                <mc:Fallback>
                  <p:oleObj name="VISIO" r:id="rId6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135"/>
                          <a:ext cx="129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48">
              <a:extLst>
                <a:ext uri="{FF2B5EF4-FFF2-40B4-BE49-F238E27FC236}">
                  <a16:creationId xmlns:a16="http://schemas.microsoft.com/office/drawing/2014/main" id="{4DCDBDE6-0FA4-487F-879A-A266645B95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1447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075680" imgH="1239120" progId="">
                    <p:embed/>
                  </p:oleObj>
                </mc:Choice>
                <mc:Fallback>
                  <p:oleObj name="VISIO" r:id="rId7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447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5F3802-B22D-4917-B54D-D90E3A3FE221}"/>
                </a:ext>
              </a:extLst>
            </p:cNvPr>
            <p:cNvCxnSpPr>
              <a:endCxn id="57442" idx="1"/>
            </p:cNvCxnSpPr>
            <p:nvPr/>
          </p:nvCxnSpPr>
          <p:spPr>
            <a:xfrm flipV="1">
              <a:off x="2537" y="1079"/>
              <a:ext cx="579" cy="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CE9D0C-8AE7-4639-B778-84E77DF53DC5}"/>
                </a:ext>
              </a:extLst>
            </p:cNvPr>
            <p:cNvCxnSpPr>
              <a:endCxn id="57376" idx="1"/>
            </p:cNvCxnSpPr>
            <p:nvPr/>
          </p:nvCxnSpPr>
          <p:spPr>
            <a:xfrm>
              <a:off x="2538" y="1297"/>
              <a:ext cx="801" cy="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B6E94F9-0272-4345-9FA7-CE8A3DF2A586}"/>
                </a:ext>
              </a:extLst>
            </p:cNvPr>
            <p:cNvCxnSpPr>
              <a:endCxn id="57412" idx="4"/>
            </p:cNvCxnSpPr>
            <p:nvPr/>
          </p:nvCxnSpPr>
          <p:spPr>
            <a:xfrm flipH="1">
              <a:off x="4020" y="1207"/>
              <a:ext cx="34" cy="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0758837-1FD4-4979-9474-E89E92982AF0}"/>
                </a:ext>
              </a:extLst>
            </p:cNvPr>
            <p:cNvCxnSpPr>
              <a:endCxn id="57420" idx="0"/>
            </p:cNvCxnSpPr>
            <p:nvPr/>
          </p:nvCxnSpPr>
          <p:spPr>
            <a:xfrm>
              <a:off x="3324" y="1053"/>
              <a:ext cx="291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CEDB041-F574-4E9B-B179-9B330EA26D19}"/>
                </a:ext>
              </a:extLst>
            </p:cNvPr>
            <p:cNvCxnSpPr>
              <a:endCxn id="57416" idx="0"/>
            </p:cNvCxnSpPr>
            <p:nvPr/>
          </p:nvCxnSpPr>
          <p:spPr>
            <a:xfrm>
              <a:off x="3687" y="1071"/>
              <a:ext cx="257" cy="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26C0AF5-8811-4BD0-A680-B052C99A50A1}"/>
                </a:ext>
              </a:extLst>
            </p:cNvPr>
            <p:cNvCxnSpPr/>
            <p:nvPr/>
          </p:nvCxnSpPr>
          <p:spPr>
            <a:xfrm>
              <a:off x="3518" y="1439"/>
              <a:ext cx="43" cy="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230AF48-C6BE-4285-AAC5-C561583257A3}"/>
                </a:ext>
              </a:extLst>
            </p:cNvPr>
            <p:cNvCxnSpPr/>
            <p:nvPr/>
          </p:nvCxnSpPr>
          <p:spPr>
            <a:xfrm flipH="1">
              <a:off x="2291" y="1310"/>
              <a:ext cx="45" cy="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5AD899-D191-47C7-B425-D91AC08F9304}"/>
                </a:ext>
              </a:extLst>
            </p:cNvPr>
            <p:cNvCxnSpPr>
              <a:endCxn id="57452" idx="0"/>
            </p:cNvCxnSpPr>
            <p:nvPr/>
          </p:nvCxnSpPr>
          <p:spPr>
            <a:xfrm>
              <a:off x="3088" y="979"/>
              <a:ext cx="53" cy="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9829766-BAA6-4B9F-A410-94D5FC0D49BA}"/>
                </a:ext>
              </a:extLst>
            </p:cNvPr>
            <p:cNvCxnSpPr/>
            <p:nvPr/>
          </p:nvCxnSpPr>
          <p:spPr>
            <a:xfrm flipH="1">
              <a:off x="3723" y="950"/>
              <a:ext cx="24" cy="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67" name="TextBox 150">
              <a:extLst>
                <a:ext uri="{FF2B5EF4-FFF2-40B4-BE49-F238E27FC236}">
                  <a16:creationId xmlns:a16="http://schemas.microsoft.com/office/drawing/2014/main" id="{388C5F54-B6DC-46EB-80D3-B7DE0C994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" y="702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Š</a:t>
              </a:r>
            </a:p>
          </p:txBody>
        </p:sp>
        <p:sp>
          <p:nvSpPr>
            <p:cNvPr id="57368" name="TextBox 151">
              <a:extLst>
                <a:ext uri="{FF2B5EF4-FFF2-40B4-BE49-F238E27FC236}">
                  <a16:creationId xmlns:a16="http://schemas.microsoft.com/office/drawing/2014/main" id="{B0F873B5-275D-4705-9ECA-B445F17D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701"/>
              <a:ext cx="22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P</a:t>
              </a:r>
            </a:p>
          </p:txBody>
        </p:sp>
        <p:sp>
          <p:nvSpPr>
            <p:cNvPr id="57369" name="TextBox 152">
              <a:extLst>
                <a:ext uri="{FF2B5EF4-FFF2-40B4-BE49-F238E27FC236}">
                  <a16:creationId xmlns:a16="http://schemas.microsoft.com/office/drawing/2014/main" id="{BE545666-0EAD-49D0-8D72-8DF156C9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102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V</a:t>
              </a:r>
            </a:p>
          </p:txBody>
        </p:sp>
        <p:sp>
          <p:nvSpPr>
            <p:cNvPr id="57370" name="TextBox 153">
              <a:extLst>
                <a:ext uri="{FF2B5EF4-FFF2-40B4-BE49-F238E27FC236}">
                  <a16:creationId xmlns:a16="http://schemas.microsoft.com/office/drawing/2014/main" id="{6E095196-F71F-421A-BCB1-79161399C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34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K</a:t>
              </a:r>
            </a:p>
          </p:txBody>
        </p:sp>
        <p:sp>
          <p:nvSpPr>
            <p:cNvPr id="57371" name="TextBox 154">
              <a:extLst>
                <a:ext uri="{FF2B5EF4-FFF2-40B4-BE49-F238E27FC236}">
                  <a16:creationId xmlns:a16="http://schemas.microsoft.com/office/drawing/2014/main" id="{F30A9926-339E-4421-B779-CCC9E276B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1179"/>
              <a:ext cx="31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Kl</a:t>
              </a:r>
            </a:p>
          </p:txBody>
        </p:sp>
      </p:grpSp>
      <p:sp>
        <p:nvSpPr>
          <p:cNvPr id="57372" name="TextBox 155">
            <a:extLst>
              <a:ext uri="{FF2B5EF4-FFF2-40B4-BE49-F238E27FC236}">
                <a16:creationId xmlns:a16="http://schemas.microsoft.com/office/drawing/2014/main" id="{7B6AB04A-3D01-4CAD-8A1F-1A41FBB9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665413"/>
            <a:ext cx="7229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/>
              <a:t>Pilno žiedo ilgis buvo X km. Atkarpos K-V ilgis Y km.</a:t>
            </a:r>
          </a:p>
          <a:p>
            <a:r>
              <a:rPr lang="lt-LT" altLang="lt-LT" b="1"/>
              <a:t>Sparta visose atkarpose </a:t>
            </a:r>
            <a:r>
              <a:rPr lang="en-US" altLang="lt-LT" b="1"/>
              <a:t>10 G</a:t>
            </a:r>
            <a:r>
              <a:rPr lang="lt-LT" altLang="lt-LT" b="1"/>
              <a:t>bps</a:t>
            </a:r>
            <a:r>
              <a:rPr lang="en-US" altLang="lt-LT" b="1"/>
              <a:t> (didel</a:t>
            </a:r>
            <a:r>
              <a:rPr lang="lt-LT" altLang="lt-LT" b="1"/>
              <a:t>ė, </a:t>
            </a:r>
          </a:p>
          <a:p>
            <a:r>
              <a:rPr lang="lt-LT" altLang="lt-LT" b="1"/>
              <a:t>siuntimų laikų nevertinti).</a:t>
            </a:r>
          </a:p>
          <a:p>
            <a:r>
              <a:rPr lang="lt-LT" altLang="lt-LT" b="1"/>
              <a:t>Koks minimalus galimas RTT ping‘ui iš K į V</a:t>
            </a:r>
          </a:p>
        </p:txBody>
      </p:sp>
      <p:sp>
        <p:nvSpPr>
          <p:cNvPr id="57373" name="Rectangle 2">
            <a:extLst>
              <a:ext uri="{FF2B5EF4-FFF2-40B4-BE49-F238E27FC236}">
                <a16:creationId xmlns:a16="http://schemas.microsoft.com/office/drawing/2014/main" id="{B2EEB890-7394-43C6-AE8A-33443D16E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19050"/>
            <a:ext cx="653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Nr.5</a:t>
            </a:r>
            <a:endParaRPr lang="en-AU" altLang="lt-LT" sz="3200" b="1"/>
          </a:p>
        </p:txBody>
      </p:sp>
      <p:sp>
        <p:nvSpPr>
          <p:cNvPr id="57374" name="TextBox 1">
            <a:extLst>
              <a:ext uri="{FF2B5EF4-FFF2-40B4-BE49-F238E27FC236}">
                <a16:creationId xmlns:a16="http://schemas.microsoft.com/office/drawing/2014/main" id="{86386C9D-40D2-4071-9372-EF4A5A75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546600"/>
            <a:ext cx="2266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b="1" dirty="0"/>
              <a:t>X=1000 Y=100</a:t>
            </a:r>
          </a:p>
          <a:p>
            <a:r>
              <a:rPr lang="en-US" altLang="lt-LT" b="1" dirty="0"/>
              <a:t>X=5000 Y=1000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2">
            <a:extLst>
              <a:ext uri="{FF2B5EF4-FFF2-40B4-BE49-F238E27FC236}">
                <a16:creationId xmlns:a16="http://schemas.microsoft.com/office/drawing/2014/main" id="{D9612E24-C14A-4B54-A6D7-397733418EB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047D089-4F19-4320-AADC-208F5EF3C318}" type="slidenum">
              <a:rPr lang="en-GB" altLang="lt-LT" sz="1400"/>
              <a:pPr algn="r" eaLnBrk="1" hangingPunct="1"/>
              <a:t>32</a:t>
            </a:fld>
            <a:endParaRPr lang="en-GB" altLang="lt-LT" sz="1400"/>
          </a:p>
        </p:txBody>
      </p:sp>
      <p:sp>
        <p:nvSpPr>
          <p:cNvPr id="99331" name="TextBox 3">
            <a:extLst>
              <a:ext uri="{FF2B5EF4-FFF2-40B4-BE49-F238E27FC236}">
                <a16:creationId xmlns:a16="http://schemas.microsoft.com/office/drawing/2014/main" id="{199F81ED-C8DF-43B1-85A7-179F6FD7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927100"/>
            <a:ext cx="454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/>
              <a:t>Turime „nutrūkusį“ optinį žiedą:</a:t>
            </a:r>
          </a:p>
        </p:txBody>
      </p:sp>
      <p:grpSp>
        <p:nvGrpSpPr>
          <p:cNvPr id="99332" name="Group 124">
            <a:extLst>
              <a:ext uri="{FF2B5EF4-FFF2-40B4-BE49-F238E27FC236}">
                <a16:creationId xmlns:a16="http://schemas.microsoft.com/office/drawing/2014/main" id="{798E583F-AE76-41D5-B77C-32ED23BA853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39950"/>
            <a:ext cx="355600" cy="153988"/>
            <a:chOff x="2349" y="676"/>
            <a:chExt cx="492" cy="116"/>
          </a:xfrm>
        </p:grpSpPr>
        <p:sp>
          <p:nvSpPr>
            <p:cNvPr id="99333" name="Rectangle 125">
              <a:extLst>
                <a:ext uri="{FF2B5EF4-FFF2-40B4-BE49-F238E27FC236}">
                  <a16:creationId xmlns:a16="http://schemas.microsoft.com/office/drawing/2014/main" id="{555D9987-FC44-45F4-9044-405F4B00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39"/>
              <a:ext cx="377" cy="53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99334" name="Rectangle 126">
              <a:extLst>
                <a:ext uri="{FF2B5EF4-FFF2-40B4-BE49-F238E27FC236}">
                  <a16:creationId xmlns:a16="http://schemas.microsoft.com/office/drawing/2014/main" id="{DC21E7C6-C6D9-4F67-8E1A-BD7C86E58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740"/>
              <a:ext cx="375" cy="51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lt-LT" altLang="lt-LT"/>
            </a:p>
          </p:txBody>
        </p:sp>
        <p:sp>
          <p:nvSpPr>
            <p:cNvPr id="99335" name="Freeform 127">
              <a:extLst>
                <a:ext uri="{FF2B5EF4-FFF2-40B4-BE49-F238E27FC236}">
                  <a16:creationId xmlns:a16="http://schemas.microsoft.com/office/drawing/2014/main" id="{09C4663D-6065-471D-9877-27D55988C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36" name="Freeform 128">
              <a:extLst>
                <a:ext uri="{FF2B5EF4-FFF2-40B4-BE49-F238E27FC236}">
                  <a16:creationId xmlns:a16="http://schemas.microsoft.com/office/drawing/2014/main" id="{FEA96217-49E8-4B78-A2FE-BBCC54839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676"/>
              <a:ext cx="115" cy="116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99337" name="Freeform 129">
              <a:extLst>
                <a:ext uri="{FF2B5EF4-FFF2-40B4-BE49-F238E27FC236}">
                  <a16:creationId xmlns:a16="http://schemas.microsoft.com/office/drawing/2014/main" id="{2A8CB0C7-26B4-41AB-9B90-7C675C94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38" name="Freeform 130">
              <a:extLst>
                <a:ext uri="{FF2B5EF4-FFF2-40B4-BE49-F238E27FC236}">
                  <a16:creationId xmlns:a16="http://schemas.microsoft.com/office/drawing/2014/main" id="{93B9E3A3-6793-471F-A977-0BE26B73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676"/>
              <a:ext cx="492" cy="63"/>
            </a:xfrm>
            <a:custGeom>
              <a:avLst/>
              <a:gdLst>
                <a:gd name="T0" fmla="*/ 1 w 984"/>
                <a:gd name="T1" fmla="*/ 1 h 126"/>
                <a:gd name="T2" fmla="*/ 1 w 984"/>
                <a:gd name="T3" fmla="*/ 0 h 126"/>
                <a:gd name="T4" fmla="*/ 1 w 984"/>
                <a:gd name="T5" fmla="*/ 0 h 126"/>
                <a:gd name="T6" fmla="*/ 0 w 984"/>
                <a:gd name="T7" fmla="*/ 1 h 126"/>
                <a:gd name="T8" fmla="*/ 1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99339" name="Freeform 131">
              <a:extLst>
                <a:ext uri="{FF2B5EF4-FFF2-40B4-BE49-F238E27FC236}">
                  <a16:creationId xmlns:a16="http://schemas.microsoft.com/office/drawing/2014/main" id="{54A169E9-8826-4B7C-A8B8-E4F4305D1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0" name="Freeform 132">
              <a:extLst>
                <a:ext uri="{FF2B5EF4-FFF2-40B4-BE49-F238E27FC236}">
                  <a16:creationId xmlns:a16="http://schemas.microsoft.com/office/drawing/2014/main" id="{D8D4546D-95D0-49C9-931C-86B85683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705"/>
              <a:ext cx="161" cy="21"/>
            </a:xfrm>
            <a:custGeom>
              <a:avLst/>
              <a:gdLst>
                <a:gd name="T0" fmla="*/ 1 w 321"/>
                <a:gd name="T1" fmla="*/ 0 h 43"/>
                <a:gd name="T2" fmla="*/ 0 w 321"/>
                <a:gd name="T3" fmla="*/ 0 h 43"/>
                <a:gd name="T4" fmla="*/ 1 w 321"/>
                <a:gd name="T5" fmla="*/ 0 h 43"/>
                <a:gd name="T6" fmla="*/ 1 w 321"/>
                <a:gd name="T7" fmla="*/ 0 h 43"/>
                <a:gd name="T8" fmla="*/ 1 w 321"/>
                <a:gd name="T9" fmla="*/ 0 h 43"/>
                <a:gd name="T10" fmla="*/ 1 w 321"/>
                <a:gd name="T11" fmla="*/ 0 h 43"/>
                <a:gd name="T12" fmla="*/ 1 w 321"/>
                <a:gd name="T13" fmla="*/ 0 h 43"/>
                <a:gd name="T14" fmla="*/ 1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1" name="Freeform 133">
              <a:extLst>
                <a:ext uri="{FF2B5EF4-FFF2-40B4-BE49-F238E27FC236}">
                  <a16:creationId xmlns:a16="http://schemas.microsoft.com/office/drawing/2014/main" id="{2BDD6D1B-D07E-4F9A-AD5F-4051317F7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2" name="Freeform 134">
              <a:extLst>
                <a:ext uri="{FF2B5EF4-FFF2-40B4-BE49-F238E27FC236}">
                  <a16:creationId xmlns:a16="http://schemas.microsoft.com/office/drawing/2014/main" id="{1C8F19AA-0B63-475E-A3C4-F79F94ED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678"/>
              <a:ext cx="160" cy="23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3" name="Freeform 135">
              <a:extLst>
                <a:ext uri="{FF2B5EF4-FFF2-40B4-BE49-F238E27FC236}">
                  <a16:creationId xmlns:a16="http://schemas.microsoft.com/office/drawing/2014/main" id="{456CB60E-CC02-48C7-A96C-0D446C511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4" name="Freeform 136">
              <a:extLst>
                <a:ext uri="{FF2B5EF4-FFF2-40B4-BE49-F238E27FC236}">
                  <a16:creationId xmlns:a16="http://schemas.microsoft.com/office/drawing/2014/main" id="{212F1F66-664F-4526-91BF-692E6B369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712"/>
              <a:ext cx="161" cy="21"/>
            </a:xfrm>
            <a:custGeom>
              <a:avLst/>
              <a:gdLst>
                <a:gd name="T0" fmla="*/ 1 w 322"/>
                <a:gd name="T1" fmla="*/ 1 h 42"/>
                <a:gd name="T2" fmla="*/ 1 w 322"/>
                <a:gd name="T3" fmla="*/ 1 h 42"/>
                <a:gd name="T4" fmla="*/ 1 w 322"/>
                <a:gd name="T5" fmla="*/ 1 h 42"/>
                <a:gd name="T6" fmla="*/ 1 w 322"/>
                <a:gd name="T7" fmla="*/ 0 h 42"/>
                <a:gd name="T8" fmla="*/ 0 w 322"/>
                <a:gd name="T9" fmla="*/ 1 h 42"/>
                <a:gd name="T10" fmla="*/ 1 w 322"/>
                <a:gd name="T11" fmla="*/ 1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5" name="Freeform 137">
              <a:extLst>
                <a:ext uri="{FF2B5EF4-FFF2-40B4-BE49-F238E27FC236}">
                  <a16:creationId xmlns:a16="http://schemas.microsoft.com/office/drawing/2014/main" id="{83480A18-8C45-4CF3-BDF1-86CF74B5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6" name="Freeform 138">
              <a:extLst>
                <a:ext uri="{FF2B5EF4-FFF2-40B4-BE49-F238E27FC236}">
                  <a16:creationId xmlns:a16="http://schemas.microsoft.com/office/drawing/2014/main" id="{843A335C-2AC5-46E2-AC15-AB3622A25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686"/>
              <a:ext cx="160" cy="23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7" name="Freeform 139">
              <a:extLst>
                <a:ext uri="{FF2B5EF4-FFF2-40B4-BE49-F238E27FC236}">
                  <a16:creationId xmlns:a16="http://schemas.microsoft.com/office/drawing/2014/main" id="{336F2F11-83B9-4565-A232-B2C131A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8" name="Freeform 140">
              <a:extLst>
                <a:ext uri="{FF2B5EF4-FFF2-40B4-BE49-F238E27FC236}">
                  <a16:creationId xmlns:a16="http://schemas.microsoft.com/office/drawing/2014/main" id="{18CB75DA-F7C3-4E39-8974-06CE663E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706"/>
              <a:ext cx="161" cy="22"/>
            </a:xfrm>
            <a:custGeom>
              <a:avLst/>
              <a:gdLst>
                <a:gd name="T0" fmla="*/ 1 w 322"/>
                <a:gd name="T1" fmla="*/ 1 h 42"/>
                <a:gd name="T2" fmla="*/ 0 w 322"/>
                <a:gd name="T3" fmla="*/ 1 h 42"/>
                <a:gd name="T4" fmla="*/ 1 w 322"/>
                <a:gd name="T5" fmla="*/ 1 h 42"/>
                <a:gd name="T6" fmla="*/ 1 w 322"/>
                <a:gd name="T7" fmla="*/ 1 h 42"/>
                <a:gd name="T8" fmla="*/ 1 w 322"/>
                <a:gd name="T9" fmla="*/ 1 h 42"/>
                <a:gd name="T10" fmla="*/ 1 w 322"/>
                <a:gd name="T11" fmla="*/ 0 h 42"/>
                <a:gd name="T12" fmla="*/ 1 w 322"/>
                <a:gd name="T13" fmla="*/ 1 h 42"/>
                <a:gd name="T14" fmla="*/ 1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49" name="Freeform 141">
              <a:extLst>
                <a:ext uri="{FF2B5EF4-FFF2-40B4-BE49-F238E27FC236}">
                  <a16:creationId xmlns:a16="http://schemas.microsoft.com/office/drawing/2014/main" id="{C97929CF-E763-470F-A945-A22363DE7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50" name="Freeform 142">
              <a:extLst>
                <a:ext uri="{FF2B5EF4-FFF2-40B4-BE49-F238E27FC236}">
                  <a16:creationId xmlns:a16="http://schemas.microsoft.com/office/drawing/2014/main" id="{8C9DCFB7-598F-4BC4-90FC-AB275DCA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680"/>
              <a:ext cx="160" cy="23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51" name="Freeform 143">
              <a:extLst>
                <a:ext uri="{FF2B5EF4-FFF2-40B4-BE49-F238E27FC236}">
                  <a16:creationId xmlns:a16="http://schemas.microsoft.com/office/drawing/2014/main" id="{357C51EB-0058-408C-A57E-89078673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52" name="Freeform 144">
              <a:extLst>
                <a:ext uri="{FF2B5EF4-FFF2-40B4-BE49-F238E27FC236}">
                  <a16:creationId xmlns:a16="http://schemas.microsoft.com/office/drawing/2014/main" id="{B29947B4-4AC1-4055-9B5B-1EBE35237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714"/>
              <a:ext cx="160" cy="21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53" name="Freeform 145">
              <a:extLst>
                <a:ext uri="{FF2B5EF4-FFF2-40B4-BE49-F238E27FC236}">
                  <a16:creationId xmlns:a16="http://schemas.microsoft.com/office/drawing/2014/main" id="{EA76E2A1-7FDD-4A29-8905-B48E0ED38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99354" name="Freeform 146">
              <a:extLst>
                <a:ext uri="{FF2B5EF4-FFF2-40B4-BE49-F238E27FC236}">
                  <a16:creationId xmlns:a16="http://schemas.microsoft.com/office/drawing/2014/main" id="{5ED4680C-47D3-4400-ACFC-7A0385AA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688"/>
              <a:ext cx="161" cy="22"/>
            </a:xfrm>
            <a:custGeom>
              <a:avLst/>
              <a:gdLst>
                <a:gd name="T0" fmla="*/ 1 w 322"/>
                <a:gd name="T1" fmla="*/ 0 h 46"/>
                <a:gd name="T2" fmla="*/ 1 w 322"/>
                <a:gd name="T3" fmla="*/ 0 h 46"/>
                <a:gd name="T4" fmla="*/ 1 w 322"/>
                <a:gd name="T5" fmla="*/ 0 h 46"/>
                <a:gd name="T6" fmla="*/ 1 w 322"/>
                <a:gd name="T7" fmla="*/ 0 h 46"/>
                <a:gd name="T8" fmla="*/ 0 w 322"/>
                <a:gd name="T9" fmla="*/ 0 h 46"/>
                <a:gd name="T10" fmla="*/ 1 w 322"/>
                <a:gd name="T11" fmla="*/ 0 h 46"/>
                <a:gd name="T12" fmla="*/ 1 w 322"/>
                <a:gd name="T13" fmla="*/ 0 h 46"/>
                <a:gd name="T14" fmla="*/ 1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99355" name="Group 27">
            <a:extLst>
              <a:ext uri="{FF2B5EF4-FFF2-40B4-BE49-F238E27FC236}">
                <a16:creationId xmlns:a16="http://schemas.microsoft.com/office/drawing/2014/main" id="{E253A582-572B-45C4-987F-E217B8A383EC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1112838"/>
            <a:ext cx="3975100" cy="1485900"/>
            <a:chOff x="1909" y="701"/>
            <a:chExt cx="2504" cy="936"/>
          </a:xfrm>
        </p:grpSpPr>
        <p:grpSp>
          <p:nvGrpSpPr>
            <p:cNvPr id="99356" name="Group 124">
              <a:extLst>
                <a:ext uri="{FF2B5EF4-FFF2-40B4-BE49-F238E27FC236}">
                  <a16:creationId xmlns:a16="http://schemas.microsoft.com/office/drawing/2014/main" id="{20C2A28B-8C14-451D-8FFC-6EBFF49C3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1251"/>
              <a:ext cx="224" cy="98"/>
              <a:chOff x="2349" y="676"/>
              <a:chExt cx="492" cy="116"/>
            </a:xfrm>
          </p:grpSpPr>
          <p:sp>
            <p:nvSpPr>
              <p:cNvPr id="99357" name="Rectangle 125">
                <a:extLst>
                  <a:ext uri="{FF2B5EF4-FFF2-40B4-BE49-F238E27FC236}">
                    <a16:creationId xmlns:a16="http://schemas.microsoft.com/office/drawing/2014/main" id="{5D05500D-0334-4AE1-9918-55C706BEE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358" name="Rectangle 126">
                <a:extLst>
                  <a:ext uri="{FF2B5EF4-FFF2-40B4-BE49-F238E27FC236}">
                    <a16:creationId xmlns:a16="http://schemas.microsoft.com/office/drawing/2014/main" id="{C05A2551-5D8A-452E-8C9A-0A8EBA27A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359" name="Freeform 127">
                <a:extLst>
                  <a:ext uri="{FF2B5EF4-FFF2-40B4-BE49-F238E27FC236}">
                    <a16:creationId xmlns:a16="http://schemas.microsoft.com/office/drawing/2014/main" id="{EA132C1D-F5F5-4176-BE54-AEE6270A2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0" name="Freeform 128">
                <a:extLst>
                  <a:ext uri="{FF2B5EF4-FFF2-40B4-BE49-F238E27FC236}">
                    <a16:creationId xmlns:a16="http://schemas.microsoft.com/office/drawing/2014/main" id="{0BD96798-A3E3-4DB7-B7F5-4BF8BB97E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1" name="Freeform 129">
                <a:extLst>
                  <a:ext uri="{FF2B5EF4-FFF2-40B4-BE49-F238E27FC236}">
                    <a16:creationId xmlns:a16="http://schemas.microsoft.com/office/drawing/2014/main" id="{C2A5F2A8-5FAD-45F1-9CB9-DC68E17A8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2" name="Freeform 130">
                <a:extLst>
                  <a:ext uri="{FF2B5EF4-FFF2-40B4-BE49-F238E27FC236}">
                    <a16:creationId xmlns:a16="http://schemas.microsoft.com/office/drawing/2014/main" id="{E6F266E0-14EF-46AB-B8BB-0A5F1E901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3" name="Freeform 131">
                <a:extLst>
                  <a:ext uri="{FF2B5EF4-FFF2-40B4-BE49-F238E27FC236}">
                    <a16:creationId xmlns:a16="http://schemas.microsoft.com/office/drawing/2014/main" id="{FF774A9D-E3A0-42FA-AB59-1CE8475D6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4" name="Freeform 132">
                <a:extLst>
                  <a:ext uri="{FF2B5EF4-FFF2-40B4-BE49-F238E27FC236}">
                    <a16:creationId xmlns:a16="http://schemas.microsoft.com/office/drawing/2014/main" id="{A70D37A7-711B-4C39-B048-1BD2E1342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5" name="Freeform 133">
                <a:extLst>
                  <a:ext uri="{FF2B5EF4-FFF2-40B4-BE49-F238E27FC236}">
                    <a16:creationId xmlns:a16="http://schemas.microsoft.com/office/drawing/2014/main" id="{9870550F-2112-4B2E-843A-746E5A716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6" name="Freeform 134">
                <a:extLst>
                  <a:ext uri="{FF2B5EF4-FFF2-40B4-BE49-F238E27FC236}">
                    <a16:creationId xmlns:a16="http://schemas.microsoft.com/office/drawing/2014/main" id="{49356834-5D86-408A-8735-28F5C5A58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7" name="Freeform 135">
                <a:extLst>
                  <a:ext uri="{FF2B5EF4-FFF2-40B4-BE49-F238E27FC236}">
                    <a16:creationId xmlns:a16="http://schemas.microsoft.com/office/drawing/2014/main" id="{C17F87C6-9CFC-41EB-9823-6BCF4352D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8" name="Freeform 136">
                <a:extLst>
                  <a:ext uri="{FF2B5EF4-FFF2-40B4-BE49-F238E27FC236}">
                    <a16:creationId xmlns:a16="http://schemas.microsoft.com/office/drawing/2014/main" id="{C4D6828E-4DBD-450D-B4F9-5F41636F1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69" name="Freeform 137">
                <a:extLst>
                  <a:ext uri="{FF2B5EF4-FFF2-40B4-BE49-F238E27FC236}">
                    <a16:creationId xmlns:a16="http://schemas.microsoft.com/office/drawing/2014/main" id="{5AC2960F-4BCC-422A-A837-806488488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0" name="Freeform 138">
                <a:extLst>
                  <a:ext uri="{FF2B5EF4-FFF2-40B4-BE49-F238E27FC236}">
                    <a16:creationId xmlns:a16="http://schemas.microsoft.com/office/drawing/2014/main" id="{B1651A6B-C614-47D9-A724-B3FA6850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1" name="Freeform 139">
                <a:extLst>
                  <a:ext uri="{FF2B5EF4-FFF2-40B4-BE49-F238E27FC236}">
                    <a16:creationId xmlns:a16="http://schemas.microsoft.com/office/drawing/2014/main" id="{647DD913-C7CE-440A-A5A6-F805A54E8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2" name="Freeform 140">
                <a:extLst>
                  <a:ext uri="{FF2B5EF4-FFF2-40B4-BE49-F238E27FC236}">
                    <a16:creationId xmlns:a16="http://schemas.microsoft.com/office/drawing/2014/main" id="{E4D358D7-F448-4AC1-9F8A-D9BF7A2F1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3" name="Freeform 141">
                <a:extLst>
                  <a:ext uri="{FF2B5EF4-FFF2-40B4-BE49-F238E27FC236}">
                    <a16:creationId xmlns:a16="http://schemas.microsoft.com/office/drawing/2014/main" id="{807D0FB1-4AA5-4AC0-98DC-9B416D35C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4" name="Freeform 142">
                <a:extLst>
                  <a:ext uri="{FF2B5EF4-FFF2-40B4-BE49-F238E27FC236}">
                    <a16:creationId xmlns:a16="http://schemas.microsoft.com/office/drawing/2014/main" id="{50521F2D-75B5-4A7E-8DEE-ABBB18A3C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5" name="Freeform 143">
                <a:extLst>
                  <a:ext uri="{FF2B5EF4-FFF2-40B4-BE49-F238E27FC236}">
                    <a16:creationId xmlns:a16="http://schemas.microsoft.com/office/drawing/2014/main" id="{7DCFDEF4-8D2A-4312-89B0-30A72B626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6" name="Freeform 144">
                <a:extLst>
                  <a:ext uri="{FF2B5EF4-FFF2-40B4-BE49-F238E27FC236}">
                    <a16:creationId xmlns:a16="http://schemas.microsoft.com/office/drawing/2014/main" id="{C57AF425-B2D1-44BD-A7F8-A510652B5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7" name="Freeform 145">
                <a:extLst>
                  <a:ext uri="{FF2B5EF4-FFF2-40B4-BE49-F238E27FC236}">
                    <a16:creationId xmlns:a16="http://schemas.microsoft.com/office/drawing/2014/main" id="{0158D5FC-1DDB-4B5F-8CE7-7085903A0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78" name="Freeform 146">
                <a:extLst>
                  <a:ext uri="{FF2B5EF4-FFF2-40B4-BE49-F238E27FC236}">
                    <a16:creationId xmlns:a16="http://schemas.microsoft.com/office/drawing/2014/main" id="{018F31CA-B504-48D9-8A54-F30E5248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99379" name="Group 124">
              <a:extLst>
                <a:ext uri="{FF2B5EF4-FFF2-40B4-BE49-F238E27FC236}">
                  <a16:creationId xmlns:a16="http://schemas.microsoft.com/office/drawing/2014/main" id="{E4A74677-5667-46F9-A3EF-D5DF8CAFE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003"/>
              <a:ext cx="224" cy="98"/>
              <a:chOff x="2349" y="676"/>
              <a:chExt cx="492" cy="116"/>
            </a:xfrm>
          </p:grpSpPr>
          <p:sp>
            <p:nvSpPr>
              <p:cNvPr id="99380" name="Rectangle 125">
                <a:extLst>
                  <a:ext uri="{FF2B5EF4-FFF2-40B4-BE49-F238E27FC236}">
                    <a16:creationId xmlns:a16="http://schemas.microsoft.com/office/drawing/2014/main" id="{33E8BFE1-5207-4E8C-B80C-5D85258AF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381" name="Rectangle 126">
                <a:extLst>
                  <a:ext uri="{FF2B5EF4-FFF2-40B4-BE49-F238E27FC236}">
                    <a16:creationId xmlns:a16="http://schemas.microsoft.com/office/drawing/2014/main" id="{A4CAF771-50CA-470C-91C7-ED5DC2B18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382" name="Freeform 127">
                <a:extLst>
                  <a:ext uri="{FF2B5EF4-FFF2-40B4-BE49-F238E27FC236}">
                    <a16:creationId xmlns:a16="http://schemas.microsoft.com/office/drawing/2014/main" id="{B8EC354F-81D1-4F14-B331-4F0E0E131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3" name="Freeform 128">
                <a:extLst>
                  <a:ext uri="{FF2B5EF4-FFF2-40B4-BE49-F238E27FC236}">
                    <a16:creationId xmlns:a16="http://schemas.microsoft.com/office/drawing/2014/main" id="{239E4E5F-ECA8-4CC0-8249-08673446A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4" name="Freeform 129">
                <a:extLst>
                  <a:ext uri="{FF2B5EF4-FFF2-40B4-BE49-F238E27FC236}">
                    <a16:creationId xmlns:a16="http://schemas.microsoft.com/office/drawing/2014/main" id="{2400CCED-DCF5-4386-BCC0-15875823C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5" name="Freeform 130">
                <a:extLst>
                  <a:ext uri="{FF2B5EF4-FFF2-40B4-BE49-F238E27FC236}">
                    <a16:creationId xmlns:a16="http://schemas.microsoft.com/office/drawing/2014/main" id="{02600EC2-B80A-4ABE-95B7-6E463C758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6" name="Freeform 131">
                <a:extLst>
                  <a:ext uri="{FF2B5EF4-FFF2-40B4-BE49-F238E27FC236}">
                    <a16:creationId xmlns:a16="http://schemas.microsoft.com/office/drawing/2014/main" id="{7F110CD0-7E6E-45A7-8BA3-80DAAB8FF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7" name="Freeform 132">
                <a:extLst>
                  <a:ext uri="{FF2B5EF4-FFF2-40B4-BE49-F238E27FC236}">
                    <a16:creationId xmlns:a16="http://schemas.microsoft.com/office/drawing/2014/main" id="{6169BC08-2770-4F28-8358-58FEBE63B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8" name="Freeform 133">
                <a:extLst>
                  <a:ext uri="{FF2B5EF4-FFF2-40B4-BE49-F238E27FC236}">
                    <a16:creationId xmlns:a16="http://schemas.microsoft.com/office/drawing/2014/main" id="{9A49EFD1-A947-46DD-97A4-F6A7A3588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89" name="Freeform 134">
                <a:extLst>
                  <a:ext uri="{FF2B5EF4-FFF2-40B4-BE49-F238E27FC236}">
                    <a16:creationId xmlns:a16="http://schemas.microsoft.com/office/drawing/2014/main" id="{0A7F442C-3E55-46F5-9F30-DC995A213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0" name="Freeform 135">
                <a:extLst>
                  <a:ext uri="{FF2B5EF4-FFF2-40B4-BE49-F238E27FC236}">
                    <a16:creationId xmlns:a16="http://schemas.microsoft.com/office/drawing/2014/main" id="{FAAA7023-522C-4F81-9FEE-4EE187D13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1" name="Freeform 136">
                <a:extLst>
                  <a:ext uri="{FF2B5EF4-FFF2-40B4-BE49-F238E27FC236}">
                    <a16:creationId xmlns:a16="http://schemas.microsoft.com/office/drawing/2014/main" id="{C7C162BB-BFC0-484B-B606-444E7738D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2" name="Freeform 137">
                <a:extLst>
                  <a:ext uri="{FF2B5EF4-FFF2-40B4-BE49-F238E27FC236}">
                    <a16:creationId xmlns:a16="http://schemas.microsoft.com/office/drawing/2014/main" id="{5170CD97-F252-4E50-8A4F-3EED8F9C3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3" name="Freeform 138">
                <a:extLst>
                  <a:ext uri="{FF2B5EF4-FFF2-40B4-BE49-F238E27FC236}">
                    <a16:creationId xmlns:a16="http://schemas.microsoft.com/office/drawing/2014/main" id="{A7A16774-6870-4CD0-B4C3-DA0B8980A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4" name="Freeform 139">
                <a:extLst>
                  <a:ext uri="{FF2B5EF4-FFF2-40B4-BE49-F238E27FC236}">
                    <a16:creationId xmlns:a16="http://schemas.microsoft.com/office/drawing/2014/main" id="{D357568B-7EDD-4605-845B-AA416BA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5" name="Freeform 140">
                <a:extLst>
                  <a:ext uri="{FF2B5EF4-FFF2-40B4-BE49-F238E27FC236}">
                    <a16:creationId xmlns:a16="http://schemas.microsoft.com/office/drawing/2014/main" id="{72154321-BF3E-48E7-9065-B53E5140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6" name="Freeform 141">
                <a:extLst>
                  <a:ext uri="{FF2B5EF4-FFF2-40B4-BE49-F238E27FC236}">
                    <a16:creationId xmlns:a16="http://schemas.microsoft.com/office/drawing/2014/main" id="{50FF7E38-C6D6-4C6D-AAE7-8C5FCA5C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7" name="Freeform 142">
                <a:extLst>
                  <a:ext uri="{FF2B5EF4-FFF2-40B4-BE49-F238E27FC236}">
                    <a16:creationId xmlns:a16="http://schemas.microsoft.com/office/drawing/2014/main" id="{9A8B1796-18D5-4784-B4F5-5926568B9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8" name="Freeform 143">
                <a:extLst>
                  <a:ext uri="{FF2B5EF4-FFF2-40B4-BE49-F238E27FC236}">
                    <a16:creationId xmlns:a16="http://schemas.microsoft.com/office/drawing/2014/main" id="{C4D961D2-6260-4BED-947D-E418679F0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399" name="Freeform 144">
                <a:extLst>
                  <a:ext uri="{FF2B5EF4-FFF2-40B4-BE49-F238E27FC236}">
                    <a16:creationId xmlns:a16="http://schemas.microsoft.com/office/drawing/2014/main" id="{61CB920E-5987-4372-8DD5-BA90BB42B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0" name="Freeform 145">
                <a:extLst>
                  <a:ext uri="{FF2B5EF4-FFF2-40B4-BE49-F238E27FC236}">
                    <a16:creationId xmlns:a16="http://schemas.microsoft.com/office/drawing/2014/main" id="{DF5D1529-0D7D-4BFC-BCA1-A314FC42D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1" name="Freeform 146">
                <a:extLst>
                  <a:ext uri="{FF2B5EF4-FFF2-40B4-BE49-F238E27FC236}">
                    <a16:creationId xmlns:a16="http://schemas.microsoft.com/office/drawing/2014/main" id="{A0605801-3ACA-4ABF-BBD3-400A870D0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99402" name="Group 124">
              <a:extLst>
                <a:ext uri="{FF2B5EF4-FFF2-40B4-BE49-F238E27FC236}">
                  <a16:creationId xmlns:a16="http://schemas.microsoft.com/office/drawing/2014/main" id="{55F90E38-18F2-4E7A-864A-B8E531454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9" y="1003"/>
              <a:ext cx="224" cy="98"/>
              <a:chOff x="2349" y="676"/>
              <a:chExt cx="492" cy="116"/>
            </a:xfrm>
          </p:grpSpPr>
          <p:sp>
            <p:nvSpPr>
              <p:cNvPr id="99403" name="Rectangle 125">
                <a:extLst>
                  <a:ext uri="{FF2B5EF4-FFF2-40B4-BE49-F238E27FC236}">
                    <a16:creationId xmlns:a16="http://schemas.microsoft.com/office/drawing/2014/main" id="{924C223A-D043-498D-9997-640980F6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404" name="Rectangle 126">
                <a:extLst>
                  <a:ext uri="{FF2B5EF4-FFF2-40B4-BE49-F238E27FC236}">
                    <a16:creationId xmlns:a16="http://schemas.microsoft.com/office/drawing/2014/main" id="{B3FBFF5E-AF10-46CE-86FB-2735B49FC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405" name="Freeform 127">
                <a:extLst>
                  <a:ext uri="{FF2B5EF4-FFF2-40B4-BE49-F238E27FC236}">
                    <a16:creationId xmlns:a16="http://schemas.microsoft.com/office/drawing/2014/main" id="{860C73AA-3187-48EB-B1B6-F17E31A8A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6" name="Freeform 128">
                <a:extLst>
                  <a:ext uri="{FF2B5EF4-FFF2-40B4-BE49-F238E27FC236}">
                    <a16:creationId xmlns:a16="http://schemas.microsoft.com/office/drawing/2014/main" id="{F6D5AD93-200D-45BA-9308-AD44F0916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7" name="Freeform 129">
                <a:extLst>
                  <a:ext uri="{FF2B5EF4-FFF2-40B4-BE49-F238E27FC236}">
                    <a16:creationId xmlns:a16="http://schemas.microsoft.com/office/drawing/2014/main" id="{0A4A67EC-505B-40C1-910E-2FD66B2A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8" name="Freeform 130">
                <a:extLst>
                  <a:ext uri="{FF2B5EF4-FFF2-40B4-BE49-F238E27FC236}">
                    <a16:creationId xmlns:a16="http://schemas.microsoft.com/office/drawing/2014/main" id="{07B53859-8A48-4771-B0B6-EF6AA2EF1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09" name="Freeform 131">
                <a:extLst>
                  <a:ext uri="{FF2B5EF4-FFF2-40B4-BE49-F238E27FC236}">
                    <a16:creationId xmlns:a16="http://schemas.microsoft.com/office/drawing/2014/main" id="{81038E6C-8BB6-4A15-9740-AE9EA9A4B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0" name="Freeform 132">
                <a:extLst>
                  <a:ext uri="{FF2B5EF4-FFF2-40B4-BE49-F238E27FC236}">
                    <a16:creationId xmlns:a16="http://schemas.microsoft.com/office/drawing/2014/main" id="{9BFFFFD5-D356-4FD9-A7DF-57E86B225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1" name="Freeform 133">
                <a:extLst>
                  <a:ext uri="{FF2B5EF4-FFF2-40B4-BE49-F238E27FC236}">
                    <a16:creationId xmlns:a16="http://schemas.microsoft.com/office/drawing/2014/main" id="{19DDF894-B7B9-4C2C-A085-1A7C5BE97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2" name="Freeform 134">
                <a:extLst>
                  <a:ext uri="{FF2B5EF4-FFF2-40B4-BE49-F238E27FC236}">
                    <a16:creationId xmlns:a16="http://schemas.microsoft.com/office/drawing/2014/main" id="{615EC20A-D2A5-4CD3-AA00-18321AB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3" name="Freeform 135">
                <a:extLst>
                  <a:ext uri="{FF2B5EF4-FFF2-40B4-BE49-F238E27FC236}">
                    <a16:creationId xmlns:a16="http://schemas.microsoft.com/office/drawing/2014/main" id="{A7B09615-845D-4CB6-880B-22895C602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4" name="Freeform 136">
                <a:extLst>
                  <a:ext uri="{FF2B5EF4-FFF2-40B4-BE49-F238E27FC236}">
                    <a16:creationId xmlns:a16="http://schemas.microsoft.com/office/drawing/2014/main" id="{74588A6C-63D2-4EC7-97DB-09340BDBF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5" name="Freeform 137">
                <a:extLst>
                  <a:ext uri="{FF2B5EF4-FFF2-40B4-BE49-F238E27FC236}">
                    <a16:creationId xmlns:a16="http://schemas.microsoft.com/office/drawing/2014/main" id="{FB445C16-9C7A-4E1D-83A7-45FA1977E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6" name="Freeform 138">
                <a:extLst>
                  <a:ext uri="{FF2B5EF4-FFF2-40B4-BE49-F238E27FC236}">
                    <a16:creationId xmlns:a16="http://schemas.microsoft.com/office/drawing/2014/main" id="{2C9774F6-DBC1-4FFD-8BD3-1B9E7081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7" name="Freeform 139">
                <a:extLst>
                  <a:ext uri="{FF2B5EF4-FFF2-40B4-BE49-F238E27FC236}">
                    <a16:creationId xmlns:a16="http://schemas.microsoft.com/office/drawing/2014/main" id="{8428F8A9-9ADF-44FF-83B8-E24012DD7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8" name="Freeform 140">
                <a:extLst>
                  <a:ext uri="{FF2B5EF4-FFF2-40B4-BE49-F238E27FC236}">
                    <a16:creationId xmlns:a16="http://schemas.microsoft.com/office/drawing/2014/main" id="{DB1848AE-2CC0-4960-8E1D-2033B6B95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19" name="Freeform 141">
                <a:extLst>
                  <a:ext uri="{FF2B5EF4-FFF2-40B4-BE49-F238E27FC236}">
                    <a16:creationId xmlns:a16="http://schemas.microsoft.com/office/drawing/2014/main" id="{A1B15C45-EC97-4C72-9B6E-7E7B749CF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0" name="Freeform 142">
                <a:extLst>
                  <a:ext uri="{FF2B5EF4-FFF2-40B4-BE49-F238E27FC236}">
                    <a16:creationId xmlns:a16="http://schemas.microsoft.com/office/drawing/2014/main" id="{0557D5EA-F426-4715-ABE8-A53785677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1" name="Freeform 143">
                <a:extLst>
                  <a:ext uri="{FF2B5EF4-FFF2-40B4-BE49-F238E27FC236}">
                    <a16:creationId xmlns:a16="http://schemas.microsoft.com/office/drawing/2014/main" id="{FB2F8B59-3E73-4F57-9A68-3F9563C5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2" name="Freeform 144">
                <a:extLst>
                  <a:ext uri="{FF2B5EF4-FFF2-40B4-BE49-F238E27FC236}">
                    <a16:creationId xmlns:a16="http://schemas.microsoft.com/office/drawing/2014/main" id="{45F5C3E8-1E1C-4849-898C-493C2A40A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3" name="Freeform 145">
                <a:extLst>
                  <a:ext uri="{FF2B5EF4-FFF2-40B4-BE49-F238E27FC236}">
                    <a16:creationId xmlns:a16="http://schemas.microsoft.com/office/drawing/2014/main" id="{A7EA7216-62E4-4969-8728-9E2F26671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4" name="Freeform 146">
                <a:extLst>
                  <a:ext uri="{FF2B5EF4-FFF2-40B4-BE49-F238E27FC236}">
                    <a16:creationId xmlns:a16="http://schemas.microsoft.com/office/drawing/2014/main" id="{9CF8F117-C43F-447D-BC0A-2D1835C3B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99425" name="Group 124">
              <a:extLst>
                <a:ext uri="{FF2B5EF4-FFF2-40B4-BE49-F238E27FC236}">
                  <a16:creationId xmlns:a16="http://schemas.microsoft.com/office/drawing/2014/main" id="{F01B59EE-3374-44EC-9122-76798B696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6" y="1299"/>
              <a:ext cx="224" cy="97"/>
              <a:chOff x="2349" y="676"/>
              <a:chExt cx="492" cy="116"/>
            </a:xfrm>
          </p:grpSpPr>
          <p:sp>
            <p:nvSpPr>
              <p:cNvPr id="99426" name="Rectangle 125">
                <a:extLst>
                  <a:ext uri="{FF2B5EF4-FFF2-40B4-BE49-F238E27FC236}">
                    <a16:creationId xmlns:a16="http://schemas.microsoft.com/office/drawing/2014/main" id="{EC7783F7-973A-4814-837E-CD16F6FE7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739"/>
                <a:ext cx="377" cy="53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427" name="Rectangle 126">
                <a:extLst>
                  <a:ext uri="{FF2B5EF4-FFF2-40B4-BE49-F238E27FC236}">
                    <a16:creationId xmlns:a16="http://schemas.microsoft.com/office/drawing/2014/main" id="{7F18A9F2-FC95-48D8-888B-1B83E375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740"/>
                <a:ext cx="375" cy="51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lt-LT" altLang="lt-LT"/>
              </a:p>
            </p:txBody>
          </p:sp>
          <p:sp>
            <p:nvSpPr>
              <p:cNvPr id="99428" name="Freeform 127">
                <a:extLst>
                  <a:ext uri="{FF2B5EF4-FFF2-40B4-BE49-F238E27FC236}">
                    <a16:creationId xmlns:a16="http://schemas.microsoft.com/office/drawing/2014/main" id="{8BAB188D-5BBB-44D6-8356-BD70D71DD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29" name="Freeform 128">
                <a:extLst>
                  <a:ext uri="{FF2B5EF4-FFF2-40B4-BE49-F238E27FC236}">
                    <a16:creationId xmlns:a16="http://schemas.microsoft.com/office/drawing/2014/main" id="{9C97432E-2514-4063-B515-57712A23D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676"/>
                <a:ext cx="115" cy="116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0" name="Freeform 129">
                <a:extLst>
                  <a:ext uri="{FF2B5EF4-FFF2-40B4-BE49-F238E27FC236}">
                    <a16:creationId xmlns:a16="http://schemas.microsoft.com/office/drawing/2014/main" id="{C07B0DC8-4FB3-4AE9-A297-FB6890815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1" name="Freeform 130">
                <a:extLst>
                  <a:ext uri="{FF2B5EF4-FFF2-40B4-BE49-F238E27FC236}">
                    <a16:creationId xmlns:a16="http://schemas.microsoft.com/office/drawing/2014/main" id="{22DBA0B4-3FCD-42E2-B8BB-FF02AC5FF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676"/>
                <a:ext cx="492" cy="63"/>
              </a:xfrm>
              <a:custGeom>
                <a:avLst/>
                <a:gdLst>
                  <a:gd name="T0" fmla="*/ 1 w 984"/>
                  <a:gd name="T1" fmla="*/ 1 h 126"/>
                  <a:gd name="T2" fmla="*/ 1 w 984"/>
                  <a:gd name="T3" fmla="*/ 0 h 126"/>
                  <a:gd name="T4" fmla="*/ 1 w 984"/>
                  <a:gd name="T5" fmla="*/ 0 h 126"/>
                  <a:gd name="T6" fmla="*/ 0 w 984"/>
                  <a:gd name="T7" fmla="*/ 1 h 126"/>
                  <a:gd name="T8" fmla="*/ 1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2" name="Freeform 131">
                <a:extLst>
                  <a:ext uri="{FF2B5EF4-FFF2-40B4-BE49-F238E27FC236}">
                    <a16:creationId xmlns:a16="http://schemas.microsoft.com/office/drawing/2014/main" id="{B296CFA1-E5BD-4513-B1AD-EA7E425D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3" name="Freeform 132">
                <a:extLst>
                  <a:ext uri="{FF2B5EF4-FFF2-40B4-BE49-F238E27FC236}">
                    <a16:creationId xmlns:a16="http://schemas.microsoft.com/office/drawing/2014/main" id="{577D5BEC-C025-49D8-9F91-52D9EAE9B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705"/>
                <a:ext cx="161" cy="21"/>
              </a:xfrm>
              <a:custGeom>
                <a:avLst/>
                <a:gdLst>
                  <a:gd name="T0" fmla="*/ 1 w 321"/>
                  <a:gd name="T1" fmla="*/ 0 h 43"/>
                  <a:gd name="T2" fmla="*/ 0 w 321"/>
                  <a:gd name="T3" fmla="*/ 0 h 43"/>
                  <a:gd name="T4" fmla="*/ 1 w 321"/>
                  <a:gd name="T5" fmla="*/ 0 h 43"/>
                  <a:gd name="T6" fmla="*/ 1 w 321"/>
                  <a:gd name="T7" fmla="*/ 0 h 43"/>
                  <a:gd name="T8" fmla="*/ 1 w 321"/>
                  <a:gd name="T9" fmla="*/ 0 h 43"/>
                  <a:gd name="T10" fmla="*/ 1 w 321"/>
                  <a:gd name="T11" fmla="*/ 0 h 43"/>
                  <a:gd name="T12" fmla="*/ 1 w 321"/>
                  <a:gd name="T13" fmla="*/ 0 h 43"/>
                  <a:gd name="T14" fmla="*/ 1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4" name="Freeform 133">
                <a:extLst>
                  <a:ext uri="{FF2B5EF4-FFF2-40B4-BE49-F238E27FC236}">
                    <a16:creationId xmlns:a16="http://schemas.microsoft.com/office/drawing/2014/main" id="{C49895F8-0664-4A48-869C-22D07F0C5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5" name="Freeform 134">
                <a:extLst>
                  <a:ext uri="{FF2B5EF4-FFF2-40B4-BE49-F238E27FC236}">
                    <a16:creationId xmlns:a16="http://schemas.microsoft.com/office/drawing/2014/main" id="{4F25BFC7-DCE1-40E5-943C-490DC66D9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" y="678"/>
                <a:ext cx="160" cy="23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6" name="Freeform 135">
                <a:extLst>
                  <a:ext uri="{FF2B5EF4-FFF2-40B4-BE49-F238E27FC236}">
                    <a16:creationId xmlns:a16="http://schemas.microsoft.com/office/drawing/2014/main" id="{DF5220E6-3087-4D1A-99DD-EA030AD1F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7" name="Freeform 136">
                <a:extLst>
                  <a:ext uri="{FF2B5EF4-FFF2-40B4-BE49-F238E27FC236}">
                    <a16:creationId xmlns:a16="http://schemas.microsoft.com/office/drawing/2014/main" id="{1797E181-4D5E-4DA3-A156-3FC1F38EB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712"/>
                <a:ext cx="161" cy="21"/>
              </a:xfrm>
              <a:custGeom>
                <a:avLst/>
                <a:gdLst>
                  <a:gd name="T0" fmla="*/ 1 w 322"/>
                  <a:gd name="T1" fmla="*/ 1 h 42"/>
                  <a:gd name="T2" fmla="*/ 1 w 322"/>
                  <a:gd name="T3" fmla="*/ 1 h 42"/>
                  <a:gd name="T4" fmla="*/ 1 w 322"/>
                  <a:gd name="T5" fmla="*/ 1 h 42"/>
                  <a:gd name="T6" fmla="*/ 1 w 322"/>
                  <a:gd name="T7" fmla="*/ 0 h 42"/>
                  <a:gd name="T8" fmla="*/ 0 w 322"/>
                  <a:gd name="T9" fmla="*/ 1 h 42"/>
                  <a:gd name="T10" fmla="*/ 1 w 322"/>
                  <a:gd name="T11" fmla="*/ 1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8" name="Freeform 137">
                <a:extLst>
                  <a:ext uri="{FF2B5EF4-FFF2-40B4-BE49-F238E27FC236}">
                    <a16:creationId xmlns:a16="http://schemas.microsoft.com/office/drawing/2014/main" id="{912F5A19-0D42-4AB1-AB6D-150A7FCC5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39" name="Freeform 138">
                <a:extLst>
                  <a:ext uri="{FF2B5EF4-FFF2-40B4-BE49-F238E27FC236}">
                    <a16:creationId xmlns:a16="http://schemas.microsoft.com/office/drawing/2014/main" id="{B743B268-0F6A-468F-9337-2E55DD71B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686"/>
                <a:ext cx="160" cy="23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0" name="Freeform 139">
                <a:extLst>
                  <a:ext uri="{FF2B5EF4-FFF2-40B4-BE49-F238E27FC236}">
                    <a16:creationId xmlns:a16="http://schemas.microsoft.com/office/drawing/2014/main" id="{C9C53683-BE2D-4C8B-88D7-82FE1888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1" name="Freeform 140">
                <a:extLst>
                  <a:ext uri="{FF2B5EF4-FFF2-40B4-BE49-F238E27FC236}">
                    <a16:creationId xmlns:a16="http://schemas.microsoft.com/office/drawing/2014/main" id="{C2B7CE08-11E4-48A4-B5DA-D4D4C1F9E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06"/>
                <a:ext cx="161" cy="22"/>
              </a:xfrm>
              <a:custGeom>
                <a:avLst/>
                <a:gdLst>
                  <a:gd name="T0" fmla="*/ 1 w 322"/>
                  <a:gd name="T1" fmla="*/ 1 h 42"/>
                  <a:gd name="T2" fmla="*/ 0 w 322"/>
                  <a:gd name="T3" fmla="*/ 1 h 42"/>
                  <a:gd name="T4" fmla="*/ 1 w 322"/>
                  <a:gd name="T5" fmla="*/ 1 h 42"/>
                  <a:gd name="T6" fmla="*/ 1 w 322"/>
                  <a:gd name="T7" fmla="*/ 1 h 42"/>
                  <a:gd name="T8" fmla="*/ 1 w 322"/>
                  <a:gd name="T9" fmla="*/ 1 h 42"/>
                  <a:gd name="T10" fmla="*/ 1 w 322"/>
                  <a:gd name="T11" fmla="*/ 0 h 42"/>
                  <a:gd name="T12" fmla="*/ 1 w 322"/>
                  <a:gd name="T13" fmla="*/ 1 h 42"/>
                  <a:gd name="T14" fmla="*/ 1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2" name="Freeform 141">
                <a:extLst>
                  <a:ext uri="{FF2B5EF4-FFF2-40B4-BE49-F238E27FC236}">
                    <a16:creationId xmlns:a16="http://schemas.microsoft.com/office/drawing/2014/main" id="{98A54B4B-9C7C-4195-BE39-88E0006F5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3" name="Freeform 142">
                <a:extLst>
                  <a:ext uri="{FF2B5EF4-FFF2-40B4-BE49-F238E27FC236}">
                    <a16:creationId xmlns:a16="http://schemas.microsoft.com/office/drawing/2014/main" id="{7EFC032F-ECD5-4DDE-AF7B-EF9C6CFF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680"/>
                <a:ext cx="160" cy="23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4" name="Freeform 143">
                <a:extLst>
                  <a:ext uri="{FF2B5EF4-FFF2-40B4-BE49-F238E27FC236}">
                    <a16:creationId xmlns:a16="http://schemas.microsoft.com/office/drawing/2014/main" id="{03864FEF-5E7E-4CEF-94F3-FE14EC863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5" name="Freeform 144">
                <a:extLst>
                  <a:ext uri="{FF2B5EF4-FFF2-40B4-BE49-F238E27FC236}">
                    <a16:creationId xmlns:a16="http://schemas.microsoft.com/office/drawing/2014/main" id="{C52665D3-2C32-4DB1-B791-7F0DBA05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714"/>
                <a:ext cx="160" cy="21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6" name="Freeform 145">
                <a:extLst>
                  <a:ext uri="{FF2B5EF4-FFF2-40B4-BE49-F238E27FC236}">
                    <a16:creationId xmlns:a16="http://schemas.microsoft.com/office/drawing/2014/main" id="{5F97C14C-8AF1-4DDA-8C74-072C11B42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99447" name="Freeform 146">
                <a:extLst>
                  <a:ext uri="{FF2B5EF4-FFF2-40B4-BE49-F238E27FC236}">
                    <a16:creationId xmlns:a16="http://schemas.microsoft.com/office/drawing/2014/main" id="{47870E95-2293-4933-B7A1-5F2C707A5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2" y="688"/>
                <a:ext cx="161" cy="22"/>
              </a:xfrm>
              <a:custGeom>
                <a:avLst/>
                <a:gdLst>
                  <a:gd name="T0" fmla="*/ 1 w 322"/>
                  <a:gd name="T1" fmla="*/ 0 h 46"/>
                  <a:gd name="T2" fmla="*/ 1 w 322"/>
                  <a:gd name="T3" fmla="*/ 0 h 46"/>
                  <a:gd name="T4" fmla="*/ 1 w 322"/>
                  <a:gd name="T5" fmla="*/ 0 h 46"/>
                  <a:gd name="T6" fmla="*/ 1 w 322"/>
                  <a:gd name="T7" fmla="*/ 0 h 46"/>
                  <a:gd name="T8" fmla="*/ 0 w 322"/>
                  <a:gd name="T9" fmla="*/ 0 h 46"/>
                  <a:gd name="T10" fmla="*/ 1 w 322"/>
                  <a:gd name="T11" fmla="*/ 0 h 46"/>
                  <a:gd name="T12" fmla="*/ 1 w 322"/>
                  <a:gd name="T13" fmla="*/ 0 h 46"/>
                  <a:gd name="T14" fmla="*/ 1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aphicFrame>
          <p:nvGraphicFramePr>
            <p:cNvPr id="99448" name="Object 148">
              <a:extLst>
                <a:ext uri="{FF2B5EF4-FFF2-40B4-BE49-F238E27FC236}">
                  <a16:creationId xmlns:a16="http://schemas.microsoft.com/office/drawing/2014/main" id="{BDEF2A0D-62B6-4F77-9454-96E8BD6E3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2" y="1286"/>
            <a:ext cx="129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075680" imgH="1239120" progId="">
                    <p:embed/>
                  </p:oleObj>
                </mc:Choice>
                <mc:Fallback>
                  <p:oleObj name="VISIO" r:id="rId2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286"/>
                          <a:ext cx="129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49" name="Object 148">
              <a:extLst>
                <a:ext uri="{FF2B5EF4-FFF2-40B4-BE49-F238E27FC236}">
                  <a16:creationId xmlns:a16="http://schemas.microsoft.com/office/drawing/2014/main" id="{09723191-9F81-4EC6-A799-3177F9FD9C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890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75680" imgH="1239120" progId="">
                    <p:embed/>
                  </p:oleObj>
                </mc:Choice>
                <mc:Fallback>
                  <p:oleObj name="VISIO" r:id="rId4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890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50" name="Object 148">
              <a:extLst>
                <a:ext uri="{FF2B5EF4-FFF2-40B4-BE49-F238E27FC236}">
                  <a16:creationId xmlns:a16="http://schemas.microsoft.com/office/drawing/2014/main" id="{88E180F1-D6E3-45FF-A041-A22DF40BF6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875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075680" imgH="1239120" progId="">
                    <p:embed/>
                  </p:oleObj>
                </mc:Choice>
                <mc:Fallback>
                  <p:oleObj name="VISIO" r:id="rId5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875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51" name="Object 148">
              <a:extLst>
                <a:ext uri="{FF2B5EF4-FFF2-40B4-BE49-F238E27FC236}">
                  <a16:creationId xmlns:a16="http://schemas.microsoft.com/office/drawing/2014/main" id="{F6B2C462-6C99-4EE7-92A9-3827AF149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135"/>
            <a:ext cx="129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75680" imgH="1239120" progId="">
                    <p:embed/>
                  </p:oleObj>
                </mc:Choice>
                <mc:Fallback>
                  <p:oleObj name="VISIO" r:id="rId6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135"/>
                          <a:ext cx="129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52" name="Object 148">
              <a:extLst>
                <a:ext uri="{FF2B5EF4-FFF2-40B4-BE49-F238E27FC236}">
                  <a16:creationId xmlns:a16="http://schemas.microsoft.com/office/drawing/2014/main" id="{62F978F5-874D-4507-A89C-E6D99234A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1447"/>
            <a:ext cx="12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075680" imgH="1239120" progId="">
                    <p:embed/>
                  </p:oleObj>
                </mc:Choice>
                <mc:Fallback>
                  <p:oleObj name="VISIO" r:id="rId7" imgW="1075680" imgH="1239120" progId="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447"/>
                          <a:ext cx="12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4E29C69-906D-4692-8262-7C26CE3D4171}"/>
                </a:ext>
              </a:extLst>
            </p:cNvPr>
            <p:cNvCxnSpPr>
              <a:endCxn id="99381" idx="1"/>
            </p:cNvCxnSpPr>
            <p:nvPr/>
          </p:nvCxnSpPr>
          <p:spPr>
            <a:xfrm flipV="1">
              <a:off x="2537" y="1079"/>
              <a:ext cx="579" cy="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B70CD-91BB-495F-9032-334110D644DA}"/>
                </a:ext>
              </a:extLst>
            </p:cNvPr>
            <p:cNvCxnSpPr>
              <a:endCxn id="99334" idx="1"/>
            </p:cNvCxnSpPr>
            <p:nvPr/>
          </p:nvCxnSpPr>
          <p:spPr>
            <a:xfrm>
              <a:off x="2538" y="1297"/>
              <a:ext cx="801" cy="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43CC4-740F-4D42-BC67-15914C230A74}"/>
                </a:ext>
              </a:extLst>
            </p:cNvPr>
            <p:cNvCxnSpPr>
              <a:endCxn id="99441" idx="4"/>
            </p:cNvCxnSpPr>
            <p:nvPr/>
          </p:nvCxnSpPr>
          <p:spPr>
            <a:xfrm flipH="1">
              <a:off x="4020" y="1207"/>
              <a:ext cx="34" cy="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E636BC-A518-46E1-ADB0-6475FEC385C6}"/>
                </a:ext>
              </a:extLst>
            </p:cNvPr>
            <p:cNvCxnSpPr>
              <a:endCxn id="99404" idx="0"/>
            </p:cNvCxnSpPr>
            <p:nvPr/>
          </p:nvCxnSpPr>
          <p:spPr>
            <a:xfrm>
              <a:off x="3324" y="1053"/>
              <a:ext cx="291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A597005-0801-4AEB-B0B7-42E0A1A44722}"/>
                </a:ext>
              </a:extLst>
            </p:cNvPr>
            <p:cNvCxnSpPr>
              <a:endCxn id="99445" idx="0"/>
            </p:cNvCxnSpPr>
            <p:nvPr/>
          </p:nvCxnSpPr>
          <p:spPr>
            <a:xfrm>
              <a:off x="3687" y="1071"/>
              <a:ext cx="257" cy="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B2EE986-CE4C-4A78-ABE7-728DDDFA9AA7}"/>
                </a:ext>
              </a:extLst>
            </p:cNvPr>
            <p:cNvCxnSpPr/>
            <p:nvPr/>
          </p:nvCxnSpPr>
          <p:spPr>
            <a:xfrm>
              <a:off x="3518" y="1439"/>
              <a:ext cx="43" cy="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946BCB9-5D9C-4B1D-9E3F-6DBD6AC51900}"/>
                </a:ext>
              </a:extLst>
            </p:cNvPr>
            <p:cNvCxnSpPr/>
            <p:nvPr/>
          </p:nvCxnSpPr>
          <p:spPr>
            <a:xfrm flipH="1">
              <a:off x="2291" y="1310"/>
              <a:ext cx="45" cy="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B913026-59AA-4632-8318-D83E10664DAE}"/>
                </a:ext>
              </a:extLst>
            </p:cNvPr>
            <p:cNvCxnSpPr>
              <a:endCxn id="99391" idx="0"/>
            </p:cNvCxnSpPr>
            <p:nvPr/>
          </p:nvCxnSpPr>
          <p:spPr>
            <a:xfrm>
              <a:off x="3088" y="979"/>
              <a:ext cx="53" cy="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C383691-D16A-4575-9C26-A8494B6AD71A}"/>
                </a:ext>
              </a:extLst>
            </p:cNvPr>
            <p:cNvCxnSpPr/>
            <p:nvPr/>
          </p:nvCxnSpPr>
          <p:spPr>
            <a:xfrm flipH="1">
              <a:off x="3723" y="950"/>
              <a:ext cx="24" cy="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462" name="TextBox 150">
              <a:extLst>
                <a:ext uri="{FF2B5EF4-FFF2-40B4-BE49-F238E27FC236}">
                  <a16:creationId xmlns:a16="http://schemas.microsoft.com/office/drawing/2014/main" id="{FFFE619D-6CF9-46CC-A68C-BDE958C38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" y="702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Š</a:t>
              </a:r>
            </a:p>
          </p:txBody>
        </p:sp>
        <p:sp>
          <p:nvSpPr>
            <p:cNvPr id="99463" name="TextBox 151">
              <a:extLst>
                <a:ext uri="{FF2B5EF4-FFF2-40B4-BE49-F238E27FC236}">
                  <a16:creationId xmlns:a16="http://schemas.microsoft.com/office/drawing/2014/main" id="{E3C9BFC4-8953-4193-8AAE-BE972239B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701"/>
              <a:ext cx="22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P</a:t>
              </a:r>
            </a:p>
          </p:txBody>
        </p:sp>
        <p:sp>
          <p:nvSpPr>
            <p:cNvPr id="99464" name="TextBox 152">
              <a:extLst>
                <a:ext uri="{FF2B5EF4-FFF2-40B4-BE49-F238E27FC236}">
                  <a16:creationId xmlns:a16="http://schemas.microsoft.com/office/drawing/2014/main" id="{E5B31604-95CD-4F33-ADDD-EDAF22471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102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V</a:t>
              </a:r>
            </a:p>
          </p:txBody>
        </p:sp>
        <p:sp>
          <p:nvSpPr>
            <p:cNvPr id="99465" name="TextBox 153">
              <a:extLst>
                <a:ext uri="{FF2B5EF4-FFF2-40B4-BE49-F238E27FC236}">
                  <a16:creationId xmlns:a16="http://schemas.microsoft.com/office/drawing/2014/main" id="{F1F36741-6DC5-493F-85CC-8DCD33D35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34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K</a:t>
              </a:r>
            </a:p>
          </p:txBody>
        </p:sp>
        <p:sp>
          <p:nvSpPr>
            <p:cNvPr id="99466" name="TextBox 154">
              <a:extLst>
                <a:ext uri="{FF2B5EF4-FFF2-40B4-BE49-F238E27FC236}">
                  <a16:creationId xmlns:a16="http://schemas.microsoft.com/office/drawing/2014/main" id="{CF04AFEC-5935-42F9-B8E5-0B95CC0D1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1179"/>
              <a:ext cx="31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lt-LT" altLang="lt-LT"/>
                <a:t>Kl</a:t>
              </a:r>
            </a:p>
          </p:txBody>
        </p:sp>
      </p:grpSp>
      <p:sp>
        <p:nvSpPr>
          <p:cNvPr id="99467" name="TextBox 155">
            <a:extLst>
              <a:ext uri="{FF2B5EF4-FFF2-40B4-BE49-F238E27FC236}">
                <a16:creationId xmlns:a16="http://schemas.microsoft.com/office/drawing/2014/main" id="{729E99C1-9259-4E74-A322-09CD39B3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665413"/>
            <a:ext cx="5467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1800" b="1"/>
              <a:t>Pilno žiedo ilgis buvo X km. Atkarpos K-V ilgis Y km.</a:t>
            </a:r>
          </a:p>
          <a:p>
            <a:r>
              <a:rPr lang="lt-LT" altLang="lt-LT" sz="1800" b="1"/>
              <a:t>Sparta visose atkarpose </a:t>
            </a:r>
            <a:r>
              <a:rPr lang="en-US" altLang="lt-LT" sz="1800" b="1"/>
              <a:t>10 G</a:t>
            </a:r>
            <a:r>
              <a:rPr lang="lt-LT" altLang="lt-LT" sz="1800" b="1"/>
              <a:t>bps</a:t>
            </a:r>
            <a:r>
              <a:rPr lang="en-US" altLang="lt-LT" sz="1800" b="1"/>
              <a:t> (didel</a:t>
            </a:r>
            <a:r>
              <a:rPr lang="lt-LT" altLang="lt-LT" sz="1800" b="1"/>
              <a:t>ė, </a:t>
            </a:r>
          </a:p>
          <a:p>
            <a:r>
              <a:rPr lang="lt-LT" altLang="lt-LT" sz="1800" b="1"/>
              <a:t>siuntimų laikų nevertinti).</a:t>
            </a:r>
          </a:p>
          <a:p>
            <a:r>
              <a:rPr lang="lt-LT" altLang="lt-LT" sz="1800" b="1"/>
              <a:t>Koks dabar minimalus galimas RTT ping‘ui iš K į V</a:t>
            </a:r>
          </a:p>
        </p:txBody>
      </p:sp>
      <p:sp>
        <p:nvSpPr>
          <p:cNvPr id="99468" name="Rectangle 2">
            <a:extLst>
              <a:ext uri="{FF2B5EF4-FFF2-40B4-BE49-F238E27FC236}">
                <a16:creationId xmlns:a16="http://schemas.microsoft.com/office/drawing/2014/main" id="{82EAA3E6-532A-4AA1-B533-1365F03E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19050"/>
            <a:ext cx="653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Nr.5:atsakymai</a:t>
            </a:r>
            <a:endParaRPr lang="en-AU" altLang="lt-LT" sz="3200" b="1"/>
          </a:p>
        </p:txBody>
      </p:sp>
      <p:sp>
        <p:nvSpPr>
          <p:cNvPr id="99469" name="TextBox 1">
            <a:extLst>
              <a:ext uri="{FF2B5EF4-FFF2-40B4-BE49-F238E27FC236}">
                <a16:creationId xmlns:a16="http://schemas.microsoft.com/office/drawing/2014/main" id="{C96B10A6-054E-4E2E-9709-53A9D36C5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2730500"/>
            <a:ext cx="1974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1800" b="1"/>
              <a:t>1. X=250 Y=50</a:t>
            </a:r>
          </a:p>
          <a:p>
            <a:r>
              <a:rPr lang="en-US" altLang="lt-LT" sz="1800" b="1"/>
              <a:t>2. X=1000 Y=100</a:t>
            </a:r>
          </a:p>
          <a:p>
            <a:r>
              <a:rPr lang="en-US" altLang="lt-LT" sz="1800" b="1"/>
              <a:t>3. X=5000 Y=1000</a:t>
            </a:r>
          </a:p>
        </p:txBody>
      </p:sp>
      <p:sp>
        <p:nvSpPr>
          <p:cNvPr id="99471" name="Text Box 143">
            <a:extLst>
              <a:ext uri="{FF2B5EF4-FFF2-40B4-BE49-F238E27FC236}">
                <a16:creationId xmlns:a16="http://schemas.microsoft.com/office/drawing/2014/main" id="{9EB5E182-0A42-4BBF-9940-AFD9793E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271963"/>
            <a:ext cx="697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1800" b="1"/>
              <a:t>1. X-Y=900 km. Kelion</a:t>
            </a:r>
            <a:r>
              <a:rPr lang="lt-LT" altLang="lt-LT" sz="1800" b="1"/>
              <a:t>ė į priekį ir atgal </a:t>
            </a:r>
            <a:r>
              <a:rPr lang="en-US" altLang="lt-LT" sz="1800" b="1"/>
              <a:t>1800 km.</a:t>
            </a:r>
          </a:p>
          <a:p>
            <a:r>
              <a:rPr lang="en-US" altLang="lt-LT" sz="1800" b="1"/>
              <a:t>Minimalus atsako laikas=sklidimo laikas= 1800 km/200000 km/s=9ms</a:t>
            </a:r>
            <a:endParaRPr lang="lt-LT" altLang="lt-LT" sz="1800" b="1"/>
          </a:p>
        </p:txBody>
      </p:sp>
      <p:sp>
        <p:nvSpPr>
          <p:cNvPr id="99472" name="Text Box 144">
            <a:extLst>
              <a:ext uri="{FF2B5EF4-FFF2-40B4-BE49-F238E27FC236}">
                <a16:creationId xmlns:a16="http://schemas.microsoft.com/office/drawing/2014/main" id="{154C1609-1B8F-43D8-871F-7FD5805DF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5216525"/>
            <a:ext cx="7089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1800" b="1"/>
              <a:t>2. X-Y=4000 km. Kelion</a:t>
            </a:r>
            <a:r>
              <a:rPr lang="lt-LT" altLang="lt-LT" sz="1800" b="1"/>
              <a:t>ė į priekį ir atgal </a:t>
            </a:r>
            <a:r>
              <a:rPr lang="en-US" altLang="lt-LT" sz="1800" b="1"/>
              <a:t>8000 km.</a:t>
            </a:r>
          </a:p>
          <a:p>
            <a:r>
              <a:rPr lang="en-US" altLang="lt-LT" sz="1800" b="1"/>
              <a:t>Minimalus atsako laikas=sklidimo laikas= 8000 km/200000 km/s=40ms</a:t>
            </a:r>
            <a:endParaRPr lang="lt-LT" altLang="lt-LT" sz="18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>
            <a:extLst>
              <a:ext uri="{FF2B5EF4-FFF2-40B4-BE49-F238E27FC236}">
                <a16:creationId xmlns:a16="http://schemas.microsoft.com/office/drawing/2014/main" id="{FCE243A6-EC05-453A-8350-47803B5A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98450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Teorija ir praktika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5333E268-0355-45D5-AED5-5FB4A10F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893763"/>
            <a:ext cx="775493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/>
              <a:t>Trys studentai atliko ping atsako laiko RTT matavimus i</a:t>
            </a:r>
            <a:r>
              <a:rPr lang="lt-LT" altLang="lt-LT"/>
              <a:t>š </a:t>
            </a:r>
            <a:endParaRPr lang="en-US" altLang="lt-LT"/>
          </a:p>
          <a:p>
            <a:r>
              <a:rPr lang="lt-LT" altLang="lt-LT"/>
              <a:t>KTU </a:t>
            </a:r>
            <a:r>
              <a:rPr lang="en-US" altLang="lt-LT"/>
              <a:t>laboratorijos </a:t>
            </a:r>
            <a:r>
              <a:rPr lang="lt-LT" altLang="lt-LT"/>
              <a:t>į </a:t>
            </a:r>
          </a:p>
          <a:p>
            <a:r>
              <a:rPr lang="en-US" altLang="lt-LT">
                <a:hlinkClick r:id="rId2"/>
              </a:rPr>
              <a:t>www.ku.lt</a:t>
            </a:r>
            <a:r>
              <a:rPr lang="lt-LT" altLang="lt-LT"/>
              <a:t> -(Klaipėdos universitetas, atstumas </a:t>
            </a:r>
            <a:r>
              <a:rPr lang="en-US" altLang="lt-LT"/>
              <a:t>apie 230km). </a:t>
            </a:r>
            <a:endParaRPr lang="lt-LT" altLang="lt-LT"/>
          </a:p>
          <a:p>
            <a:r>
              <a:rPr lang="en-US" altLang="lt-LT"/>
              <a:t>Pakomentuokite j</a:t>
            </a:r>
            <a:r>
              <a:rPr lang="lt-LT" altLang="lt-LT"/>
              <a:t>ų rezultatus</a:t>
            </a:r>
          </a:p>
          <a:p>
            <a:endParaRPr lang="lt-LT" altLang="lt-LT"/>
          </a:p>
          <a:p>
            <a:pPr>
              <a:buFontTx/>
              <a:buAutoNum type="arabicPeriod"/>
            </a:pPr>
            <a:r>
              <a:rPr lang="en-US" altLang="lt-LT"/>
              <a:t>1 ms</a:t>
            </a:r>
          </a:p>
          <a:p>
            <a:pPr>
              <a:buFontTx/>
              <a:buAutoNum type="arabicPeriod"/>
            </a:pPr>
            <a:r>
              <a:rPr lang="en-US" altLang="lt-LT"/>
              <a:t>3 ms</a:t>
            </a:r>
          </a:p>
          <a:p>
            <a:pPr>
              <a:buFontTx/>
              <a:buAutoNum type="arabicPeriod"/>
            </a:pPr>
            <a:r>
              <a:rPr lang="en-US" altLang="lt-LT"/>
              <a:t>8 ms</a:t>
            </a:r>
            <a:endParaRPr lang="lt-LT" altLang="lt-L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>
            <a:extLst>
              <a:ext uri="{FF2B5EF4-FFF2-40B4-BE49-F238E27FC236}">
                <a16:creationId xmlns:a16="http://schemas.microsoft.com/office/drawing/2014/main" id="{CEBEC35F-ED11-4FBC-A727-CA7AD1A00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779463"/>
            <a:ext cx="834548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lt-LT" sz="2000">
                <a:latin typeface="Arial" panose="020B0604020202020204" pitchFamily="34" charset="0"/>
              </a:rPr>
              <a:t>Trys studentai atliko ping atsako laiko matavimus i</a:t>
            </a:r>
            <a:r>
              <a:rPr lang="lt-LT" altLang="lt-LT" sz="2000">
                <a:latin typeface="Arial" panose="020B0604020202020204" pitchFamily="34" charset="0"/>
              </a:rPr>
              <a:t>š KTU į </a:t>
            </a:r>
            <a:r>
              <a:rPr lang="en-US" altLang="lt-LT" sz="2000">
                <a:latin typeface="Arial" panose="020B0604020202020204" pitchFamily="34" charset="0"/>
              </a:rPr>
              <a:t>www.ku.lt</a:t>
            </a:r>
            <a:r>
              <a:rPr lang="lt-LT" altLang="lt-LT" sz="2000">
                <a:latin typeface="Arial" panose="020B0604020202020204" pitchFamily="34" charset="0"/>
              </a:rPr>
              <a:t> </a:t>
            </a:r>
          </a:p>
          <a:p>
            <a:r>
              <a:rPr lang="lt-LT" altLang="lt-LT" sz="2000">
                <a:latin typeface="Arial" panose="020B0604020202020204" pitchFamily="34" charset="0"/>
              </a:rPr>
              <a:t>(Klaipėdos universitetas, atstumas </a:t>
            </a:r>
            <a:r>
              <a:rPr lang="en-US" altLang="lt-LT" sz="2000">
                <a:latin typeface="Arial" panose="020B0604020202020204" pitchFamily="34" charset="0"/>
              </a:rPr>
              <a:t>apie 230km). </a:t>
            </a:r>
            <a:endParaRPr lang="lt-LT" altLang="lt-LT" sz="2000">
              <a:latin typeface="Arial" panose="020B0604020202020204" pitchFamily="34" charset="0"/>
            </a:endParaRPr>
          </a:p>
          <a:p>
            <a:endParaRPr lang="lt-LT" altLang="lt-LT" sz="2000">
              <a:latin typeface="Arial" panose="020B0604020202020204" pitchFamily="34" charset="0"/>
            </a:endParaRPr>
          </a:p>
          <a:p>
            <a:r>
              <a:rPr lang="en-US" altLang="lt-LT" sz="2000">
                <a:latin typeface="Arial" panose="020B0604020202020204" pitchFamily="34" charset="0"/>
              </a:rPr>
              <a:t>1.    1 ms     </a:t>
            </a:r>
            <a:r>
              <a:rPr lang="en-US" altLang="lt-LT" sz="2000">
                <a:solidFill>
                  <a:srgbClr val="FF0000"/>
                </a:solidFill>
                <a:latin typeface="Arial" panose="020B0604020202020204" pitchFamily="34" charset="0"/>
              </a:rPr>
              <a:t>ne</a:t>
            </a:r>
            <a:r>
              <a:rPr lang="lt-LT" altLang="lt-LT" sz="2000">
                <a:solidFill>
                  <a:srgbClr val="FF0000"/>
                </a:solidFill>
                <a:latin typeface="Arial" panose="020B0604020202020204" pitchFamily="34" charset="0"/>
              </a:rPr>
              <a:t>įmanoma teoriškai, minimum </a:t>
            </a:r>
            <a:r>
              <a:rPr lang="en-US" altLang="lt-LT" sz="2000">
                <a:solidFill>
                  <a:srgbClr val="FF0000"/>
                </a:solidFill>
                <a:latin typeface="Arial" panose="020B0604020202020204" pitchFamily="34" charset="0"/>
              </a:rPr>
              <a:t>2 ms</a:t>
            </a:r>
          </a:p>
          <a:p>
            <a:pPr>
              <a:buFontTx/>
              <a:buAutoNum type="arabicPeriod"/>
            </a:pPr>
            <a:r>
              <a:rPr lang="en-US" altLang="lt-LT" sz="2000">
                <a:latin typeface="Arial" panose="020B0604020202020204" pitchFamily="34" charset="0"/>
              </a:rPr>
              <a:t>3 ms     </a:t>
            </a:r>
            <a:r>
              <a:rPr lang="en-US" altLang="lt-LT" sz="2000">
                <a:solidFill>
                  <a:srgbClr val="FF0000"/>
                </a:solidFill>
                <a:latin typeface="Arial" panose="020B0604020202020204" pitchFamily="34" charset="0"/>
              </a:rPr>
              <a:t>gerai</a:t>
            </a:r>
          </a:p>
          <a:p>
            <a:pPr>
              <a:buFontTx/>
              <a:buAutoNum type="arabicPeriod"/>
            </a:pPr>
            <a:r>
              <a:rPr lang="en-US" altLang="lt-LT" sz="2000">
                <a:latin typeface="Arial" panose="020B0604020202020204" pitchFamily="34" charset="0"/>
              </a:rPr>
              <a:t>8 ms     </a:t>
            </a:r>
            <a:r>
              <a:rPr lang="en-US" altLang="lt-LT" sz="2000">
                <a:solidFill>
                  <a:srgbClr val="FF0000"/>
                </a:solidFill>
                <a:latin typeface="Arial" panose="020B0604020202020204" pitchFamily="34" charset="0"/>
              </a:rPr>
              <a:t>abejotina, tikriausiai jis atliko u</a:t>
            </a:r>
            <a:r>
              <a:rPr lang="lt-LT" altLang="lt-LT" sz="2000">
                <a:solidFill>
                  <a:srgbClr val="FF0000"/>
                </a:solidFill>
                <a:latin typeface="Arial" panose="020B0604020202020204" pitchFamily="34" charset="0"/>
              </a:rPr>
              <a:t>žduotį ne iš KTU laboratorijos </a:t>
            </a:r>
          </a:p>
          <a:p>
            <a:r>
              <a:rPr lang="lt-LT" altLang="lt-LT" sz="2000">
                <a:solidFill>
                  <a:srgbClr val="FF0000"/>
                </a:solidFill>
                <a:latin typeface="Arial" panose="020B0604020202020204" pitchFamily="34" charset="0"/>
              </a:rPr>
              <a:t>o iš namų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CC5B23E5-6855-4BDD-82D9-B0A74842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0550"/>
            <a:ext cx="6834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000">
                <a:latin typeface="Arial" panose="020B0604020202020204" pitchFamily="34" charset="0"/>
              </a:rPr>
              <a:t>Teori</a:t>
            </a:r>
            <a:r>
              <a:rPr lang="lt-LT" altLang="lt-LT" sz="2000">
                <a:latin typeface="Arial" panose="020B0604020202020204" pitchFamily="34" charset="0"/>
              </a:rPr>
              <a:t>ją patikriname praktiškai iš </a:t>
            </a:r>
            <a:r>
              <a:rPr lang="en-US" altLang="lt-LT" sz="2000">
                <a:latin typeface="Arial" panose="020B0604020202020204" pitchFamily="34" charset="0"/>
              </a:rPr>
              <a:t>KTU </a:t>
            </a:r>
            <a:r>
              <a:rPr lang="lt-LT" altLang="lt-LT" sz="2000">
                <a:latin typeface="Arial" panose="020B0604020202020204" pitchFamily="34" charset="0"/>
              </a:rPr>
              <a:t>auditorijos:</a:t>
            </a:r>
            <a:endParaRPr lang="en-US" altLang="lt-LT" sz="2000">
              <a:latin typeface="Arial" panose="020B0604020202020204" pitchFamily="34" charset="0"/>
            </a:endParaRPr>
          </a:p>
          <a:p>
            <a:r>
              <a:rPr lang="en-US" altLang="lt-LT" sz="2000">
                <a:latin typeface="Arial" panose="020B0604020202020204" pitchFamily="34" charset="0"/>
              </a:rPr>
              <a:t>     KU                                                                   ir </a:t>
            </a:r>
            <a:r>
              <a:rPr lang="lt-LT" altLang="lt-LT" sz="2000">
                <a:latin typeface="Arial" panose="020B0604020202020204" pitchFamily="34" charset="0"/>
              </a:rPr>
              <a:t>     </a:t>
            </a:r>
            <a:r>
              <a:rPr lang="en-US" altLang="lt-LT" sz="2000">
                <a:latin typeface="Arial" panose="020B0604020202020204" pitchFamily="34" charset="0"/>
              </a:rPr>
              <a:t>VGTU</a:t>
            </a:r>
            <a:endParaRPr lang="lt-LT" altLang="lt-LT" sz="2000">
              <a:latin typeface="Arial" panose="020B0604020202020204" pitchFamily="34" charset="0"/>
            </a:endParaRPr>
          </a:p>
          <a:p>
            <a:endParaRPr lang="lt-LT" altLang="lt-LT" sz="2000">
              <a:latin typeface="Arial" panose="020B0604020202020204" pitchFamily="34" charset="0"/>
            </a:endParaRPr>
          </a:p>
        </p:txBody>
      </p:sp>
      <p:pic>
        <p:nvPicPr>
          <p:cNvPr id="101381" name="Picture 5">
            <a:extLst>
              <a:ext uri="{FF2B5EF4-FFF2-40B4-BE49-F238E27FC236}">
                <a16:creationId xmlns:a16="http://schemas.microsoft.com/office/drawing/2014/main" id="{37BED8E9-456E-46AA-AADF-C4225274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6688"/>
            <a:ext cx="436245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>
            <a:extLst>
              <a:ext uri="{FF2B5EF4-FFF2-40B4-BE49-F238E27FC236}">
                <a16:creationId xmlns:a16="http://schemas.microsoft.com/office/drawing/2014/main" id="{2D902E7B-4235-45C1-97CE-443C2CF5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981450"/>
            <a:ext cx="413385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3" name="Text Box 7">
            <a:extLst>
              <a:ext uri="{FF2B5EF4-FFF2-40B4-BE49-F238E27FC236}">
                <a16:creationId xmlns:a16="http://schemas.microsoft.com/office/drawing/2014/main" id="{3791FED8-79E8-4E89-ACFD-4C2988CB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3" y="6040438"/>
            <a:ext cx="501650" cy="3365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1600" b="1"/>
              <a:t>OK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3CDC2661-08F1-44B8-8A1A-26682464A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6099175"/>
            <a:ext cx="501650" cy="3365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1600" b="1"/>
              <a:t>OK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C2431DF7-A04B-4239-B30D-0470D6F8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225425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Teorija ir praktika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>
            <a:extLst>
              <a:ext uri="{FF2B5EF4-FFF2-40B4-BE49-F238E27FC236}">
                <a16:creationId xmlns:a16="http://schemas.microsoft.com/office/drawing/2014/main" id="{F0AD573F-D46B-4F3C-8471-B7DFCE2C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835025"/>
            <a:ext cx="612933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5" name="Picture 5">
            <a:extLst>
              <a:ext uri="{FF2B5EF4-FFF2-40B4-BE49-F238E27FC236}">
                <a16:creationId xmlns:a16="http://schemas.microsoft.com/office/drawing/2014/main" id="{4A6A2F19-EE13-46C9-96D0-1824C40D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633913"/>
            <a:ext cx="8086725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6" name="Text Box 6">
            <a:extLst>
              <a:ext uri="{FF2B5EF4-FFF2-40B4-BE49-F238E27FC236}">
                <a16:creationId xmlns:a16="http://schemas.microsoft.com/office/drawing/2014/main" id="{0F244285-03FA-4FA6-AAC6-422709E7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174625"/>
            <a:ext cx="256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Tačiau... iš namų: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9F6887BD-90BD-441A-BEBE-83E15ACCA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497138"/>
            <a:ext cx="488950" cy="3365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1600" b="1"/>
              <a:t>???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7A17F9EF-F8E5-4E40-BE1F-CD8AC87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130550"/>
            <a:ext cx="81359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lt-LT" altLang="lt-LT" sz="2000">
                <a:latin typeface="Arial" panose="020B0604020202020204" pitchFamily="34" charset="0"/>
              </a:rPr>
              <a:t>Prieigos s</a:t>
            </a:r>
            <a:r>
              <a:rPr lang="en-US" altLang="lt-LT" sz="2000">
                <a:latin typeface="Arial" panose="020B0604020202020204" pitchFamily="34" charset="0"/>
              </a:rPr>
              <a:t>parta “iki 100 Mbps” =ma</a:t>
            </a:r>
            <a:r>
              <a:rPr lang="lt-LT" altLang="lt-LT" sz="2000">
                <a:latin typeface="Arial" panose="020B0604020202020204" pitchFamily="34" charset="0"/>
              </a:rPr>
              <a:t>žoka, kad tarpinių mazgų  įtaka </a:t>
            </a:r>
          </a:p>
          <a:p>
            <a:r>
              <a:rPr lang="lt-LT" altLang="lt-LT" sz="2000">
                <a:latin typeface="Arial" panose="020B0604020202020204" pitchFamily="34" charset="0"/>
              </a:rPr>
              <a:t>      nesijaustų</a:t>
            </a:r>
          </a:p>
          <a:p>
            <a:r>
              <a:rPr lang="en-US" altLang="lt-LT" sz="2000">
                <a:latin typeface="Arial" panose="020B0604020202020204" pitchFamily="34" charset="0"/>
              </a:rPr>
              <a:t>2.   </a:t>
            </a:r>
            <a:r>
              <a:rPr lang="lt-LT" altLang="lt-LT" sz="2000">
                <a:latin typeface="Arial" panose="020B0604020202020204" pitchFamily="34" charset="0"/>
              </a:rPr>
              <a:t>Trąsa dvigubai ilgesnė: </a:t>
            </a:r>
          </a:p>
          <a:p>
            <a:r>
              <a:rPr lang="lt-LT" altLang="lt-LT" sz="2000">
                <a:latin typeface="Arial" panose="020B0604020202020204" pitchFamily="34" charset="0"/>
              </a:rPr>
              <a:t>       KaunasTEO-VilniusTEO-KaunasLITNET-KlaipėdaLITNET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21290-D88D-4F60-8514-AD4FD3A9E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5A7A8-FB9F-4474-B457-04440D1B8E3D}" type="slidenum">
              <a:rPr lang="en-GB" altLang="lt-LT" smtClean="0"/>
              <a:pPr/>
              <a:t>36</a:t>
            </a:fld>
            <a:endParaRPr lang="en-GB" altLang="lt-L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6A4-9348-4DDF-BFC1-283D9AA745D0}"/>
              </a:ext>
            </a:extLst>
          </p:cNvPr>
          <p:cNvSpPr txBox="1"/>
          <p:nvPr/>
        </p:nvSpPr>
        <p:spPr>
          <a:xfrm>
            <a:off x="2093167" y="2948473"/>
            <a:ext cx="413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600" b="1" dirty="0"/>
              <a:t>4. TCP efektyvumas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505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C825F-FE60-47DE-8CDA-70B44428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1" y="1393780"/>
            <a:ext cx="6285690" cy="4057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C7D2F-CE5D-4827-8C1B-84B00E503A7D}"/>
              </a:ext>
            </a:extLst>
          </p:cNvPr>
          <p:cNvSpPr txBox="1"/>
          <p:nvPr/>
        </p:nvSpPr>
        <p:spPr>
          <a:xfrm>
            <a:off x="556608" y="892374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Iš paskaitos apie TCP:</a:t>
            </a: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AD9B6-8EE1-4659-B3C3-D2F1719AB5CC}"/>
              </a:ext>
            </a:extLst>
          </p:cNvPr>
          <p:cNvSpPr txBox="1"/>
          <p:nvPr/>
        </p:nvSpPr>
        <p:spPr>
          <a:xfrm>
            <a:off x="990769" y="5787346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Panagrinėsime detaliau</a:t>
            </a: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54348-22FD-4E42-8A5C-94B0BC820609}"/>
              </a:ext>
            </a:extLst>
          </p:cNvPr>
          <p:cNvSpPr txBox="1"/>
          <p:nvPr/>
        </p:nvSpPr>
        <p:spPr>
          <a:xfrm>
            <a:off x="2632851" y="237081"/>
            <a:ext cx="337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TCP 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42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41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t</a:t>
            </a:r>
            <a:endParaRPr lang="en-US" sz="1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t</a:t>
            </a:r>
            <a:endParaRPr lang="en-US" sz="1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52515" y="1974020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1105083" y="1525693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84D4F-7D0A-416D-8CA3-4E35AA288F55}"/>
              </a:ext>
            </a:extLst>
          </p:cNvPr>
          <p:cNvSpPr txBox="1"/>
          <p:nvPr/>
        </p:nvSpPr>
        <p:spPr>
          <a:xfrm>
            <a:off x="978909" y="40549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t1</a:t>
            </a:r>
            <a:endParaRPr lang="en-US" sz="1800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A4E941-F317-4FA7-9DF6-F6FE9112F1CB}"/>
              </a:ext>
            </a:extLst>
          </p:cNvPr>
          <p:cNvGrpSpPr/>
          <p:nvPr/>
        </p:nvGrpSpPr>
        <p:grpSpPr>
          <a:xfrm>
            <a:off x="792816" y="1619623"/>
            <a:ext cx="1288144" cy="658706"/>
            <a:chOff x="1232703" y="508586"/>
            <a:chExt cx="1717525" cy="878275"/>
          </a:xfrm>
        </p:grpSpPr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8BDB230B-0B9D-4AFE-812F-442B8688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4456FD-F283-4D8F-8125-E331FD5B3832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21A015-6214-4DE2-A088-466EC7634E15}"/>
              </a:ext>
            </a:extLst>
          </p:cNvPr>
          <p:cNvSpPr txBox="1"/>
          <p:nvPr/>
        </p:nvSpPr>
        <p:spPr>
          <a:xfrm>
            <a:off x="59462" y="5122523"/>
            <a:ext cx="908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Lange telpa 4 paketai. Išsiunčiamas pirmas, sklida link gavėjo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0CE86-36CF-416E-97B2-68E6087383A9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437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6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41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52515" y="1974020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1418230" y="1501996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84D4F-7D0A-416D-8CA3-4E35AA288F55}"/>
              </a:ext>
            </a:extLst>
          </p:cNvPr>
          <p:cNvSpPr txBox="1"/>
          <p:nvPr/>
        </p:nvSpPr>
        <p:spPr>
          <a:xfrm>
            <a:off x="1292056" y="4056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t2</a:t>
            </a:r>
            <a:endParaRPr lang="en-US" sz="1800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48235" cy="14448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27039" cy="21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797AB2B4-4B8A-49B5-8A95-DF4B4C76D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8" y="2272158"/>
            <a:ext cx="27039" cy="21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473072-85A8-45D0-82E7-66CDB300A4AC}"/>
              </a:ext>
            </a:extLst>
          </p:cNvPr>
          <p:cNvGrpSpPr/>
          <p:nvPr/>
        </p:nvGrpSpPr>
        <p:grpSpPr>
          <a:xfrm>
            <a:off x="792816" y="1619623"/>
            <a:ext cx="1288144" cy="658706"/>
            <a:chOff x="1232703" y="508586"/>
            <a:chExt cx="1717525" cy="878275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F49A5E45-4EC6-49EE-AF6F-67242651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D447A7-F81D-429C-8A8B-57A961A18F5B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0EA2CE3-4CB3-4C20-890D-D6BCF7147E9E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33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4" name="Picture 1">
            <a:extLst>
              <a:ext uri="{FF2B5EF4-FFF2-40B4-BE49-F238E27FC236}">
                <a16:creationId xmlns:a16="http://schemas.microsoft.com/office/drawing/2014/main" id="{4C54B184-6472-419A-9BFB-E00167ED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017588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5" name="Text Box 5">
            <a:extLst>
              <a:ext uri="{FF2B5EF4-FFF2-40B4-BE49-F238E27FC236}">
                <a16:creationId xmlns:a16="http://schemas.microsoft.com/office/drawing/2014/main" id="{C49C28E1-7830-4BDA-A3DB-A3F0A282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17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/>
          </a:p>
        </p:txBody>
      </p:sp>
      <p:sp>
        <p:nvSpPr>
          <p:cNvPr id="158726" name="Rectangle 2">
            <a:extLst>
              <a:ext uri="{FF2B5EF4-FFF2-40B4-BE49-F238E27FC236}">
                <a16:creationId xmlns:a16="http://schemas.microsoft.com/office/drawing/2014/main" id="{3F053A03-109A-4E1E-A967-2304168C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</a:t>
            </a:r>
            <a:r>
              <a:rPr lang="en-US" altLang="lt-LT" sz="3200" b="1">
                <a:cs typeface="Times New Roman" panose="02020603050405020304" pitchFamily="18" charset="0"/>
              </a:rPr>
              <a:t>- kad b</a:t>
            </a:r>
            <a:r>
              <a:rPr lang="lt-LT" altLang="lt-LT" sz="3200" b="1">
                <a:cs typeface="Times New Roman" panose="02020603050405020304" pitchFamily="18" charset="0"/>
              </a:rPr>
              <a:t>ūtų lengviau</a:t>
            </a:r>
            <a:endParaRPr lang="en-AU" altLang="lt-LT" sz="3200" b="1"/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334CA5DA-093F-42A0-A899-F257E39E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831975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Supaprastinkite formulę atvejui kai tikimybės vienodos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3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1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52515" y="1974020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1770705" y="1501996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84D4F-7D0A-416D-8CA3-4E35AA288F55}"/>
              </a:ext>
            </a:extLst>
          </p:cNvPr>
          <p:cNvSpPr txBox="1"/>
          <p:nvPr/>
        </p:nvSpPr>
        <p:spPr>
          <a:xfrm>
            <a:off x="1642842" y="41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t3</a:t>
            </a:r>
            <a:endParaRPr lang="en-US" sz="1800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sp>
        <p:nvSpPr>
          <p:cNvPr id="50" name="Rectangle 14">
            <a:extLst>
              <a:ext uri="{FF2B5EF4-FFF2-40B4-BE49-F238E27FC236}">
                <a16:creationId xmlns:a16="http://schemas.microsoft.com/office/drawing/2014/main" id="{F8038CAD-DAAB-467E-8678-ACCFDDCB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75" y="3769382"/>
            <a:ext cx="45836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C732EF18-3631-414B-A532-4988B0110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265" y="2302318"/>
            <a:ext cx="27039" cy="21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14E40E-D166-492C-A029-0D30DE080783}"/>
              </a:ext>
            </a:extLst>
          </p:cNvPr>
          <p:cNvGrpSpPr/>
          <p:nvPr/>
        </p:nvGrpSpPr>
        <p:grpSpPr>
          <a:xfrm>
            <a:off x="792816" y="1619623"/>
            <a:ext cx="1288144" cy="658706"/>
            <a:chOff x="1232703" y="508586"/>
            <a:chExt cx="1717525" cy="878275"/>
          </a:xfrm>
        </p:grpSpPr>
        <p:sp>
          <p:nvSpPr>
            <p:cNvPr id="53" name="Rectangle 22">
              <a:extLst>
                <a:ext uri="{FF2B5EF4-FFF2-40B4-BE49-F238E27FC236}">
                  <a16:creationId xmlns:a16="http://schemas.microsoft.com/office/drawing/2014/main" id="{0A997549-E21C-4F43-BF33-83D87863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B22AC-99FE-45AD-A330-A4DD72AAE334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E9288CA-1A0E-41DC-9B7D-32AC657313DA}"/>
              </a:ext>
            </a:extLst>
          </p:cNvPr>
          <p:cNvSpPr txBox="1"/>
          <p:nvPr/>
        </p:nvSpPr>
        <p:spPr>
          <a:xfrm>
            <a:off x="623719" y="4742648"/>
            <a:ext cx="76033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Pirmas paketas priimtas. Siunčiamas patvirtinimas</a:t>
            </a:r>
            <a:r>
              <a:rPr lang="en-US" sz="2800" dirty="0"/>
              <a:t>. </a:t>
            </a:r>
            <a:endParaRPr lang="lt-LT" sz="2800" dirty="0"/>
          </a:p>
          <a:p>
            <a:r>
              <a:rPr lang="en-US" sz="2800" dirty="0"/>
              <a:t>O </a:t>
            </a:r>
            <a:r>
              <a:rPr lang="en-US" sz="2800" dirty="0" err="1"/>
              <a:t>siunt</a:t>
            </a:r>
            <a:r>
              <a:rPr lang="lt-LT" sz="2800" dirty="0"/>
              <a:t>ėjas jau išsiuntė 2 ir 3 paketus. 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67710-AD0C-4089-B7A5-D3CAFE3B3FEB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42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1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1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52515" y="1974020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2077677" y="1501996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84D4F-7D0A-416D-8CA3-4E35AA288F55}"/>
              </a:ext>
            </a:extLst>
          </p:cNvPr>
          <p:cNvSpPr txBox="1"/>
          <p:nvPr/>
        </p:nvSpPr>
        <p:spPr>
          <a:xfrm>
            <a:off x="1937375" y="40973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t4</a:t>
            </a:r>
            <a:endParaRPr lang="en-US" sz="1800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8" y="2266083"/>
            <a:ext cx="364745" cy="12536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73" name="Line 30">
            <a:extLst>
              <a:ext uri="{FF2B5EF4-FFF2-40B4-BE49-F238E27FC236}">
                <a16:creationId xmlns:a16="http://schemas.microsoft.com/office/drawing/2014/main" id="{1895ABF2-943A-4003-B3BC-D3097A374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A9BD3D71-6486-4245-A052-6E36FB1A0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567" y="2293143"/>
            <a:ext cx="27039" cy="21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58E4DE-70BE-402F-B7AD-E962DF343546}"/>
              </a:ext>
            </a:extLst>
          </p:cNvPr>
          <p:cNvGrpSpPr/>
          <p:nvPr/>
        </p:nvGrpSpPr>
        <p:grpSpPr>
          <a:xfrm>
            <a:off x="1124663" y="1609945"/>
            <a:ext cx="1288144" cy="658706"/>
            <a:chOff x="1232703" y="508586"/>
            <a:chExt cx="1717525" cy="878275"/>
          </a:xfrm>
        </p:grpSpPr>
        <p:sp>
          <p:nvSpPr>
            <p:cNvPr id="76" name="Rectangle 22">
              <a:extLst>
                <a:ext uri="{FF2B5EF4-FFF2-40B4-BE49-F238E27FC236}">
                  <a16:creationId xmlns:a16="http://schemas.microsoft.com/office/drawing/2014/main" id="{1E6E2B95-38A2-4F52-8981-7C7A185C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4CDC16-1A28-4ABF-A273-967CD28773D9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629B83-B589-4EED-AF92-11FAE291D26A}"/>
              </a:ext>
            </a:extLst>
          </p:cNvPr>
          <p:cNvSpPr txBox="1"/>
          <p:nvPr/>
        </p:nvSpPr>
        <p:spPr>
          <a:xfrm>
            <a:off x="645995" y="4984653"/>
            <a:ext cx="7334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Išsiunčiant 4 paketą gautas pirmojo patvirtinimas.</a:t>
            </a:r>
          </a:p>
          <a:p>
            <a:r>
              <a:rPr lang="lt-LT" sz="2800" dirty="0"/>
              <a:t>Langas pasislenka iki 5 paketo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F19C79-DF38-4A94-B77C-393FBC9EE444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878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1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E4B457-704E-4BB3-8FB6-67D98D5E12DA}"/>
              </a:ext>
            </a:extLst>
          </p:cNvPr>
          <p:cNvGrpSpPr/>
          <p:nvPr/>
        </p:nvGrpSpPr>
        <p:grpSpPr>
          <a:xfrm>
            <a:off x="1453403" y="1606275"/>
            <a:ext cx="1288144" cy="658706"/>
            <a:chOff x="1232703" y="508586"/>
            <a:chExt cx="1717525" cy="878275"/>
          </a:xfrm>
        </p:grpSpPr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B19C257-A760-4A6B-86E3-CD82BF9A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065F15-94C1-4D92-A406-38CB11E09A30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2404168" y="1444323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2282792" y="40512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t5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30562" cy="1228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3774511" y="1971942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sp>
        <p:nvSpPr>
          <p:cNvPr id="84" name="Line 15">
            <a:extLst>
              <a:ext uri="{FF2B5EF4-FFF2-40B4-BE49-F238E27FC236}">
                <a16:creationId xmlns:a16="http://schemas.microsoft.com/office/drawing/2014/main" id="{CE058F2C-7C9B-4022-B34C-6AFC737AB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271" y="2285221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7EF95-AAB5-42CD-ADAA-DEDD3F3E0F62}"/>
              </a:ext>
            </a:extLst>
          </p:cNvPr>
          <p:cNvSpPr txBox="1"/>
          <p:nvPr/>
        </p:nvSpPr>
        <p:spPr>
          <a:xfrm>
            <a:off x="195716" y="5264843"/>
            <a:ext cx="856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Siunčiam maksimalia sparta. Langas vis persislenka tolyn </a:t>
            </a:r>
          </a:p>
          <a:p>
            <a:r>
              <a:rPr lang="lt-LT" sz="2800" dirty="0"/>
              <a:t>kad apimtų 4 paketus nuo paskutinio patvirtinto </a:t>
            </a:r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458DF4-F601-437C-89FB-4C507C78385C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5334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7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0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E4B457-704E-4BB3-8FB6-67D98D5E12DA}"/>
              </a:ext>
            </a:extLst>
          </p:cNvPr>
          <p:cNvGrpSpPr/>
          <p:nvPr/>
        </p:nvGrpSpPr>
        <p:grpSpPr>
          <a:xfrm>
            <a:off x="1775374" y="1605956"/>
            <a:ext cx="1288144" cy="658706"/>
            <a:chOff x="1232703" y="508586"/>
            <a:chExt cx="1717525" cy="878275"/>
          </a:xfrm>
        </p:grpSpPr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B19C257-A760-4A6B-86E3-CD82BF9A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065F15-94C1-4D92-A406-38CB11E09A30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2723685" y="1444323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08E4DF-0893-4203-AC1F-B3013896ABE5}"/>
              </a:ext>
            </a:extLst>
          </p:cNvPr>
          <p:cNvGrpSpPr/>
          <p:nvPr/>
        </p:nvGrpSpPr>
        <p:grpSpPr>
          <a:xfrm>
            <a:off x="4087163" y="1977975"/>
            <a:ext cx="259465" cy="507831"/>
            <a:chOff x="5564971" y="934248"/>
            <a:chExt cx="345953" cy="677108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EA4FE06-2A35-4EB2-A23D-16FF3E4D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392CD5-793F-495B-B955-0AFAFDE7CDC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11</a:t>
              </a:r>
            </a:p>
            <a:p>
              <a:endParaRPr lang="en-US" sz="900" b="1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2584459" y="40503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t6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88586" cy="145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3774511" y="1971942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2315EC-BCAD-44ED-9CC7-68F8F10E5A6B}"/>
              </a:ext>
            </a:extLst>
          </p:cNvPr>
          <p:cNvGrpSpPr/>
          <p:nvPr/>
        </p:nvGrpSpPr>
        <p:grpSpPr>
          <a:xfrm>
            <a:off x="4409331" y="1971701"/>
            <a:ext cx="259465" cy="507831"/>
            <a:chOff x="5564971" y="934248"/>
            <a:chExt cx="345953" cy="677108"/>
          </a:xfrm>
        </p:grpSpPr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13D0D2DA-F0A4-4EA9-904E-F3CD720B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CC1AB-1147-4D65-A38B-832045678652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12</a:t>
              </a:r>
            </a:p>
            <a:p>
              <a:endParaRPr lang="en-US" sz="9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1C759F-57D9-497C-9B62-7F0CB134DF9F}"/>
              </a:ext>
            </a:extLst>
          </p:cNvPr>
          <p:cNvGrpSpPr/>
          <p:nvPr/>
        </p:nvGrpSpPr>
        <p:grpSpPr>
          <a:xfrm>
            <a:off x="2438757" y="3727979"/>
            <a:ext cx="259465" cy="369332"/>
            <a:chOff x="5564971" y="934248"/>
            <a:chExt cx="345953" cy="492443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BD472F8-E928-4A6F-92FE-F6D19F1C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2EEC0C-E55F-4FAF-BDC5-721EE24F5B03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</a:p>
            <a:p>
              <a:endParaRPr lang="en-US" sz="9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9DC4AB-D27E-4C06-B4FC-E4E61D6BF8C4}"/>
              </a:ext>
            </a:extLst>
          </p:cNvPr>
          <p:cNvGrpSpPr/>
          <p:nvPr/>
        </p:nvGrpSpPr>
        <p:grpSpPr>
          <a:xfrm>
            <a:off x="2334322" y="3448729"/>
            <a:ext cx="259465" cy="302277"/>
            <a:chOff x="2206795" y="3453648"/>
            <a:chExt cx="345953" cy="403036"/>
          </a:xfrm>
        </p:grpSpPr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D7DC029C-47F5-4570-B49B-F2C2BA6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10DC79-2E5A-4CFF-9D68-4364C795AA63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  <a:endParaRPr lang="en-US" sz="900" b="1" dirty="0"/>
            </a:p>
          </p:txBody>
        </p:sp>
      </p:grp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923" y="2276676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94" name="Line 15">
            <a:extLst>
              <a:ext uri="{FF2B5EF4-FFF2-40B4-BE49-F238E27FC236}">
                <a16:creationId xmlns:a16="http://schemas.microsoft.com/office/drawing/2014/main" id="{5C93E3D8-F1F9-4398-8793-BC5154B7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176" y="2266308"/>
            <a:ext cx="306941" cy="1007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DC203E-A781-40E8-A58B-D9FAF5BDDAAF}"/>
              </a:ext>
            </a:extLst>
          </p:cNvPr>
          <p:cNvGrpSpPr/>
          <p:nvPr/>
        </p:nvGrpSpPr>
        <p:grpSpPr>
          <a:xfrm>
            <a:off x="2666956" y="3438341"/>
            <a:ext cx="97623" cy="302277"/>
            <a:chOff x="2206795" y="3453648"/>
            <a:chExt cx="345953" cy="403036"/>
          </a:xfrm>
        </p:grpSpPr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id="{C0EDAE74-B276-46BB-AD05-46422A5E0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604FF1-7F6F-478C-BD17-030233326071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sp>
        <p:nvSpPr>
          <p:cNvPr id="98" name="Line 15">
            <a:extLst>
              <a:ext uri="{FF2B5EF4-FFF2-40B4-BE49-F238E27FC236}">
                <a16:creationId xmlns:a16="http://schemas.microsoft.com/office/drawing/2014/main" id="{8C996BA5-D2B6-4733-AA2C-53677804F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271" y="2285221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6A02102A-08DC-4DFE-85E8-FAE43726A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271" y="2293621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0F451-E273-4CFE-AF57-4635149D5CD9}"/>
              </a:ext>
            </a:extLst>
          </p:cNvPr>
          <p:cNvSpPr txBox="1"/>
          <p:nvPr/>
        </p:nvSpPr>
        <p:spPr>
          <a:xfrm>
            <a:off x="405263" y="5726338"/>
            <a:ext cx="7019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Matome, kad pas gavėją paketai ateina ne visai </a:t>
            </a:r>
          </a:p>
          <a:p>
            <a:r>
              <a:rPr lang="lt-LT" sz="2800" dirty="0"/>
              <a:t>vienodais intervalais</a:t>
            </a:r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FDC1AB-0FC9-43E7-9264-33315203A329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6849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3774511" y="1971942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3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5" y="3366380"/>
            <a:ext cx="11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E4B457-704E-4BB3-8FB6-67D98D5E12DA}"/>
              </a:ext>
            </a:extLst>
          </p:cNvPr>
          <p:cNvGrpSpPr/>
          <p:nvPr/>
        </p:nvGrpSpPr>
        <p:grpSpPr>
          <a:xfrm>
            <a:off x="2109024" y="1633378"/>
            <a:ext cx="1288144" cy="658706"/>
            <a:chOff x="1303667" y="498358"/>
            <a:chExt cx="1717525" cy="878275"/>
          </a:xfrm>
        </p:grpSpPr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B19C257-A760-4A6B-86E3-CD82BF9A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67" y="498358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065F15-94C1-4D92-A406-38CB11E09A30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3062098" y="1444323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08E4DF-0893-4203-AC1F-B3013896ABE5}"/>
              </a:ext>
            </a:extLst>
          </p:cNvPr>
          <p:cNvGrpSpPr/>
          <p:nvPr/>
        </p:nvGrpSpPr>
        <p:grpSpPr>
          <a:xfrm>
            <a:off x="4087163" y="1977975"/>
            <a:ext cx="259465" cy="507831"/>
            <a:chOff x="5564971" y="934248"/>
            <a:chExt cx="345953" cy="677108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EA4FE06-2A35-4EB2-A23D-16FF3E4D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392CD5-793F-495B-B955-0AFAFDE7CDC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11</a:t>
              </a:r>
            </a:p>
            <a:p>
              <a:endParaRPr lang="en-US" sz="900" b="1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2935924" y="40353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t7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88586" cy="145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2315EC-BCAD-44ED-9CC7-68F8F10E5A6B}"/>
              </a:ext>
            </a:extLst>
          </p:cNvPr>
          <p:cNvGrpSpPr/>
          <p:nvPr/>
        </p:nvGrpSpPr>
        <p:grpSpPr>
          <a:xfrm>
            <a:off x="4409331" y="1971701"/>
            <a:ext cx="259465" cy="507831"/>
            <a:chOff x="5564971" y="934248"/>
            <a:chExt cx="345953" cy="677108"/>
          </a:xfrm>
        </p:grpSpPr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13D0D2DA-F0A4-4EA9-904E-F3CD720B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CC1AB-1147-4D65-A38B-832045678652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12</a:t>
              </a:r>
            </a:p>
            <a:p>
              <a:endParaRPr lang="en-US" sz="9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1C759F-57D9-497C-9B62-7F0CB134DF9F}"/>
              </a:ext>
            </a:extLst>
          </p:cNvPr>
          <p:cNvGrpSpPr/>
          <p:nvPr/>
        </p:nvGrpSpPr>
        <p:grpSpPr>
          <a:xfrm>
            <a:off x="2438757" y="3727979"/>
            <a:ext cx="259465" cy="369332"/>
            <a:chOff x="5564971" y="934248"/>
            <a:chExt cx="345953" cy="492443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BD472F8-E928-4A6F-92FE-F6D19F1C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2EEC0C-E55F-4FAF-BDC5-721EE24F5B03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</a:p>
            <a:p>
              <a:endParaRPr lang="en-US" sz="9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9DC4AB-D27E-4C06-B4FC-E4E61D6BF8C4}"/>
              </a:ext>
            </a:extLst>
          </p:cNvPr>
          <p:cNvGrpSpPr/>
          <p:nvPr/>
        </p:nvGrpSpPr>
        <p:grpSpPr>
          <a:xfrm>
            <a:off x="2334322" y="3448729"/>
            <a:ext cx="259465" cy="302277"/>
            <a:chOff x="2206795" y="3453648"/>
            <a:chExt cx="345953" cy="403036"/>
          </a:xfrm>
        </p:grpSpPr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D7DC029C-47F5-4570-B49B-F2C2BA6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10DC79-2E5A-4CFF-9D68-4364C795AA63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  <a:endParaRPr lang="en-US" sz="900" b="1" dirty="0"/>
            </a:p>
          </p:txBody>
        </p:sp>
      </p:grp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923" y="2276676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94" name="Line 15">
            <a:extLst>
              <a:ext uri="{FF2B5EF4-FFF2-40B4-BE49-F238E27FC236}">
                <a16:creationId xmlns:a16="http://schemas.microsoft.com/office/drawing/2014/main" id="{5C93E3D8-F1F9-4398-8793-BC5154B7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175" y="2266307"/>
            <a:ext cx="273324" cy="9395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98" name="Rectangle 14">
            <a:extLst>
              <a:ext uri="{FF2B5EF4-FFF2-40B4-BE49-F238E27FC236}">
                <a16:creationId xmlns:a16="http://schemas.microsoft.com/office/drawing/2014/main" id="{7DBCF470-3AD0-4315-89E1-9D16068C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144" y="3762659"/>
            <a:ext cx="70715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8D1E1-E9BA-429D-9B12-61BEDDC884FE}"/>
              </a:ext>
            </a:extLst>
          </p:cNvPr>
          <p:cNvGrpSpPr/>
          <p:nvPr/>
        </p:nvGrpSpPr>
        <p:grpSpPr>
          <a:xfrm>
            <a:off x="2621067" y="3449793"/>
            <a:ext cx="259465" cy="302277"/>
            <a:chOff x="2206795" y="3453648"/>
            <a:chExt cx="345953" cy="403036"/>
          </a:xfrm>
        </p:grpSpPr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9AA87A06-949B-477D-8BB2-83551FFC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7982C1-80DF-4A4C-A4A5-D1D465372EC2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  <a:endParaRPr lang="en-US" sz="900" b="1" dirty="0"/>
            </a:p>
          </p:txBody>
        </p:sp>
      </p:grpSp>
      <p:sp>
        <p:nvSpPr>
          <p:cNvPr id="102" name="Line 30">
            <a:extLst>
              <a:ext uri="{FF2B5EF4-FFF2-40B4-BE49-F238E27FC236}">
                <a16:creationId xmlns:a16="http://schemas.microsoft.com/office/drawing/2014/main" id="{A966807F-10A5-4123-A80C-6A5831FF9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449" y="2281652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79957AE0-04F7-4D68-926C-1029F7AF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695" y="2278588"/>
            <a:ext cx="314546" cy="902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8ABDAF62-B2DB-478B-91C6-8084008CD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542" y="2284285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2A65000F-6A0B-4F1D-BD2E-37712EDB7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16" y="3278758"/>
            <a:ext cx="86732" cy="4556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7D580D-C2DB-411D-B10D-02CBCFF3F8F4}"/>
              </a:ext>
            </a:extLst>
          </p:cNvPr>
          <p:cNvCxnSpPr>
            <a:cxnSpLocks/>
            <a:stCxn id="94" idx="1"/>
          </p:cNvCxnSpPr>
          <p:nvPr/>
        </p:nvCxnSpPr>
        <p:spPr>
          <a:xfrm>
            <a:off x="2660499" y="3205828"/>
            <a:ext cx="291336" cy="6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9FE04C-AA28-44B0-9D37-117C0647906D}"/>
              </a:ext>
            </a:extLst>
          </p:cNvPr>
          <p:cNvSpPr txBox="1"/>
          <p:nvPr/>
        </p:nvSpPr>
        <p:spPr>
          <a:xfrm>
            <a:off x="390515" y="4718174"/>
            <a:ext cx="79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200" dirty="0"/>
              <a:t>Diagramoje jau matome problemą su 5 paketu. </a:t>
            </a:r>
          </a:p>
          <a:p>
            <a:r>
              <a:rPr lang="lt-LT" sz="3200" dirty="0"/>
              <a:t>Bet siuntėjas to nežino ir sėkmingai siunčia </a:t>
            </a:r>
          </a:p>
          <a:p>
            <a:r>
              <a:rPr lang="lt-LT" sz="3200" dirty="0"/>
              <a:t>toliau maksimalia sparta</a:t>
            </a:r>
            <a:endParaRPr lang="en-US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290094-8C58-43E4-9967-4287D68C9FE9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2465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08E4DF-0893-4203-AC1F-B3013896ABE5}"/>
              </a:ext>
            </a:extLst>
          </p:cNvPr>
          <p:cNvGrpSpPr/>
          <p:nvPr/>
        </p:nvGrpSpPr>
        <p:grpSpPr>
          <a:xfrm>
            <a:off x="4087163" y="1977975"/>
            <a:ext cx="259465" cy="507831"/>
            <a:chOff x="5564971" y="934248"/>
            <a:chExt cx="345953" cy="677108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EA4FE06-2A35-4EB2-A23D-16FF3E4D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392CD5-793F-495B-B955-0AFAFDE7CDC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11</a:t>
              </a:r>
            </a:p>
            <a:p>
              <a:endParaRPr lang="en-US" sz="9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3774511" y="1971942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0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3395179" y="1537809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3250579" y="40274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t8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88586" cy="145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2315EC-BCAD-44ED-9CC7-68F8F10E5A6B}"/>
              </a:ext>
            </a:extLst>
          </p:cNvPr>
          <p:cNvGrpSpPr/>
          <p:nvPr/>
        </p:nvGrpSpPr>
        <p:grpSpPr>
          <a:xfrm>
            <a:off x="4409331" y="1971701"/>
            <a:ext cx="259465" cy="507831"/>
            <a:chOff x="5564971" y="934248"/>
            <a:chExt cx="345953" cy="677108"/>
          </a:xfrm>
        </p:grpSpPr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13D0D2DA-F0A4-4EA9-904E-F3CD720B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CC1AB-1147-4D65-A38B-832045678652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12</a:t>
              </a:r>
            </a:p>
            <a:p>
              <a:endParaRPr lang="en-US" sz="9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1C759F-57D9-497C-9B62-7F0CB134DF9F}"/>
              </a:ext>
            </a:extLst>
          </p:cNvPr>
          <p:cNvGrpSpPr/>
          <p:nvPr/>
        </p:nvGrpSpPr>
        <p:grpSpPr>
          <a:xfrm>
            <a:off x="2438757" y="3727979"/>
            <a:ext cx="259465" cy="369332"/>
            <a:chOff x="5564971" y="934248"/>
            <a:chExt cx="345953" cy="492443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BD472F8-E928-4A6F-92FE-F6D19F1C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2EEC0C-E55F-4FAF-BDC5-721EE24F5B03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</a:p>
            <a:p>
              <a:endParaRPr lang="en-US" sz="9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9DC4AB-D27E-4C06-B4FC-E4E61D6BF8C4}"/>
              </a:ext>
            </a:extLst>
          </p:cNvPr>
          <p:cNvGrpSpPr/>
          <p:nvPr/>
        </p:nvGrpSpPr>
        <p:grpSpPr>
          <a:xfrm>
            <a:off x="2334322" y="3448729"/>
            <a:ext cx="259465" cy="302277"/>
            <a:chOff x="2206795" y="3453648"/>
            <a:chExt cx="345953" cy="403036"/>
          </a:xfrm>
        </p:grpSpPr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D7DC029C-47F5-4570-B49B-F2C2BA6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10DC79-2E5A-4CFF-9D68-4364C795AA63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  <a:endParaRPr lang="en-US" sz="900" b="1" dirty="0"/>
            </a:p>
          </p:txBody>
        </p:sp>
      </p:grp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923" y="2276676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8D1E1-E9BA-429D-9B12-61BEDDC884FE}"/>
              </a:ext>
            </a:extLst>
          </p:cNvPr>
          <p:cNvGrpSpPr/>
          <p:nvPr/>
        </p:nvGrpSpPr>
        <p:grpSpPr>
          <a:xfrm>
            <a:off x="2621067" y="3449793"/>
            <a:ext cx="259465" cy="302277"/>
            <a:chOff x="2206795" y="3453648"/>
            <a:chExt cx="345953" cy="403036"/>
          </a:xfrm>
        </p:grpSpPr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9AA87A06-949B-477D-8BB2-83551FFC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7982C1-80DF-4A4C-A4A5-D1D465372EC2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  <a:endParaRPr lang="en-US" sz="900" b="1" dirty="0"/>
            </a:p>
          </p:txBody>
        </p:sp>
      </p:grpSp>
      <p:sp>
        <p:nvSpPr>
          <p:cNvPr id="102" name="Line 30">
            <a:extLst>
              <a:ext uri="{FF2B5EF4-FFF2-40B4-BE49-F238E27FC236}">
                <a16:creationId xmlns:a16="http://schemas.microsoft.com/office/drawing/2014/main" id="{A966807F-10A5-4123-A80C-6A5831FF9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449" y="2281652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79957AE0-04F7-4D68-926C-1029F7AF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695" y="2278588"/>
            <a:ext cx="575153" cy="1459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AE57A9-7504-44DA-B380-33B0ADBEDF7A}"/>
              </a:ext>
            </a:extLst>
          </p:cNvPr>
          <p:cNvGrpSpPr/>
          <p:nvPr/>
        </p:nvGrpSpPr>
        <p:grpSpPr>
          <a:xfrm>
            <a:off x="3018132" y="3734687"/>
            <a:ext cx="259465" cy="369332"/>
            <a:chOff x="5564971" y="934248"/>
            <a:chExt cx="345953" cy="492443"/>
          </a:xfrm>
        </p:grpSpPr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B4E4055E-1A20-4FAA-8D93-0457D388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6410D4-61B8-4B94-9047-6BF311D1DFC9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</a:p>
            <a:p>
              <a:endParaRPr lang="en-US" sz="900" b="1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692319-8A2D-4390-A22B-D485750241CF}"/>
              </a:ext>
            </a:extLst>
          </p:cNvPr>
          <p:cNvGrpSpPr/>
          <p:nvPr/>
        </p:nvGrpSpPr>
        <p:grpSpPr>
          <a:xfrm>
            <a:off x="3206655" y="3436262"/>
            <a:ext cx="259465" cy="302277"/>
            <a:chOff x="2206795" y="3453648"/>
            <a:chExt cx="345953" cy="403036"/>
          </a:xfrm>
        </p:grpSpPr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6D94DE2A-A751-43EE-BD86-48D724DD6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860012-451C-4A18-9A48-FDFD5DE56839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  <a:endParaRPr lang="en-US" sz="900" b="1" dirty="0"/>
            </a:p>
          </p:txBody>
        </p:sp>
      </p:grpSp>
      <p:sp>
        <p:nvSpPr>
          <p:cNvPr id="107" name="Line 15">
            <a:extLst>
              <a:ext uri="{FF2B5EF4-FFF2-40B4-BE49-F238E27FC236}">
                <a16:creationId xmlns:a16="http://schemas.microsoft.com/office/drawing/2014/main" id="{8EEEDF08-6A3A-451F-9F81-6F4BD1F0C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1" y="2272454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A26A68-3FDC-4BCD-A6D5-3A71F59AFBC0}"/>
              </a:ext>
            </a:extLst>
          </p:cNvPr>
          <p:cNvGrpSpPr/>
          <p:nvPr/>
        </p:nvGrpSpPr>
        <p:grpSpPr>
          <a:xfrm>
            <a:off x="2109024" y="1633378"/>
            <a:ext cx="1288144" cy="658706"/>
            <a:chOff x="1303667" y="498358"/>
            <a:chExt cx="1717525" cy="878275"/>
          </a:xfrm>
        </p:grpSpPr>
        <p:sp>
          <p:nvSpPr>
            <p:cNvPr id="109" name="Rectangle 22">
              <a:extLst>
                <a:ext uri="{FF2B5EF4-FFF2-40B4-BE49-F238E27FC236}">
                  <a16:creationId xmlns:a16="http://schemas.microsoft.com/office/drawing/2014/main" id="{69A34C82-F2C6-4C97-952B-DDCFC715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67" y="498358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2ECB48-21F5-43DB-873D-A3E527ED17C9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1E7D371C-E31A-4821-9C55-A66F4B037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645" y="2317725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9A02C9-3E42-4063-A76A-9C56EE88C3A1}"/>
              </a:ext>
            </a:extLst>
          </p:cNvPr>
          <p:cNvGrpSpPr/>
          <p:nvPr/>
        </p:nvGrpSpPr>
        <p:grpSpPr>
          <a:xfrm>
            <a:off x="2399746" y="2275705"/>
            <a:ext cx="638473" cy="1468145"/>
            <a:chOff x="5401299" y="4270254"/>
            <a:chExt cx="851297" cy="1957526"/>
          </a:xfrm>
        </p:grpSpPr>
        <p:sp>
          <p:nvSpPr>
            <p:cNvPr id="113" name="Line 15">
              <a:extLst>
                <a:ext uri="{FF2B5EF4-FFF2-40B4-BE49-F238E27FC236}">
                  <a16:creationId xmlns:a16="http://schemas.microsoft.com/office/drawing/2014/main" id="{DBBFD32D-D91B-403D-A708-2328C8F7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1299" y="4270254"/>
              <a:ext cx="364432" cy="1252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684CAAE2-B403-44E3-BA84-C825ADA50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6953" y="5620190"/>
              <a:ext cx="115643" cy="607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10C4F6-9298-4FCD-A94F-426679FBA683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>
              <a:off x="5765731" y="5522949"/>
              <a:ext cx="388448" cy="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Line 15">
            <a:extLst>
              <a:ext uri="{FF2B5EF4-FFF2-40B4-BE49-F238E27FC236}">
                <a16:creationId xmlns:a16="http://schemas.microsoft.com/office/drawing/2014/main" id="{F29879D2-9A23-4488-85FB-CB95D7E50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233" y="3243993"/>
            <a:ext cx="48452" cy="2024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39931-9DA8-410C-BD4B-13835A061866}"/>
              </a:ext>
            </a:extLst>
          </p:cNvPr>
          <p:cNvSpPr txBox="1"/>
          <p:nvPr/>
        </p:nvSpPr>
        <p:spPr>
          <a:xfrm>
            <a:off x="0" y="4999166"/>
            <a:ext cx="71561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Kol kas siuntėjui viskas gerai. Paskutinis gautas </a:t>
            </a:r>
          </a:p>
          <a:p>
            <a:r>
              <a:rPr lang="lt-LT" sz="2800" dirty="0"/>
              <a:t>patvirtinimas 4, taigi išsiunčiamas paskutinis </a:t>
            </a:r>
          </a:p>
          <a:p>
            <a:r>
              <a:rPr lang="lt-LT" sz="2800" dirty="0"/>
              <a:t>paketas lange 4+4</a:t>
            </a:r>
            <a:endParaRPr lang="en-US" sz="2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071AD4-8C71-449F-9856-C487E0CA1D86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7532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08E4DF-0893-4203-AC1F-B3013896ABE5}"/>
              </a:ext>
            </a:extLst>
          </p:cNvPr>
          <p:cNvGrpSpPr/>
          <p:nvPr/>
        </p:nvGrpSpPr>
        <p:grpSpPr>
          <a:xfrm>
            <a:off x="4410246" y="1956890"/>
            <a:ext cx="259465" cy="507831"/>
            <a:chOff x="5564971" y="934248"/>
            <a:chExt cx="345953" cy="677108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EA4FE06-2A35-4EB2-A23D-16FF3E4D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392CD5-793F-495B-B955-0AFAFDE7CDC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11</a:t>
              </a:r>
            </a:p>
            <a:p>
              <a:endParaRPr lang="en-US" sz="9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4097595" y="1950857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775851" y="1956890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14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3574612" y="40488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t9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88586" cy="145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2315EC-BCAD-44ED-9CC7-68F8F10E5A6B}"/>
              </a:ext>
            </a:extLst>
          </p:cNvPr>
          <p:cNvGrpSpPr/>
          <p:nvPr/>
        </p:nvGrpSpPr>
        <p:grpSpPr>
          <a:xfrm>
            <a:off x="4732414" y="1950617"/>
            <a:ext cx="259465" cy="507831"/>
            <a:chOff x="5564971" y="934248"/>
            <a:chExt cx="345953" cy="677108"/>
          </a:xfrm>
        </p:grpSpPr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13D0D2DA-F0A4-4EA9-904E-F3CD720B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CC1AB-1147-4D65-A38B-832045678652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12</a:t>
              </a:r>
            </a:p>
            <a:p>
              <a:endParaRPr lang="en-US" sz="9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1C759F-57D9-497C-9B62-7F0CB134DF9F}"/>
              </a:ext>
            </a:extLst>
          </p:cNvPr>
          <p:cNvGrpSpPr/>
          <p:nvPr/>
        </p:nvGrpSpPr>
        <p:grpSpPr>
          <a:xfrm>
            <a:off x="2438757" y="3727979"/>
            <a:ext cx="259465" cy="369332"/>
            <a:chOff x="5564971" y="934248"/>
            <a:chExt cx="345953" cy="492443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BD472F8-E928-4A6F-92FE-F6D19F1C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2EEC0C-E55F-4FAF-BDC5-721EE24F5B03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</a:p>
            <a:p>
              <a:endParaRPr lang="en-US" sz="9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9DC4AB-D27E-4C06-B4FC-E4E61D6BF8C4}"/>
              </a:ext>
            </a:extLst>
          </p:cNvPr>
          <p:cNvGrpSpPr/>
          <p:nvPr/>
        </p:nvGrpSpPr>
        <p:grpSpPr>
          <a:xfrm>
            <a:off x="2334322" y="3448729"/>
            <a:ext cx="259465" cy="302277"/>
            <a:chOff x="2206795" y="3453648"/>
            <a:chExt cx="345953" cy="403036"/>
          </a:xfrm>
        </p:grpSpPr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D7DC029C-47F5-4570-B49B-F2C2BA6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10DC79-2E5A-4CFF-9D68-4364C795AA63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  <a:endParaRPr lang="en-US" sz="900" b="1" dirty="0"/>
            </a:p>
          </p:txBody>
        </p:sp>
      </p:grp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923" y="2276676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8D1E1-E9BA-429D-9B12-61BEDDC884FE}"/>
              </a:ext>
            </a:extLst>
          </p:cNvPr>
          <p:cNvGrpSpPr/>
          <p:nvPr/>
        </p:nvGrpSpPr>
        <p:grpSpPr>
          <a:xfrm>
            <a:off x="2621067" y="3449793"/>
            <a:ext cx="259465" cy="302277"/>
            <a:chOff x="2206795" y="3453648"/>
            <a:chExt cx="345953" cy="403036"/>
          </a:xfrm>
        </p:grpSpPr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9AA87A06-949B-477D-8BB2-83551FFC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7982C1-80DF-4A4C-A4A5-D1D465372EC2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  <a:endParaRPr lang="en-US" sz="900" b="1" dirty="0"/>
            </a:p>
          </p:txBody>
        </p:sp>
      </p:grpSp>
      <p:sp>
        <p:nvSpPr>
          <p:cNvPr id="102" name="Line 30">
            <a:extLst>
              <a:ext uri="{FF2B5EF4-FFF2-40B4-BE49-F238E27FC236}">
                <a16:creationId xmlns:a16="http://schemas.microsoft.com/office/drawing/2014/main" id="{A966807F-10A5-4123-A80C-6A5831FF9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449" y="2281652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79957AE0-04F7-4D68-926C-1029F7AF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694" y="2278588"/>
            <a:ext cx="476925" cy="1455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AE57A9-7504-44DA-B380-33B0ADBEDF7A}"/>
              </a:ext>
            </a:extLst>
          </p:cNvPr>
          <p:cNvGrpSpPr/>
          <p:nvPr/>
        </p:nvGrpSpPr>
        <p:grpSpPr>
          <a:xfrm>
            <a:off x="3018132" y="3734687"/>
            <a:ext cx="259465" cy="369332"/>
            <a:chOff x="5564971" y="934248"/>
            <a:chExt cx="345953" cy="492443"/>
          </a:xfrm>
        </p:grpSpPr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B4E4055E-1A20-4FAA-8D93-0457D388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6410D4-61B8-4B94-9047-6BF311D1DFC9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</a:p>
            <a:p>
              <a:endParaRPr lang="en-US" sz="900" b="1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692319-8A2D-4390-A22B-D485750241CF}"/>
              </a:ext>
            </a:extLst>
          </p:cNvPr>
          <p:cNvGrpSpPr/>
          <p:nvPr/>
        </p:nvGrpSpPr>
        <p:grpSpPr>
          <a:xfrm>
            <a:off x="3206655" y="3436262"/>
            <a:ext cx="259465" cy="302277"/>
            <a:chOff x="2206795" y="3453648"/>
            <a:chExt cx="345953" cy="403036"/>
          </a:xfrm>
        </p:grpSpPr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6D94DE2A-A751-43EE-BD86-48D724DD6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860012-451C-4A18-9A48-FDFD5DE56839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  <a:endParaRPr lang="en-US" sz="900" b="1" dirty="0"/>
            </a:p>
          </p:txBody>
        </p:sp>
      </p:grpSp>
      <p:sp>
        <p:nvSpPr>
          <p:cNvPr id="107" name="Line 15">
            <a:extLst>
              <a:ext uri="{FF2B5EF4-FFF2-40B4-BE49-F238E27FC236}">
                <a16:creationId xmlns:a16="http://schemas.microsoft.com/office/drawing/2014/main" id="{8EEEDF08-6A3A-451F-9F81-6F4BD1F0C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0" y="2272455"/>
            <a:ext cx="414805" cy="14819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A26A68-3FDC-4BCD-A6D5-3A71F59AFBC0}"/>
              </a:ext>
            </a:extLst>
          </p:cNvPr>
          <p:cNvGrpSpPr/>
          <p:nvPr/>
        </p:nvGrpSpPr>
        <p:grpSpPr>
          <a:xfrm>
            <a:off x="2109024" y="1633378"/>
            <a:ext cx="1288144" cy="658706"/>
            <a:chOff x="1303667" y="498358"/>
            <a:chExt cx="1717525" cy="878275"/>
          </a:xfrm>
        </p:grpSpPr>
        <p:sp>
          <p:nvSpPr>
            <p:cNvPr id="109" name="Rectangle 22">
              <a:extLst>
                <a:ext uri="{FF2B5EF4-FFF2-40B4-BE49-F238E27FC236}">
                  <a16:creationId xmlns:a16="http://schemas.microsoft.com/office/drawing/2014/main" id="{69A34C82-F2C6-4C97-952B-DDCFC715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67" y="498358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2ECB48-21F5-43DB-873D-A3E527ED17C9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1E7D371C-E31A-4821-9C55-A66F4B037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644" y="2317725"/>
            <a:ext cx="316028" cy="1422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9A02C9-3E42-4063-A76A-9C56EE88C3A1}"/>
              </a:ext>
            </a:extLst>
          </p:cNvPr>
          <p:cNvGrpSpPr/>
          <p:nvPr/>
        </p:nvGrpSpPr>
        <p:grpSpPr>
          <a:xfrm>
            <a:off x="2399746" y="2275705"/>
            <a:ext cx="638473" cy="1468145"/>
            <a:chOff x="5401299" y="4270254"/>
            <a:chExt cx="851297" cy="1957526"/>
          </a:xfrm>
        </p:grpSpPr>
        <p:sp>
          <p:nvSpPr>
            <p:cNvPr id="113" name="Line 15">
              <a:extLst>
                <a:ext uri="{FF2B5EF4-FFF2-40B4-BE49-F238E27FC236}">
                  <a16:creationId xmlns:a16="http://schemas.microsoft.com/office/drawing/2014/main" id="{DBBFD32D-D91B-403D-A708-2328C8F7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1299" y="4270254"/>
              <a:ext cx="364432" cy="1252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684CAAE2-B403-44E3-BA84-C825ADA50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6953" y="5620190"/>
              <a:ext cx="115643" cy="607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10C4F6-9298-4FCD-A94F-426679FBA683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>
              <a:off x="5765731" y="5522949"/>
              <a:ext cx="388448" cy="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Line 15">
            <a:extLst>
              <a:ext uri="{FF2B5EF4-FFF2-40B4-BE49-F238E27FC236}">
                <a16:creationId xmlns:a16="http://schemas.microsoft.com/office/drawing/2014/main" id="{F29879D2-9A23-4488-85FB-CB95D7E50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233" y="2431612"/>
            <a:ext cx="329646" cy="1014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AC13AB-7DDF-4855-BA15-BD6133D5C3F1}"/>
              </a:ext>
            </a:extLst>
          </p:cNvPr>
          <p:cNvCxnSpPr/>
          <p:nvPr/>
        </p:nvCxnSpPr>
        <p:spPr>
          <a:xfrm flipH="1">
            <a:off x="3700786" y="1499517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3A99A6-3169-4F2B-AD30-922D9EEABAA8}"/>
              </a:ext>
            </a:extLst>
          </p:cNvPr>
          <p:cNvSpPr txBox="1"/>
          <p:nvPr/>
        </p:nvSpPr>
        <p:spPr>
          <a:xfrm>
            <a:off x="48796" y="4813729"/>
            <a:ext cx="8442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/>
              <a:t>Daugiau siųsti negalima, paskutinis paketas lange jau išsiųstas.</a:t>
            </a:r>
          </a:p>
          <a:p>
            <a:r>
              <a:rPr lang="lt-LT" sz="2800" dirty="0"/>
              <a:t>Laukiam...</a:t>
            </a:r>
            <a:endParaRPr lang="en-US" sz="28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66B331-5D8E-4E99-B463-0C6C2CA038A0}"/>
              </a:ext>
            </a:extLst>
          </p:cNvPr>
          <p:cNvGrpSpPr/>
          <p:nvPr/>
        </p:nvGrpSpPr>
        <p:grpSpPr>
          <a:xfrm>
            <a:off x="3265430" y="3739842"/>
            <a:ext cx="259465" cy="369332"/>
            <a:chOff x="5564971" y="934248"/>
            <a:chExt cx="345953" cy="492443"/>
          </a:xfrm>
        </p:grpSpPr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D0A0D426-AE36-47B4-B6A6-B2E1F6D1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0E5D5E2-3DD4-4AE1-BF7A-C5C03639B72B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6</a:t>
              </a:r>
            </a:p>
            <a:p>
              <a:endParaRPr lang="en-US" sz="900" b="1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5B7C3BC-467C-4475-BF30-98E3B6D6C43A}"/>
              </a:ext>
            </a:extLst>
          </p:cNvPr>
          <p:cNvGrpSpPr/>
          <p:nvPr/>
        </p:nvGrpSpPr>
        <p:grpSpPr>
          <a:xfrm>
            <a:off x="3487668" y="3759531"/>
            <a:ext cx="283973" cy="369332"/>
            <a:chOff x="5564971" y="943182"/>
            <a:chExt cx="399648" cy="492442"/>
          </a:xfrm>
        </p:grpSpPr>
        <p:sp>
          <p:nvSpPr>
            <p:cNvPr id="120" name="Rectangle 14">
              <a:extLst>
                <a:ext uri="{FF2B5EF4-FFF2-40B4-BE49-F238E27FC236}">
                  <a16:creationId xmlns:a16="http://schemas.microsoft.com/office/drawing/2014/main" id="{51632DF3-0EC8-4821-8CAF-774E5273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CF221B-E478-4D00-ADA4-979A97BDE150}"/>
                </a:ext>
              </a:extLst>
            </p:cNvPr>
            <p:cNvSpPr txBox="1"/>
            <p:nvPr/>
          </p:nvSpPr>
          <p:spPr>
            <a:xfrm>
              <a:off x="5618665" y="943182"/>
              <a:ext cx="34595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</a:p>
            <a:p>
              <a:endParaRPr lang="en-US" sz="900" b="1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A607461-E154-4ACB-84CE-7ACEDDBC570E}"/>
              </a:ext>
            </a:extLst>
          </p:cNvPr>
          <p:cNvGrpSpPr/>
          <p:nvPr/>
        </p:nvGrpSpPr>
        <p:grpSpPr>
          <a:xfrm>
            <a:off x="3429067" y="3435937"/>
            <a:ext cx="259465" cy="302277"/>
            <a:chOff x="2206795" y="3453648"/>
            <a:chExt cx="345953" cy="403036"/>
          </a:xfrm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F6F1F713-6CB7-456C-B710-29544FA3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BD7CBC-1BF8-401F-B985-30B854EBD051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6</a:t>
              </a:r>
              <a:endParaRPr lang="en-US" sz="900" b="1" dirty="0"/>
            </a:p>
          </p:txBody>
        </p:sp>
      </p:grpSp>
      <p:sp>
        <p:nvSpPr>
          <p:cNvPr id="125" name="Line 15">
            <a:extLst>
              <a:ext uri="{FF2B5EF4-FFF2-40B4-BE49-F238E27FC236}">
                <a16:creationId xmlns:a16="http://schemas.microsoft.com/office/drawing/2014/main" id="{D9AC7D45-CC22-40C8-A966-5D4205009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799" y="3054559"/>
            <a:ext cx="129733" cy="42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DD3227-F4F4-4C22-9C8C-89FB2EB0C5E5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5462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08E4DF-0893-4203-AC1F-B3013896ABE5}"/>
              </a:ext>
            </a:extLst>
          </p:cNvPr>
          <p:cNvGrpSpPr/>
          <p:nvPr/>
        </p:nvGrpSpPr>
        <p:grpSpPr>
          <a:xfrm>
            <a:off x="4410246" y="1956890"/>
            <a:ext cx="259465" cy="507831"/>
            <a:chOff x="5564971" y="934248"/>
            <a:chExt cx="345953" cy="677108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EA4FE06-2A35-4EB2-A23D-16FF3E4D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392CD5-793F-495B-B955-0AFAFDE7CDC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11</a:t>
              </a:r>
            </a:p>
            <a:p>
              <a:endParaRPr lang="en-US" sz="9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4097595" y="1950857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775851" y="1956890"/>
            <a:ext cx="259465" cy="369332"/>
            <a:chOff x="5564971" y="934248"/>
            <a:chExt cx="345953" cy="49244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2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11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3840178" y="40612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t10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88586" cy="145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2315EC-BCAD-44ED-9CC7-68F8F10E5A6B}"/>
              </a:ext>
            </a:extLst>
          </p:cNvPr>
          <p:cNvGrpSpPr/>
          <p:nvPr/>
        </p:nvGrpSpPr>
        <p:grpSpPr>
          <a:xfrm>
            <a:off x="4732414" y="1950617"/>
            <a:ext cx="259465" cy="507831"/>
            <a:chOff x="5564971" y="934248"/>
            <a:chExt cx="345953" cy="677108"/>
          </a:xfrm>
        </p:grpSpPr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13D0D2DA-F0A4-4EA9-904E-F3CD720B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CC1AB-1147-4D65-A38B-832045678652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12</a:t>
              </a:r>
            </a:p>
            <a:p>
              <a:endParaRPr lang="en-US" sz="9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1C759F-57D9-497C-9B62-7F0CB134DF9F}"/>
              </a:ext>
            </a:extLst>
          </p:cNvPr>
          <p:cNvGrpSpPr/>
          <p:nvPr/>
        </p:nvGrpSpPr>
        <p:grpSpPr>
          <a:xfrm>
            <a:off x="2438757" y="3727979"/>
            <a:ext cx="259465" cy="369332"/>
            <a:chOff x="5564971" y="934248"/>
            <a:chExt cx="345953" cy="492443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BD472F8-E928-4A6F-92FE-F6D19F1C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2EEC0C-E55F-4FAF-BDC5-721EE24F5B03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</a:p>
            <a:p>
              <a:endParaRPr lang="en-US" sz="9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9DC4AB-D27E-4C06-B4FC-E4E61D6BF8C4}"/>
              </a:ext>
            </a:extLst>
          </p:cNvPr>
          <p:cNvGrpSpPr/>
          <p:nvPr/>
        </p:nvGrpSpPr>
        <p:grpSpPr>
          <a:xfrm>
            <a:off x="2334322" y="3448729"/>
            <a:ext cx="259465" cy="302277"/>
            <a:chOff x="2206795" y="3453648"/>
            <a:chExt cx="345953" cy="403036"/>
          </a:xfrm>
        </p:grpSpPr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D7DC029C-47F5-4570-B49B-F2C2BA6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10DC79-2E5A-4CFF-9D68-4364C795AA63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  <a:endParaRPr lang="en-US" sz="900" b="1" dirty="0"/>
            </a:p>
          </p:txBody>
        </p:sp>
      </p:grp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923" y="2276676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8D1E1-E9BA-429D-9B12-61BEDDC884FE}"/>
              </a:ext>
            </a:extLst>
          </p:cNvPr>
          <p:cNvGrpSpPr/>
          <p:nvPr/>
        </p:nvGrpSpPr>
        <p:grpSpPr>
          <a:xfrm>
            <a:off x="2621067" y="3449793"/>
            <a:ext cx="259465" cy="302277"/>
            <a:chOff x="2206795" y="3453648"/>
            <a:chExt cx="345953" cy="403036"/>
          </a:xfrm>
        </p:grpSpPr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9AA87A06-949B-477D-8BB2-83551FFC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7982C1-80DF-4A4C-A4A5-D1D465372EC2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4</a:t>
              </a:r>
              <a:endParaRPr lang="en-US" sz="900" b="1" dirty="0"/>
            </a:p>
          </p:txBody>
        </p:sp>
      </p:grpSp>
      <p:sp>
        <p:nvSpPr>
          <p:cNvPr id="102" name="Line 30">
            <a:extLst>
              <a:ext uri="{FF2B5EF4-FFF2-40B4-BE49-F238E27FC236}">
                <a16:creationId xmlns:a16="http://schemas.microsoft.com/office/drawing/2014/main" id="{A966807F-10A5-4123-A80C-6A5831FF9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449" y="2281652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79957AE0-04F7-4D68-926C-1029F7AF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695" y="2278588"/>
            <a:ext cx="575153" cy="1459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AE57A9-7504-44DA-B380-33B0ADBEDF7A}"/>
              </a:ext>
            </a:extLst>
          </p:cNvPr>
          <p:cNvGrpSpPr/>
          <p:nvPr/>
        </p:nvGrpSpPr>
        <p:grpSpPr>
          <a:xfrm>
            <a:off x="3018132" y="3734687"/>
            <a:ext cx="259465" cy="369332"/>
            <a:chOff x="5564971" y="934248"/>
            <a:chExt cx="345953" cy="492443"/>
          </a:xfrm>
        </p:grpSpPr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B4E4055E-1A20-4FAA-8D93-0457D388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6410D4-61B8-4B94-9047-6BF311D1DFC9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</a:p>
            <a:p>
              <a:endParaRPr lang="en-US" sz="900" b="1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692319-8A2D-4390-A22B-D485750241CF}"/>
              </a:ext>
            </a:extLst>
          </p:cNvPr>
          <p:cNvGrpSpPr/>
          <p:nvPr/>
        </p:nvGrpSpPr>
        <p:grpSpPr>
          <a:xfrm>
            <a:off x="3206655" y="3436262"/>
            <a:ext cx="259465" cy="302277"/>
            <a:chOff x="2206795" y="3453648"/>
            <a:chExt cx="345953" cy="403036"/>
          </a:xfrm>
        </p:grpSpPr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6D94DE2A-A751-43EE-BD86-48D724DD6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860012-451C-4A18-9A48-FDFD5DE56839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5</a:t>
              </a:r>
              <a:endParaRPr lang="en-US" sz="900" b="1" dirty="0"/>
            </a:p>
          </p:txBody>
        </p:sp>
      </p:grpSp>
      <p:sp>
        <p:nvSpPr>
          <p:cNvPr id="107" name="Line 15">
            <a:extLst>
              <a:ext uri="{FF2B5EF4-FFF2-40B4-BE49-F238E27FC236}">
                <a16:creationId xmlns:a16="http://schemas.microsoft.com/office/drawing/2014/main" id="{8EEEDF08-6A3A-451F-9F81-6F4BD1F0C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1" y="2272454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A26A68-3FDC-4BCD-A6D5-3A71F59AFBC0}"/>
              </a:ext>
            </a:extLst>
          </p:cNvPr>
          <p:cNvGrpSpPr/>
          <p:nvPr/>
        </p:nvGrpSpPr>
        <p:grpSpPr>
          <a:xfrm>
            <a:off x="2761036" y="1619437"/>
            <a:ext cx="1601368" cy="658706"/>
            <a:chOff x="1303667" y="498358"/>
            <a:chExt cx="1717525" cy="878275"/>
          </a:xfrm>
        </p:grpSpPr>
        <p:sp>
          <p:nvSpPr>
            <p:cNvPr id="109" name="Rectangle 22">
              <a:extLst>
                <a:ext uri="{FF2B5EF4-FFF2-40B4-BE49-F238E27FC236}">
                  <a16:creationId xmlns:a16="http://schemas.microsoft.com/office/drawing/2014/main" id="{69A34C82-F2C6-4C97-952B-DDCFC715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67" y="498358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2ECB48-21F5-43DB-873D-A3E527ED17C9}"/>
                </a:ext>
              </a:extLst>
            </p:cNvPr>
            <p:cNvSpPr txBox="1"/>
            <p:nvPr/>
          </p:nvSpPr>
          <p:spPr>
            <a:xfrm>
              <a:off x="1667018" y="522422"/>
              <a:ext cx="71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1E7D371C-E31A-4821-9C55-A66F4B037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644" y="2317725"/>
            <a:ext cx="316028" cy="1422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9A02C9-3E42-4063-A76A-9C56EE88C3A1}"/>
              </a:ext>
            </a:extLst>
          </p:cNvPr>
          <p:cNvGrpSpPr/>
          <p:nvPr/>
        </p:nvGrpSpPr>
        <p:grpSpPr>
          <a:xfrm>
            <a:off x="2399746" y="2275705"/>
            <a:ext cx="638473" cy="1468145"/>
            <a:chOff x="5401299" y="4270254"/>
            <a:chExt cx="851297" cy="1957526"/>
          </a:xfrm>
        </p:grpSpPr>
        <p:sp>
          <p:nvSpPr>
            <p:cNvPr id="113" name="Line 15">
              <a:extLst>
                <a:ext uri="{FF2B5EF4-FFF2-40B4-BE49-F238E27FC236}">
                  <a16:creationId xmlns:a16="http://schemas.microsoft.com/office/drawing/2014/main" id="{DBBFD32D-D91B-403D-A708-2328C8F7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1299" y="4270254"/>
              <a:ext cx="364432" cy="1252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684CAAE2-B403-44E3-BA84-C825ADA50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6953" y="5620190"/>
              <a:ext cx="115643" cy="607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10C4F6-9298-4FCD-A94F-426679FBA683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>
              <a:off x="5765731" y="5522949"/>
              <a:ext cx="388448" cy="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Line 15">
            <a:extLst>
              <a:ext uri="{FF2B5EF4-FFF2-40B4-BE49-F238E27FC236}">
                <a16:creationId xmlns:a16="http://schemas.microsoft.com/office/drawing/2014/main" id="{F29879D2-9A23-4488-85FB-CB95D7E50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233" y="2301888"/>
            <a:ext cx="398624" cy="11445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AC13AB-7DDF-4855-BA15-BD6133D5C3F1}"/>
              </a:ext>
            </a:extLst>
          </p:cNvPr>
          <p:cNvCxnSpPr/>
          <p:nvPr/>
        </p:nvCxnSpPr>
        <p:spPr>
          <a:xfrm flipH="1">
            <a:off x="4041270" y="1488837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3A3E2E-1410-4988-B5B0-D1F8BDF84562}"/>
              </a:ext>
            </a:extLst>
          </p:cNvPr>
          <p:cNvGrpSpPr/>
          <p:nvPr/>
        </p:nvGrpSpPr>
        <p:grpSpPr>
          <a:xfrm>
            <a:off x="3441011" y="3430684"/>
            <a:ext cx="259465" cy="302277"/>
            <a:chOff x="2206795" y="3453648"/>
            <a:chExt cx="345953" cy="403036"/>
          </a:xfrm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1417A794-C445-486D-8159-3AEACF39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2FC2B2-9E36-47E8-97C5-9CD12FE84960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6</a:t>
              </a:r>
              <a:endParaRPr lang="en-US" sz="900" b="1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2EBF761-ACF6-4578-8140-FC269ADC338E}"/>
              </a:ext>
            </a:extLst>
          </p:cNvPr>
          <p:cNvGrpSpPr/>
          <p:nvPr/>
        </p:nvGrpSpPr>
        <p:grpSpPr>
          <a:xfrm>
            <a:off x="3658080" y="3424187"/>
            <a:ext cx="259465" cy="302277"/>
            <a:chOff x="2206795" y="3453648"/>
            <a:chExt cx="345953" cy="403036"/>
          </a:xfrm>
        </p:grpSpPr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id="{FDF90B4F-C4F7-43FF-A4D6-8A5BFC9F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29E4028-55B8-4A87-9333-49138229F0F2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128" name="Line 15">
            <a:extLst>
              <a:ext uri="{FF2B5EF4-FFF2-40B4-BE49-F238E27FC236}">
                <a16:creationId xmlns:a16="http://schemas.microsoft.com/office/drawing/2014/main" id="{ADF59A0A-D666-4DFE-9C6D-99FB9F709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172" y="2309750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 dirty="0"/>
          </a:p>
        </p:txBody>
      </p:sp>
      <p:sp>
        <p:nvSpPr>
          <p:cNvPr id="129" name="Line 30">
            <a:extLst>
              <a:ext uri="{FF2B5EF4-FFF2-40B4-BE49-F238E27FC236}">
                <a16:creationId xmlns:a16="http://schemas.microsoft.com/office/drawing/2014/main" id="{019F9116-F56E-468E-B502-FA89368D4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4798" y="2268519"/>
            <a:ext cx="368586" cy="1171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30F10-683F-4DB6-BB3C-F7B02A514191}"/>
              </a:ext>
            </a:extLst>
          </p:cNvPr>
          <p:cNvSpPr txBox="1"/>
          <p:nvPr/>
        </p:nvSpPr>
        <p:spPr>
          <a:xfrm>
            <a:off x="198306" y="4815470"/>
            <a:ext cx="8151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/>
              <a:t>Pagaliau 5 patvirtinimas atėjo. Langas 5+4. </a:t>
            </a:r>
          </a:p>
          <a:p>
            <a:r>
              <a:rPr lang="lt-LT" sz="2800" dirty="0"/>
              <a:t>Siunčiamas 9 paketas.</a:t>
            </a:r>
          </a:p>
          <a:p>
            <a:r>
              <a:rPr lang="lt-LT" sz="2800" dirty="0"/>
              <a:t>Jį siunčiant atėjo ir 6 patvirtinimas, taigi langas jau 6+4</a:t>
            </a:r>
            <a:endParaRPr lang="en-US" sz="28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C36B386-82CE-4560-A51E-B9F13C8A843E}"/>
              </a:ext>
            </a:extLst>
          </p:cNvPr>
          <p:cNvGrpSpPr/>
          <p:nvPr/>
        </p:nvGrpSpPr>
        <p:grpSpPr>
          <a:xfrm>
            <a:off x="3265430" y="3739842"/>
            <a:ext cx="259465" cy="369332"/>
            <a:chOff x="5564971" y="934248"/>
            <a:chExt cx="345953" cy="492443"/>
          </a:xfrm>
        </p:grpSpPr>
        <p:sp>
          <p:nvSpPr>
            <p:cNvPr id="131" name="Rectangle 14">
              <a:extLst>
                <a:ext uri="{FF2B5EF4-FFF2-40B4-BE49-F238E27FC236}">
                  <a16:creationId xmlns:a16="http://schemas.microsoft.com/office/drawing/2014/main" id="{9D78072D-1C45-4522-830D-73EA3095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05C91F1-3F50-4F4C-B31C-612768F05F30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6</a:t>
              </a:r>
            </a:p>
            <a:p>
              <a:endParaRPr lang="en-US" sz="900" b="1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6EA0F92-ABEE-41DF-BC15-2B24CD6798C0}"/>
              </a:ext>
            </a:extLst>
          </p:cNvPr>
          <p:cNvGrpSpPr/>
          <p:nvPr/>
        </p:nvGrpSpPr>
        <p:grpSpPr>
          <a:xfrm>
            <a:off x="3487668" y="3759531"/>
            <a:ext cx="283973" cy="369332"/>
            <a:chOff x="5564971" y="943182"/>
            <a:chExt cx="399648" cy="492442"/>
          </a:xfrm>
        </p:grpSpPr>
        <p:sp>
          <p:nvSpPr>
            <p:cNvPr id="134" name="Rectangle 14">
              <a:extLst>
                <a:ext uri="{FF2B5EF4-FFF2-40B4-BE49-F238E27FC236}">
                  <a16:creationId xmlns:a16="http://schemas.microsoft.com/office/drawing/2014/main" id="{7B0D7D45-83E3-4344-886F-6DFA1B04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579E707-6D72-4ADF-A3CA-1458271BA9A8}"/>
                </a:ext>
              </a:extLst>
            </p:cNvPr>
            <p:cNvSpPr txBox="1"/>
            <p:nvPr/>
          </p:nvSpPr>
          <p:spPr>
            <a:xfrm>
              <a:off x="5618665" y="943182"/>
              <a:ext cx="34595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</a:p>
            <a:p>
              <a:endParaRPr lang="en-US" sz="900" b="1" dirty="0"/>
            </a:p>
          </p:txBody>
        </p:sp>
      </p:grpSp>
      <p:sp>
        <p:nvSpPr>
          <p:cNvPr id="136" name="Line 30">
            <a:extLst>
              <a:ext uri="{FF2B5EF4-FFF2-40B4-BE49-F238E27FC236}">
                <a16:creationId xmlns:a16="http://schemas.microsoft.com/office/drawing/2014/main" id="{EC5700C8-2166-427C-8359-02259465E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8190" y="2668294"/>
            <a:ext cx="243371" cy="791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1BC05C3-6DE4-4B8F-9B4F-2C389C0C2D4A}"/>
              </a:ext>
            </a:extLst>
          </p:cNvPr>
          <p:cNvGrpSpPr/>
          <p:nvPr/>
        </p:nvGrpSpPr>
        <p:grpSpPr>
          <a:xfrm>
            <a:off x="3741147" y="3757747"/>
            <a:ext cx="283973" cy="369332"/>
            <a:chOff x="5564971" y="943182"/>
            <a:chExt cx="399648" cy="492442"/>
          </a:xfrm>
        </p:grpSpPr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78BC4C4C-3316-4E5B-B80E-417E1E85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76EE576-6FF2-4CAE-B0ED-38C45B70B96A}"/>
                </a:ext>
              </a:extLst>
            </p:cNvPr>
            <p:cNvSpPr txBox="1"/>
            <p:nvPr/>
          </p:nvSpPr>
          <p:spPr>
            <a:xfrm>
              <a:off x="5618665" y="943182"/>
              <a:ext cx="34595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8</a:t>
              </a:r>
            </a:p>
            <a:p>
              <a:endParaRPr lang="en-US" sz="900" b="1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DCD5903-4FAF-4083-82B9-0C8B519D568E}"/>
              </a:ext>
            </a:extLst>
          </p:cNvPr>
          <p:cNvGrpSpPr/>
          <p:nvPr/>
        </p:nvGrpSpPr>
        <p:grpSpPr>
          <a:xfrm>
            <a:off x="3929921" y="3450735"/>
            <a:ext cx="259465" cy="302277"/>
            <a:chOff x="2206795" y="3453648"/>
            <a:chExt cx="345953" cy="403036"/>
          </a:xfrm>
        </p:grpSpPr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E6C37910-3CBB-44B9-8F00-08D05B902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61DDEEC-EADC-482C-A29D-93653D0DA01E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8</a:t>
              </a:r>
              <a:endParaRPr lang="en-US" sz="900" b="1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7EA11-712A-4E38-B106-361B90FF0F92}"/>
              </a:ext>
            </a:extLst>
          </p:cNvPr>
          <p:cNvSpPr txBox="1"/>
          <p:nvPr/>
        </p:nvSpPr>
        <p:spPr>
          <a:xfrm>
            <a:off x="2464055" y="195243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3974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4">
            <a:extLst>
              <a:ext uri="{FF2B5EF4-FFF2-40B4-BE49-F238E27FC236}">
                <a16:creationId xmlns:a16="http://schemas.microsoft.com/office/drawing/2014/main" id="{BF36674C-5916-4476-9BAA-A14F964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372" y="2011749"/>
            <a:ext cx="244939" cy="272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 sz="21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D6CCB-933B-40FA-B269-BF36D821D19E}"/>
              </a:ext>
            </a:extLst>
          </p:cNvPr>
          <p:cNvGrpSpPr/>
          <p:nvPr/>
        </p:nvGrpSpPr>
        <p:grpSpPr>
          <a:xfrm>
            <a:off x="2780775" y="1999698"/>
            <a:ext cx="259465" cy="272460"/>
            <a:chOff x="5564971" y="962320"/>
            <a:chExt cx="345953" cy="363280"/>
          </a:xfrm>
        </p:grpSpPr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2B46793E-9084-43DD-B073-8A74F73B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46E6B-0E02-4DFA-B8BD-636DAB0B4665}"/>
                </a:ext>
              </a:extLst>
            </p:cNvPr>
            <p:cNvSpPr txBox="1"/>
            <p:nvPr/>
          </p:nvSpPr>
          <p:spPr>
            <a:xfrm>
              <a:off x="5564971" y="98120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7</a:t>
              </a:r>
              <a:endParaRPr lang="en-US" sz="900" b="1" dirty="0"/>
            </a:p>
          </p:txBody>
        </p:sp>
      </p:grpSp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8" y="2277038"/>
            <a:ext cx="7286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ECB519D-D3D4-4003-975A-AC077E095944}"/>
              </a:ext>
            </a:extLst>
          </p:cNvPr>
          <p:cNvGrpSpPr>
            <a:grpSpLocks/>
          </p:cNvGrpSpPr>
          <p:nvPr/>
        </p:nvGrpSpPr>
        <p:grpSpPr bwMode="auto">
          <a:xfrm>
            <a:off x="831128" y="2004578"/>
            <a:ext cx="1877866" cy="272460"/>
            <a:chOff x="576" y="2160"/>
            <a:chExt cx="2208" cy="14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AE047482-FC09-486D-A630-1D3B03EC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E667DB-9B5F-4F6E-9E5C-9614074F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3AAF24D-CDE1-4FD5-8228-EAC16753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556469E-286E-4635-8E36-103EF839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D084DEED-1765-456B-8383-097F1336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CE5BB64-2B72-4C07-ADB7-576EBE8F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</p:grpSp>
      <p:sp>
        <p:nvSpPr>
          <p:cNvPr id="8" name="Line 15">
            <a:extLst>
              <a:ext uri="{FF2B5EF4-FFF2-40B4-BE49-F238E27FC236}">
                <a16:creationId xmlns:a16="http://schemas.microsoft.com/office/drawing/2014/main" id="{1A48C1C1-E7FB-433F-8D75-56DF77E6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6905" cy="23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405263" y="2190547"/>
            <a:ext cx="11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10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7521117" y="2250044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7467374" y="3727569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dirty="0"/>
              <a:t>t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DFE82-4934-4190-BB84-3E038A040574}"/>
              </a:ext>
            </a:extLst>
          </p:cNvPr>
          <p:cNvSpPr txBox="1"/>
          <p:nvPr/>
        </p:nvSpPr>
        <p:spPr>
          <a:xfrm>
            <a:off x="82682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1</a:t>
            </a:r>
            <a:endParaRPr 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991D2-F2D8-42DD-8C21-89196E4F2834}"/>
              </a:ext>
            </a:extLst>
          </p:cNvPr>
          <p:cNvSpPr txBox="1"/>
          <p:nvPr/>
        </p:nvSpPr>
        <p:spPr>
          <a:xfrm>
            <a:off x="1151389" y="196672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2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50A0B1-3562-4CCF-BAFF-08A4AA123034}"/>
              </a:ext>
            </a:extLst>
          </p:cNvPr>
          <p:cNvSpPr txBox="1"/>
          <p:nvPr/>
        </p:nvSpPr>
        <p:spPr>
          <a:xfrm>
            <a:off x="1465706" y="1979754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3</a:t>
            </a:r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A733A-F9CB-4788-8BC6-E8581E937AC2}"/>
              </a:ext>
            </a:extLst>
          </p:cNvPr>
          <p:cNvSpPr txBox="1"/>
          <p:nvPr/>
        </p:nvSpPr>
        <p:spPr>
          <a:xfrm>
            <a:off x="1807245" y="1967973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4</a:t>
            </a:r>
            <a:endParaRPr 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81822D-A6C5-4405-96CB-72B78DD0E1AB}"/>
              </a:ext>
            </a:extLst>
          </p:cNvPr>
          <p:cNvSpPr txBox="1"/>
          <p:nvPr/>
        </p:nvSpPr>
        <p:spPr>
          <a:xfrm>
            <a:off x="2113739" y="1960741"/>
            <a:ext cx="259465" cy="230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lt-LT" sz="900" b="1" dirty="0"/>
              <a:t>5</a:t>
            </a:r>
            <a:endParaRPr 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B099B-A72F-41FB-860C-C1CD791D9392}"/>
              </a:ext>
            </a:extLst>
          </p:cNvPr>
          <p:cNvSpPr txBox="1"/>
          <p:nvPr/>
        </p:nvSpPr>
        <p:spPr>
          <a:xfrm>
            <a:off x="2457380" y="1979754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6</a:t>
            </a:r>
            <a:endParaRPr lang="en-US" sz="9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E4B457-704E-4BB3-8FB6-67D98D5E12DA}"/>
              </a:ext>
            </a:extLst>
          </p:cNvPr>
          <p:cNvGrpSpPr/>
          <p:nvPr/>
        </p:nvGrpSpPr>
        <p:grpSpPr>
          <a:xfrm>
            <a:off x="1453403" y="1606275"/>
            <a:ext cx="1288144" cy="658706"/>
            <a:chOff x="1232703" y="508586"/>
            <a:chExt cx="1717525" cy="878275"/>
          </a:xfrm>
        </p:grpSpPr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CB19C257-A760-4A6B-86E3-CD82BF9A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3" y="508586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065F15-94C1-4D92-A406-38CB11E09A30}"/>
                </a:ext>
              </a:extLst>
            </p:cNvPr>
            <p:cNvSpPr txBox="1"/>
            <p:nvPr/>
          </p:nvSpPr>
          <p:spPr>
            <a:xfrm>
              <a:off x="1667018" y="522422"/>
              <a:ext cx="8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200" b="1" dirty="0"/>
                <a:t>Langas</a:t>
              </a:r>
              <a:endParaRPr lang="en-US" sz="1200" b="1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2E7271-99A8-423E-949F-730A73E82B5E}"/>
              </a:ext>
            </a:extLst>
          </p:cNvPr>
          <p:cNvCxnSpPr/>
          <p:nvPr/>
        </p:nvCxnSpPr>
        <p:spPr>
          <a:xfrm flipH="1">
            <a:off x="2404168" y="1444323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839" y="227215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18F8C-F266-4E36-A7E2-741964199AB4}"/>
              </a:ext>
            </a:extLst>
          </p:cNvPr>
          <p:cNvGrpSpPr/>
          <p:nvPr/>
        </p:nvGrpSpPr>
        <p:grpSpPr>
          <a:xfrm>
            <a:off x="1454690" y="3700473"/>
            <a:ext cx="261361" cy="342202"/>
            <a:chOff x="1939586" y="3790963"/>
            <a:chExt cx="348481" cy="456269"/>
          </a:xfrm>
        </p:grpSpPr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583BDBA-E71B-4E69-A180-100AEA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D41C6-3455-437D-9471-58C0BED1AEB5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D2F6FC-5479-4094-B788-1FE7E33F9F7A}"/>
              </a:ext>
            </a:extLst>
          </p:cNvPr>
          <p:cNvGrpSpPr/>
          <p:nvPr/>
        </p:nvGrpSpPr>
        <p:grpSpPr>
          <a:xfrm>
            <a:off x="1655097" y="3447486"/>
            <a:ext cx="259465" cy="302277"/>
            <a:chOff x="2206795" y="3453648"/>
            <a:chExt cx="345953" cy="403036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7FDA6E06-5D2D-4F1A-87E8-969A8F63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B63DBE-1C68-4050-99EE-3DAE87709D4A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</a:t>
              </a:r>
              <a:endParaRPr lang="en-US" sz="9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1FE1-BF1C-49EF-9CBC-DD22B80D6071}"/>
              </a:ext>
            </a:extLst>
          </p:cNvPr>
          <p:cNvGrpSpPr/>
          <p:nvPr/>
        </p:nvGrpSpPr>
        <p:grpSpPr>
          <a:xfrm>
            <a:off x="1759818" y="3699984"/>
            <a:ext cx="261361" cy="342202"/>
            <a:chOff x="1939586" y="3790963"/>
            <a:chExt cx="348481" cy="456269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80B77605-B2A9-4BB7-9DDF-81189D5E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86" y="3883952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9A6D96-D6C6-41D9-A4D7-C25F74292E5B}"/>
                </a:ext>
              </a:extLst>
            </p:cNvPr>
            <p:cNvSpPr txBox="1"/>
            <p:nvPr/>
          </p:nvSpPr>
          <p:spPr>
            <a:xfrm>
              <a:off x="1942114" y="3790963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9802F1-122B-40B6-ABBB-04315E267E0F}"/>
              </a:ext>
            </a:extLst>
          </p:cNvPr>
          <p:cNvGrpSpPr/>
          <p:nvPr/>
        </p:nvGrpSpPr>
        <p:grpSpPr>
          <a:xfrm>
            <a:off x="1947944" y="3451208"/>
            <a:ext cx="259465" cy="302277"/>
            <a:chOff x="2206795" y="3453648"/>
            <a:chExt cx="345953" cy="403036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EBA9B689-8583-4DB4-A6B0-E53484B9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41" y="3453648"/>
              <a:ext cx="108966" cy="40303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CFC396-5F27-476F-8698-17D56A6C912C}"/>
                </a:ext>
              </a:extLst>
            </p:cNvPr>
            <p:cNvSpPr txBox="1"/>
            <p:nvPr/>
          </p:nvSpPr>
          <p:spPr>
            <a:xfrm>
              <a:off x="2206795" y="3457616"/>
              <a:ext cx="3459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2</a:t>
              </a:r>
              <a:endParaRPr lang="en-US" sz="900" b="1" dirty="0"/>
            </a:p>
          </p:txBody>
        </p:sp>
      </p:grp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307" y="2266083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D62458-6C26-4310-8F61-CB4AA77A2BCF}"/>
              </a:ext>
            </a:extLst>
          </p:cNvPr>
          <p:cNvSpPr txBox="1"/>
          <p:nvPr/>
        </p:nvSpPr>
        <p:spPr>
          <a:xfrm>
            <a:off x="3144414" y="1995912"/>
            <a:ext cx="25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00" b="1" dirty="0"/>
              <a:t>8</a:t>
            </a:r>
            <a:endParaRPr lang="en-US" sz="9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6B0CD4-6102-44B2-A16F-404E650E778F}"/>
              </a:ext>
            </a:extLst>
          </p:cNvPr>
          <p:cNvGrpSpPr/>
          <p:nvPr/>
        </p:nvGrpSpPr>
        <p:grpSpPr>
          <a:xfrm>
            <a:off x="3452767" y="1977975"/>
            <a:ext cx="259465" cy="369332"/>
            <a:chOff x="5564971" y="934248"/>
            <a:chExt cx="345953" cy="492443"/>
          </a:xfrm>
        </p:grpSpPr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8D2A8EA1-FF5A-4030-AED2-22CD9BAF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176133-0CFF-40CE-A3D2-D66B06DCBD3A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9</a:t>
              </a:r>
            </a:p>
            <a:p>
              <a:endParaRPr lang="en-US" sz="9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BF8B0B-07AF-4C5B-982A-E52C4471689B}"/>
              </a:ext>
            </a:extLst>
          </p:cNvPr>
          <p:cNvSpPr txBox="1"/>
          <p:nvPr/>
        </p:nvSpPr>
        <p:spPr>
          <a:xfrm>
            <a:off x="2287586" y="4054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t5</a:t>
            </a:r>
            <a:endParaRPr lang="en-US" sz="1800" b="1" dirty="0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789" y="2262817"/>
            <a:ext cx="229589" cy="1196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41" y="2250045"/>
            <a:ext cx="241926" cy="120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58690-032C-4375-A82A-86E500F0F5F4}"/>
              </a:ext>
            </a:extLst>
          </p:cNvPr>
          <p:cNvGrpSpPr/>
          <p:nvPr/>
        </p:nvGrpSpPr>
        <p:grpSpPr>
          <a:xfrm>
            <a:off x="2154298" y="3737399"/>
            <a:ext cx="259465" cy="369332"/>
            <a:chOff x="5564971" y="934248"/>
            <a:chExt cx="345953" cy="492443"/>
          </a:xfrm>
        </p:grpSpPr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83C4EEDD-B5BB-4A5E-B2F5-AA9675193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82D02-C44A-4F5D-AB3C-41901EE0287F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3</a:t>
              </a:r>
            </a:p>
            <a:p>
              <a:endParaRPr lang="en-US" sz="900" b="1" dirty="0"/>
            </a:p>
          </p:txBody>
        </p:sp>
      </p:grp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887" y="2286168"/>
            <a:ext cx="330562" cy="1228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7C3ECC-B412-41F9-B4B7-5A555D978BA6}"/>
              </a:ext>
            </a:extLst>
          </p:cNvPr>
          <p:cNvGrpSpPr/>
          <p:nvPr/>
        </p:nvGrpSpPr>
        <p:grpSpPr>
          <a:xfrm>
            <a:off x="3774511" y="1971942"/>
            <a:ext cx="259465" cy="507831"/>
            <a:chOff x="5564971" y="934248"/>
            <a:chExt cx="345953" cy="677108"/>
          </a:xfrm>
        </p:grpSpPr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804331CD-7DFF-4B70-A2F5-03CBB65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971" y="962320"/>
              <a:ext cx="326585" cy="3632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CD6BD5-3810-4293-AF67-D4D20A2565AC}"/>
                </a:ext>
              </a:extLst>
            </p:cNvPr>
            <p:cNvSpPr txBox="1"/>
            <p:nvPr/>
          </p:nvSpPr>
          <p:spPr>
            <a:xfrm>
              <a:off x="5564971" y="934248"/>
              <a:ext cx="3459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900" b="1" dirty="0"/>
                <a:t>10</a:t>
              </a:r>
            </a:p>
            <a:p>
              <a:endParaRPr lang="en-US" sz="900" b="1" dirty="0"/>
            </a:p>
          </p:txBody>
        </p:sp>
      </p:grpSp>
      <p:sp>
        <p:nvSpPr>
          <p:cNvPr id="84" name="Line 15">
            <a:extLst>
              <a:ext uri="{FF2B5EF4-FFF2-40B4-BE49-F238E27FC236}">
                <a16:creationId xmlns:a16="http://schemas.microsoft.com/office/drawing/2014/main" id="{CE058F2C-7C9B-4022-B34C-6AFC737AB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271" y="2285221"/>
            <a:ext cx="42302" cy="169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7EF95-AAB5-42CD-ADAA-DEDD3F3E0F62}"/>
              </a:ext>
            </a:extLst>
          </p:cNvPr>
          <p:cNvSpPr txBox="1"/>
          <p:nvPr/>
        </p:nvSpPr>
        <p:spPr>
          <a:xfrm>
            <a:off x="38869" y="4821888"/>
            <a:ext cx="9049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u="sng" dirty="0"/>
              <a:t>Maksimali siuntimo sparta </a:t>
            </a:r>
            <a:r>
              <a:rPr lang="lt-LT" sz="2800" b="1" dirty="0"/>
              <a:t>galima tik tuo atveju </a:t>
            </a:r>
          </a:p>
          <a:p>
            <a:r>
              <a:rPr lang="lt-LT" sz="2800" b="1" dirty="0"/>
              <a:t>kai </a:t>
            </a:r>
            <a:r>
              <a:rPr lang="lt-LT" sz="2800" b="1" u="sng" dirty="0"/>
              <a:t>RTT ne didesnis </a:t>
            </a:r>
            <a:r>
              <a:rPr lang="lt-LT" sz="2800" b="1" dirty="0"/>
              <a:t>už lango duomenų išsiuntimo trukmę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5662DA-5EC1-4E69-8CDA-3E764B11DB5D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076067" y="1096947"/>
            <a:ext cx="2465" cy="115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046682-56DC-48CF-A3C0-E6033F964B71}"/>
              </a:ext>
            </a:extLst>
          </p:cNvPr>
          <p:cNvCxnSpPr/>
          <p:nvPr/>
        </p:nvCxnSpPr>
        <p:spPr>
          <a:xfrm flipH="1" flipV="1">
            <a:off x="2021796" y="1091079"/>
            <a:ext cx="2465" cy="115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587C07-C79A-4D55-B0CC-4777CBD5B027}"/>
              </a:ext>
            </a:extLst>
          </p:cNvPr>
          <p:cNvSpPr txBox="1"/>
          <p:nvPr/>
        </p:nvSpPr>
        <p:spPr>
          <a:xfrm>
            <a:off x="1355515" y="1109801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RTT</a:t>
            </a:r>
            <a:endParaRPr lang="en-US" sz="1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1EB53C-3542-4DED-BE79-138D05F0ACD6}"/>
              </a:ext>
            </a:extLst>
          </p:cNvPr>
          <p:cNvCxnSpPr>
            <a:stCxn id="12" idx="3"/>
          </p:cNvCxnSpPr>
          <p:nvPr/>
        </p:nvCxnSpPr>
        <p:spPr>
          <a:xfrm flipV="1">
            <a:off x="2006527" y="1248301"/>
            <a:ext cx="1465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0E840B-25AC-46D5-B2E5-77A191C1D304}"/>
              </a:ext>
            </a:extLst>
          </p:cNvPr>
          <p:cNvCxnSpPr/>
          <p:nvPr/>
        </p:nvCxnSpPr>
        <p:spPr>
          <a:xfrm>
            <a:off x="1091114" y="1253171"/>
            <a:ext cx="2644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B7DBE4-3A06-4F4D-BEAC-9430C0949EFB}"/>
              </a:ext>
            </a:extLst>
          </p:cNvPr>
          <p:cNvSpPr txBox="1"/>
          <p:nvPr/>
        </p:nvSpPr>
        <p:spPr>
          <a:xfrm>
            <a:off x="2464055" y="195243"/>
            <a:ext cx="380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 ir RTT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3731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>
            <a:extLst>
              <a:ext uri="{FF2B5EF4-FFF2-40B4-BE49-F238E27FC236}">
                <a16:creationId xmlns:a16="http://schemas.microsoft.com/office/drawing/2014/main" id="{E4BFCF26-B051-4370-9768-797F1E36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81" y="3754376"/>
            <a:ext cx="3616298" cy="4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C86475E-CB7D-4BA9-A701-13846DD9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69" y="2277037"/>
            <a:ext cx="3665898" cy="34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D2669-4FB4-41ED-A37C-D8D5BF6A22EE}"/>
              </a:ext>
            </a:extLst>
          </p:cNvPr>
          <p:cNvSpPr txBox="1"/>
          <p:nvPr/>
        </p:nvSpPr>
        <p:spPr>
          <a:xfrm>
            <a:off x="352110" y="1903167"/>
            <a:ext cx="1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Siunt</a:t>
            </a:r>
            <a:r>
              <a:rPr lang="lt-LT" sz="1800" b="1" dirty="0"/>
              <a:t>ėjas</a:t>
            </a:r>
            <a:endParaRPr 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E7987-CE34-4AD4-B02D-8CDC2787074B}"/>
              </a:ext>
            </a:extLst>
          </p:cNvPr>
          <p:cNvSpPr txBox="1"/>
          <p:nvPr/>
        </p:nvSpPr>
        <p:spPr>
          <a:xfrm>
            <a:off x="390516" y="3366380"/>
            <a:ext cx="9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Gavėjas</a:t>
            </a:r>
            <a:endParaRPr lang="en-US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29B0-752E-4C07-B514-A92A16A240FA}"/>
              </a:ext>
            </a:extLst>
          </p:cNvPr>
          <p:cNvSpPr txBox="1"/>
          <p:nvPr/>
        </p:nvSpPr>
        <p:spPr>
          <a:xfrm>
            <a:off x="4149214" y="2165132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t</a:t>
            </a:r>
            <a:endParaRPr lang="en-US" sz="1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6D9D-594D-4305-AD41-D8F00F53A150}"/>
              </a:ext>
            </a:extLst>
          </p:cNvPr>
          <p:cNvSpPr txBox="1"/>
          <p:nvPr/>
        </p:nvSpPr>
        <p:spPr>
          <a:xfrm>
            <a:off x="4083705" y="3611050"/>
            <a:ext cx="2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800" b="1" dirty="0"/>
              <a:t>t</a:t>
            </a:r>
            <a:endParaRPr lang="en-US" sz="1800" b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8F734FD-0026-49DA-81D5-4582E709DEF5}"/>
              </a:ext>
            </a:extLst>
          </p:cNvPr>
          <p:cNvSpPr/>
          <p:nvPr/>
        </p:nvSpPr>
        <p:spPr>
          <a:xfrm>
            <a:off x="530668" y="2470142"/>
            <a:ext cx="45068" cy="78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E7290E-B27F-4167-A244-B561EB786FA2}"/>
              </a:ext>
            </a:extLst>
          </p:cNvPr>
          <p:cNvSpPr txBox="1"/>
          <p:nvPr/>
        </p:nvSpPr>
        <p:spPr>
          <a:xfrm rot="5400000">
            <a:off x="258524" y="2792737"/>
            <a:ext cx="85440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/>
              <a:t>S</a:t>
            </a:r>
            <a:r>
              <a:rPr lang="lt-LT" sz="788" b="1" dirty="0"/>
              <a:t>klidimas</a:t>
            </a:r>
            <a:endParaRPr lang="en-US" sz="788" b="1" dirty="0"/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C3C7BE46-A7E8-4FE8-A4A2-5C15D04D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2" y="2250045"/>
            <a:ext cx="373490" cy="152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DB0D0B81-5468-41D6-BFE4-8E2F554D3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238" y="230188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56" name="Line 15">
            <a:extLst>
              <a:ext uri="{FF2B5EF4-FFF2-40B4-BE49-F238E27FC236}">
                <a16:creationId xmlns:a16="http://schemas.microsoft.com/office/drawing/2014/main" id="{50BDF7C3-7768-4935-95FC-D5267CA9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437" y="2292189"/>
            <a:ext cx="432854" cy="14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A5FAD285-2596-47A2-8FBC-F87D336E7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3288" y="2279920"/>
            <a:ext cx="250047" cy="1260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4" name="Line 30">
            <a:extLst>
              <a:ext uri="{FF2B5EF4-FFF2-40B4-BE49-F238E27FC236}">
                <a16:creationId xmlns:a16="http://schemas.microsoft.com/office/drawing/2014/main" id="{48A0533F-3707-40C5-B70F-542ED937B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044" y="2285557"/>
            <a:ext cx="247136" cy="1234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0E667EAA-CDA0-4D54-BB58-D41A27A4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47" y="2301887"/>
            <a:ext cx="432854" cy="144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93" name="Line 30">
            <a:extLst>
              <a:ext uri="{FF2B5EF4-FFF2-40B4-BE49-F238E27FC236}">
                <a16:creationId xmlns:a16="http://schemas.microsoft.com/office/drawing/2014/main" id="{40B8909C-33A4-48BE-922F-0823498AF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1703" y="2278371"/>
            <a:ext cx="247136" cy="1248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2" name="Line 30">
            <a:extLst>
              <a:ext uri="{FF2B5EF4-FFF2-40B4-BE49-F238E27FC236}">
                <a16:creationId xmlns:a16="http://schemas.microsoft.com/office/drawing/2014/main" id="{A966807F-10A5-4123-A80C-6A5831FF9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943" y="2274156"/>
            <a:ext cx="255073" cy="1245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3" name="Line 15">
            <a:extLst>
              <a:ext uri="{FF2B5EF4-FFF2-40B4-BE49-F238E27FC236}">
                <a16:creationId xmlns:a16="http://schemas.microsoft.com/office/drawing/2014/main" id="{79957AE0-04F7-4D68-926C-1029F7AF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738" y="2282620"/>
            <a:ext cx="513207" cy="1487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107" name="Line 15">
            <a:extLst>
              <a:ext uri="{FF2B5EF4-FFF2-40B4-BE49-F238E27FC236}">
                <a16:creationId xmlns:a16="http://schemas.microsoft.com/office/drawing/2014/main" id="{8EEEDF08-6A3A-451F-9F81-6F4BD1F0C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569" y="2292188"/>
            <a:ext cx="362979" cy="1485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A26A68-3FDC-4BCD-A6D5-3A71F59AFBC0}"/>
              </a:ext>
            </a:extLst>
          </p:cNvPr>
          <p:cNvGrpSpPr/>
          <p:nvPr/>
        </p:nvGrpSpPr>
        <p:grpSpPr>
          <a:xfrm>
            <a:off x="2322847" y="1621037"/>
            <a:ext cx="202016" cy="658706"/>
            <a:chOff x="1303667" y="498358"/>
            <a:chExt cx="4246496" cy="878275"/>
          </a:xfrm>
        </p:grpSpPr>
        <p:sp>
          <p:nvSpPr>
            <p:cNvPr id="109" name="Rectangle 22">
              <a:extLst>
                <a:ext uri="{FF2B5EF4-FFF2-40B4-BE49-F238E27FC236}">
                  <a16:creationId xmlns:a16="http://schemas.microsoft.com/office/drawing/2014/main" id="{69A34C82-F2C6-4C97-952B-DDCFC715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67" y="498358"/>
              <a:ext cx="1717525" cy="8782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lt-LT" altLang="lt-LT" sz="21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42ECB48-21F5-43DB-873D-A3E527ED17C9}"/>
                </a:ext>
              </a:extLst>
            </p:cNvPr>
            <p:cNvSpPr txBox="1"/>
            <p:nvPr/>
          </p:nvSpPr>
          <p:spPr>
            <a:xfrm>
              <a:off x="1667008" y="522422"/>
              <a:ext cx="3883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/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1E7D371C-E31A-4821-9C55-A66F4B037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177" y="2288291"/>
            <a:ext cx="333468" cy="1450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9A02C9-3E42-4063-A76A-9C56EE88C3A1}"/>
              </a:ext>
            </a:extLst>
          </p:cNvPr>
          <p:cNvGrpSpPr/>
          <p:nvPr/>
        </p:nvGrpSpPr>
        <p:grpSpPr>
          <a:xfrm>
            <a:off x="1747482" y="2290309"/>
            <a:ext cx="638473" cy="1468145"/>
            <a:chOff x="5401299" y="4270254"/>
            <a:chExt cx="851297" cy="1957526"/>
          </a:xfrm>
        </p:grpSpPr>
        <p:sp>
          <p:nvSpPr>
            <p:cNvPr id="113" name="Line 15">
              <a:extLst>
                <a:ext uri="{FF2B5EF4-FFF2-40B4-BE49-F238E27FC236}">
                  <a16:creationId xmlns:a16="http://schemas.microsoft.com/office/drawing/2014/main" id="{DBBFD32D-D91B-403D-A708-2328C8F7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1299" y="4270254"/>
              <a:ext cx="364432" cy="1252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684CAAE2-B403-44E3-BA84-C825ADA50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6953" y="5620190"/>
              <a:ext cx="115643" cy="607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 b="1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10C4F6-9298-4FCD-A94F-426679FBA683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>
              <a:off x="5765731" y="5522949"/>
              <a:ext cx="388448" cy="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AC13AB-7DDF-4855-BA15-BD6133D5C3F1}"/>
              </a:ext>
            </a:extLst>
          </p:cNvPr>
          <p:cNvCxnSpPr/>
          <p:nvPr/>
        </p:nvCxnSpPr>
        <p:spPr>
          <a:xfrm flipH="1">
            <a:off x="3378385" y="1559736"/>
            <a:ext cx="31627" cy="272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ine 30">
            <a:extLst>
              <a:ext uri="{FF2B5EF4-FFF2-40B4-BE49-F238E27FC236}">
                <a16:creationId xmlns:a16="http://schemas.microsoft.com/office/drawing/2014/main" id="{019F9116-F56E-468E-B502-FA89368D4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826" y="2335676"/>
            <a:ext cx="368586" cy="1171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30F10-683F-4DB6-BB3C-F7B02A514191}"/>
              </a:ext>
            </a:extLst>
          </p:cNvPr>
          <p:cNvSpPr txBox="1"/>
          <p:nvPr/>
        </p:nvSpPr>
        <p:spPr>
          <a:xfrm>
            <a:off x="161948" y="4453727"/>
            <a:ext cx="7611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Šiuolaikiniame internete siuntimo laikai žymiai mažesni už </a:t>
            </a:r>
          </a:p>
          <a:p>
            <a:r>
              <a:rPr lang="lt-LT" dirty="0"/>
              <a:t>sklidimo laikus. Sumažinę siuntimo laikus matome, kad per </a:t>
            </a:r>
          </a:p>
          <a:p>
            <a:r>
              <a:rPr lang="lt-LT" dirty="0"/>
              <a:t>mažas langas rimta problema TCP efektyvumui</a:t>
            </a:r>
            <a:endParaRPr lang="en-US" dirty="0"/>
          </a:p>
        </p:txBody>
      </p:sp>
      <p:sp>
        <p:nvSpPr>
          <p:cNvPr id="136" name="Line 30">
            <a:extLst>
              <a:ext uri="{FF2B5EF4-FFF2-40B4-BE49-F238E27FC236}">
                <a16:creationId xmlns:a16="http://schemas.microsoft.com/office/drawing/2014/main" id="{EC5700C8-2166-427C-8359-02259465E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8582" y="2505463"/>
            <a:ext cx="295739" cy="1001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08A4D95-9A0D-4850-961D-D40752F62FEC}"/>
              </a:ext>
            </a:extLst>
          </p:cNvPr>
          <p:cNvCxnSpPr/>
          <p:nvPr/>
        </p:nvCxnSpPr>
        <p:spPr>
          <a:xfrm>
            <a:off x="1091848" y="2048613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9AEBFA-D57B-4CDF-AD71-E839DA76AB61}"/>
              </a:ext>
            </a:extLst>
          </p:cNvPr>
          <p:cNvCxnSpPr/>
          <p:nvPr/>
        </p:nvCxnSpPr>
        <p:spPr>
          <a:xfrm>
            <a:off x="1114115" y="2048613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B37CA71-89DB-4229-83B0-A911BFC231C5}"/>
              </a:ext>
            </a:extLst>
          </p:cNvPr>
          <p:cNvCxnSpPr/>
          <p:nvPr/>
        </p:nvCxnSpPr>
        <p:spPr>
          <a:xfrm>
            <a:off x="1136539" y="2048613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0F3E44E-0947-4177-A06D-79BC4578B053}"/>
              </a:ext>
            </a:extLst>
          </p:cNvPr>
          <p:cNvCxnSpPr/>
          <p:nvPr/>
        </p:nvCxnSpPr>
        <p:spPr>
          <a:xfrm>
            <a:off x="1158962" y="2048613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3AF0070-4685-4C19-9BFE-0B30F71C6A8C}"/>
              </a:ext>
            </a:extLst>
          </p:cNvPr>
          <p:cNvCxnSpPr/>
          <p:nvPr/>
        </p:nvCxnSpPr>
        <p:spPr>
          <a:xfrm>
            <a:off x="1472279" y="375437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C8A1627-4C14-4450-BEB3-253C869E659F}"/>
              </a:ext>
            </a:extLst>
          </p:cNvPr>
          <p:cNvCxnSpPr/>
          <p:nvPr/>
        </p:nvCxnSpPr>
        <p:spPr>
          <a:xfrm>
            <a:off x="1494547" y="375437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75FE0FA-4853-4EE4-BCF2-8374A2CBABC5}"/>
              </a:ext>
            </a:extLst>
          </p:cNvPr>
          <p:cNvCxnSpPr/>
          <p:nvPr/>
        </p:nvCxnSpPr>
        <p:spPr>
          <a:xfrm>
            <a:off x="1569071" y="375437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5C02FCA-26FC-4D52-8A93-7837D0586509}"/>
              </a:ext>
            </a:extLst>
          </p:cNvPr>
          <p:cNvCxnSpPr/>
          <p:nvPr/>
        </p:nvCxnSpPr>
        <p:spPr>
          <a:xfrm>
            <a:off x="1583509" y="375437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702995C-61C0-4CF0-890E-94FB8FEC5DF1}"/>
              </a:ext>
            </a:extLst>
          </p:cNvPr>
          <p:cNvCxnSpPr/>
          <p:nvPr/>
        </p:nvCxnSpPr>
        <p:spPr>
          <a:xfrm>
            <a:off x="3020548" y="3494530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5B838D6-5290-4221-9C28-03A9B3175333}"/>
              </a:ext>
            </a:extLst>
          </p:cNvPr>
          <p:cNvCxnSpPr/>
          <p:nvPr/>
        </p:nvCxnSpPr>
        <p:spPr>
          <a:xfrm>
            <a:off x="1481848" y="3525415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65DE13D-217B-48CC-8986-32D3B62E1BF7}"/>
              </a:ext>
            </a:extLst>
          </p:cNvPr>
          <p:cNvCxnSpPr/>
          <p:nvPr/>
        </p:nvCxnSpPr>
        <p:spPr>
          <a:xfrm>
            <a:off x="1499470" y="3525415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A8C918B-01FB-45F0-B8DA-D64B1FD4CE07}"/>
              </a:ext>
            </a:extLst>
          </p:cNvPr>
          <p:cNvCxnSpPr/>
          <p:nvPr/>
        </p:nvCxnSpPr>
        <p:spPr>
          <a:xfrm>
            <a:off x="1569071" y="3525415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3661A37-BD4C-4750-948B-BE16E08B82BF}"/>
              </a:ext>
            </a:extLst>
          </p:cNvPr>
          <p:cNvCxnSpPr/>
          <p:nvPr/>
        </p:nvCxnSpPr>
        <p:spPr>
          <a:xfrm>
            <a:off x="1586600" y="3525415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9176BAE-00E9-4EC8-89EA-4D8719A695F2}"/>
              </a:ext>
            </a:extLst>
          </p:cNvPr>
          <p:cNvCxnSpPr/>
          <p:nvPr/>
        </p:nvCxnSpPr>
        <p:spPr>
          <a:xfrm>
            <a:off x="1743335" y="2048613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CC72A45-C68E-4622-84C0-31ACD3FBFDFD}"/>
              </a:ext>
            </a:extLst>
          </p:cNvPr>
          <p:cNvCxnSpPr/>
          <p:nvPr/>
        </p:nvCxnSpPr>
        <p:spPr>
          <a:xfrm>
            <a:off x="1763345" y="204266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Line 30">
            <a:extLst>
              <a:ext uri="{FF2B5EF4-FFF2-40B4-BE49-F238E27FC236}">
                <a16:creationId xmlns:a16="http://schemas.microsoft.com/office/drawing/2014/main" id="{3AD255EB-8A28-4528-A33D-E71AB71E1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5233" y="2279920"/>
            <a:ext cx="250046" cy="1257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 b="1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3EDDE3F-0BEE-45AF-9935-D9E0BF170AF0}"/>
              </a:ext>
            </a:extLst>
          </p:cNvPr>
          <p:cNvCxnSpPr/>
          <p:nvPr/>
        </p:nvCxnSpPr>
        <p:spPr>
          <a:xfrm>
            <a:off x="1818839" y="2035480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B68CBE-7157-424D-A3FE-FF3D1F0CA32E}"/>
              </a:ext>
            </a:extLst>
          </p:cNvPr>
          <p:cNvCxnSpPr/>
          <p:nvPr/>
        </p:nvCxnSpPr>
        <p:spPr>
          <a:xfrm>
            <a:off x="1845278" y="204266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4854606-4A28-4AA6-A773-F6A42BE843B9}"/>
              </a:ext>
            </a:extLst>
          </p:cNvPr>
          <p:cNvCxnSpPr/>
          <p:nvPr/>
        </p:nvCxnSpPr>
        <p:spPr>
          <a:xfrm>
            <a:off x="2379266" y="3751495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B4517E8-E45C-498E-9CE9-273B1EB1AE02}"/>
              </a:ext>
            </a:extLst>
          </p:cNvPr>
          <p:cNvCxnSpPr/>
          <p:nvPr/>
        </p:nvCxnSpPr>
        <p:spPr>
          <a:xfrm>
            <a:off x="2311547" y="3757255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41E1465-E156-4CE2-A912-A617DEF45264}"/>
              </a:ext>
            </a:extLst>
          </p:cNvPr>
          <p:cNvCxnSpPr/>
          <p:nvPr/>
        </p:nvCxnSpPr>
        <p:spPr>
          <a:xfrm>
            <a:off x="2385955" y="3507235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B2B67E6-3917-4F18-AC7B-1C1D058530E1}"/>
              </a:ext>
            </a:extLst>
          </p:cNvPr>
          <p:cNvCxnSpPr/>
          <p:nvPr/>
        </p:nvCxnSpPr>
        <p:spPr>
          <a:xfrm>
            <a:off x="2646015" y="2046880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C2B7DA-6B4D-4EA4-9623-05A19ACDF2D9}"/>
              </a:ext>
            </a:extLst>
          </p:cNvPr>
          <p:cNvCxnSpPr/>
          <p:nvPr/>
        </p:nvCxnSpPr>
        <p:spPr>
          <a:xfrm>
            <a:off x="2708408" y="2042666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F660968-E2B4-472D-BCA2-FB5AFA336591}"/>
              </a:ext>
            </a:extLst>
          </p:cNvPr>
          <p:cNvCxnSpPr/>
          <p:nvPr/>
        </p:nvCxnSpPr>
        <p:spPr>
          <a:xfrm>
            <a:off x="3020548" y="3751495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6447210-EC1A-4007-B7EA-29677ECF0A97}"/>
              </a:ext>
            </a:extLst>
          </p:cNvPr>
          <p:cNvCxnSpPr/>
          <p:nvPr/>
        </p:nvCxnSpPr>
        <p:spPr>
          <a:xfrm>
            <a:off x="3055349" y="3757255"/>
            <a:ext cx="0" cy="2330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0DCF2D-DF20-43EE-9936-C1320EEA13D3}"/>
              </a:ext>
            </a:extLst>
          </p:cNvPr>
          <p:cNvCxnSpPr/>
          <p:nvPr/>
        </p:nvCxnSpPr>
        <p:spPr>
          <a:xfrm>
            <a:off x="3061293" y="3494530"/>
            <a:ext cx="0" cy="2330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C03E46C-B94D-4E87-AD43-5EB3E58E613A}"/>
              </a:ext>
            </a:extLst>
          </p:cNvPr>
          <p:cNvSpPr txBox="1"/>
          <p:nvPr/>
        </p:nvSpPr>
        <p:spPr>
          <a:xfrm>
            <a:off x="2359110" y="165383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200" b="1" dirty="0"/>
              <a:t>Langas</a:t>
            </a:r>
            <a:endParaRPr lang="en-US" sz="1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85CBA9-9672-4D9D-BD3E-65E1AA7318B2}"/>
              </a:ext>
            </a:extLst>
          </p:cNvPr>
          <p:cNvSpPr txBox="1"/>
          <p:nvPr/>
        </p:nvSpPr>
        <p:spPr>
          <a:xfrm>
            <a:off x="1121726" y="1103801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RTT</a:t>
            </a:r>
            <a:endParaRPr lang="en-US" sz="1800" b="1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25A1D43-3096-4221-9DEE-440C256F2FE3}"/>
              </a:ext>
            </a:extLst>
          </p:cNvPr>
          <p:cNvCxnSpPr>
            <a:cxnSpLocks/>
          </p:cNvCxnSpPr>
          <p:nvPr/>
        </p:nvCxnSpPr>
        <p:spPr>
          <a:xfrm>
            <a:off x="1583509" y="1255588"/>
            <a:ext cx="11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2894032-6A8E-48B3-B67A-A9194DB7A0D5}"/>
              </a:ext>
            </a:extLst>
          </p:cNvPr>
          <p:cNvCxnSpPr>
            <a:cxnSpLocks/>
          </p:cNvCxnSpPr>
          <p:nvPr/>
        </p:nvCxnSpPr>
        <p:spPr>
          <a:xfrm>
            <a:off x="1081587" y="1268819"/>
            <a:ext cx="190101" cy="461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564F758-29C2-42B9-8FE5-025DA2C1408F}"/>
              </a:ext>
            </a:extLst>
          </p:cNvPr>
          <p:cNvCxnSpPr/>
          <p:nvPr/>
        </p:nvCxnSpPr>
        <p:spPr>
          <a:xfrm flipH="1" flipV="1">
            <a:off x="1103286" y="1115402"/>
            <a:ext cx="2465" cy="115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1B5B8A-68FC-4DAB-857D-F0138BC9FEF8}"/>
              </a:ext>
            </a:extLst>
          </p:cNvPr>
          <p:cNvCxnSpPr/>
          <p:nvPr/>
        </p:nvCxnSpPr>
        <p:spPr>
          <a:xfrm flipH="1" flipV="1">
            <a:off x="1722880" y="1116020"/>
            <a:ext cx="2465" cy="115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384BC66-9F2E-4C31-99D8-CE6EC81526A1}"/>
              </a:ext>
            </a:extLst>
          </p:cNvPr>
          <p:cNvSpPr/>
          <p:nvPr/>
        </p:nvSpPr>
        <p:spPr>
          <a:xfrm rot="15234979">
            <a:off x="2223181" y="3744904"/>
            <a:ext cx="156473" cy="233039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EE430-D18D-4BF6-9D33-8018E4B050DD}"/>
              </a:ext>
            </a:extLst>
          </p:cNvPr>
          <p:cNvSpPr txBox="1"/>
          <p:nvPr/>
        </p:nvSpPr>
        <p:spPr>
          <a:xfrm>
            <a:off x="1286727" y="167302"/>
            <a:ext cx="637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Siuntimo langas kai didelė tinklo sparta </a:t>
            </a:r>
            <a:endParaRPr lang="en-US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7C3572D-6FBC-493A-9341-725A49F20DCA}"/>
              </a:ext>
            </a:extLst>
          </p:cNvPr>
          <p:cNvSpPr/>
          <p:nvPr/>
        </p:nvSpPr>
        <p:spPr>
          <a:xfrm rot="10539568">
            <a:off x="4753840" y="2541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2DA32-EE64-429D-91CE-95059ACC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85" y="1043657"/>
            <a:ext cx="2747654" cy="14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3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12864C31-FCFC-4BE5-84EB-4899085D3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FD271AAB-8535-4A4C-9572-59FA14E9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390CE40E-9413-44D6-AD79-B4A2AE91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53A0054-8EA5-405B-A1E0-C4D2E94E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966788"/>
            <a:ext cx="8789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b="1">
                <a:latin typeface="Arial" panose="020B0604020202020204" pitchFamily="34" charset="0"/>
                <a:cs typeface="Times New Roman" panose="02020603050405020304" pitchFamily="18" charset="0"/>
              </a:rPr>
              <a:t>Paskaičiuoti </a:t>
            </a:r>
            <a:r>
              <a:rPr lang="en-US" altLang="lt-LT" b="1">
                <a:latin typeface="Arial" panose="020B0604020202020204" pitchFamily="34" charset="0"/>
                <a:cs typeface="Times New Roman" panose="02020603050405020304" pitchFamily="18" charset="0"/>
              </a:rPr>
              <a:t>informacijos kiek</a:t>
            </a:r>
            <a:r>
              <a:rPr lang="lt-LT" altLang="lt-LT" b="1">
                <a:latin typeface="Arial" panose="020B0604020202020204" pitchFamily="34" charset="0"/>
                <a:cs typeface="Times New Roman" panose="02020603050405020304" pitchFamily="18" charset="0"/>
              </a:rPr>
              <a:t>į tekste jei simbolių pasikartojimo tikimybės vienodos</a:t>
            </a:r>
          </a:p>
        </p:txBody>
      </p:sp>
      <p:sp>
        <p:nvSpPr>
          <p:cNvPr id="19462" name="Slide Number Placeholder 1">
            <a:extLst>
              <a:ext uri="{FF2B5EF4-FFF2-40B4-BE49-F238E27FC236}">
                <a16:creationId xmlns:a16="http://schemas.microsoft.com/office/drawing/2014/main" id="{36C56B5A-CC28-4041-8D53-C6678516B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ED88ED-7AF2-49B3-872D-C6DD9863AF99}" type="slidenum">
              <a:rPr lang="en-GB" altLang="lt-LT" sz="1400"/>
              <a:pPr/>
              <a:t>5</a:t>
            </a:fld>
            <a:endParaRPr lang="en-GB" altLang="lt-LT" sz="1400"/>
          </a:p>
        </p:txBody>
      </p:sp>
      <p:sp>
        <p:nvSpPr>
          <p:cNvPr id="19463" name="Rectangle 2">
            <a:extLst>
              <a:ext uri="{FF2B5EF4-FFF2-40B4-BE49-F238E27FC236}">
                <a16:creationId xmlns:a16="http://schemas.microsoft.com/office/drawing/2014/main" id="{23C8D381-9F90-4E54-9F4F-588D3B7B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</a:t>
            </a:r>
            <a:endParaRPr lang="en-AU" altLang="lt-LT" sz="3200" b="1"/>
          </a:p>
        </p:txBody>
      </p:sp>
      <p:sp>
        <p:nvSpPr>
          <p:cNvPr id="19465" name="Rectangle 3">
            <a:extLst>
              <a:ext uri="{FF2B5EF4-FFF2-40B4-BE49-F238E27FC236}">
                <a16:creationId xmlns:a16="http://schemas.microsoft.com/office/drawing/2014/main" id="{1AE3C8FB-CF3A-4BBD-AA5F-CCFE333F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626747"/>
            <a:ext cx="66865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Variantai:</a:t>
            </a:r>
          </a:p>
          <a:p>
            <a:r>
              <a:rPr lang="lt-LT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lt-LT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Simboliai: A, B </a:t>
            </a:r>
          </a:p>
          <a:p>
            <a:r>
              <a:rPr lang="lt-LT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Tekstas: </a:t>
            </a:r>
            <a:r>
              <a:rPr lang="lt-LT" altLang="lt-LT" dirty="0">
                <a:latin typeface="Arial" panose="020B0604020202020204" pitchFamily="34" charset="0"/>
              </a:rPr>
              <a:t>ABB</a:t>
            </a:r>
          </a:p>
          <a:p>
            <a:endParaRPr lang="lt-LT" altLang="lt-LT" dirty="0">
              <a:latin typeface="Arial" panose="020B0604020202020204" pitchFamily="34" charset="0"/>
            </a:endParaRPr>
          </a:p>
          <a:p>
            <a:r>
              <a:rPr lang="en-US" altLang="lt-LT" dirty="0">
                <a:latin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lang="lt-LT" altLang="lt-LT" dirty="0">
                <a:latin typeface="Arial" panose="020B0604020202020204" pitchFamily="34" charset="0"/>
              </a:rPr>
              <a:t>Simboliai: 0,1</a:t>
            </a:r>
            <a:r>
              <a:rPr lang="en-US" altLang="lt-LT" dirty="0">
                <a:latin typeface="Arial" panose="020B0604020202020204" pitchFamily="34" charset="0"/>
              </a:rPr>
              <a:t>,2,3,4,5,6,7</a:t>
            </a:r>
            <a:endParaRPr lang="lt-LT" altLang="lt-LT" dirty="0">
              <a:latin typeface="Arial" panose="020B0604020202020204" pitchFamily="34" charset="0"/>
            </a:endParaRPr>
          </a:p>
          <a:p>
            <a:r>
              <a:rPr lang="lt-LT" altLang="lt-LT" dirty="0">
                <a:latin typeface="Arial" panose="020B0604020202020204" pitchFamily="34" charset="0"/>
              </a:rPr>
              <a:t>Tekstas: </a:t>
            </a:r>
            <a:r>
              <a:rPr lang="en-US" altLang="lt-LT" dirty="0">
                <a:latin typeface="Arial" panose="020B0604020202020204" pitchFamily="34" charset="0"/>
              </a:rPr>
              <a:t>2650020</a:t>
            </a:r>
            <a:endParaRPr lang="lt-LT" altLang="lt-LT" dirty="0">
              <a:latin typeface="Arial" panose="020B0604020202020204" pitchFamily="34" charset="0"/>
            </a:endParaRPr>
          </a:p>
          <a:p>
            <a:endParaRPr lang="lt-LT" altLang="lt-LT" dirty="0">
              <a:latin typeface="Arial" panose="020B0604020202020204" pitchFamily="34" charset="0"/>
            </a:endParaRPr>
          </a:p>
        </p:txBody>
      </p:sp>
      <p:pic>
        <p:nvPicPr>
          <p:cNvPr id="19467" name="Picture 1">
            <a:extLst>
              <a:ext uri="{FF2B5EF4-FFF2-40B4-BE49-F238E27FC236}">
                <a16:creationId xmlns:a16="http://schemas.microsoft.com/office/drawing/2014/main" id="{43ABD1E9-0E19-4080-85C9-CA497CCD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1855788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567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E8DEE-D741-4CD5-8CE2-F3E39D5650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5028" y="1022985"/>
            <a:ext cx="2672450" cy="1439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55774-88EB-43C1-B91C-256BAC8C33C9}"/>
              </a:ext>
            </a:extLst>
          </p:cNvPr>
          <p:cNvSpPr txBox="1"/>
          <p:nvPr/>
        </p:nvSpPr>
        <p:spPr>
          <a:xfrm>
            <a:off x="2379307" y="336019"/>
            <a:ext cx="379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Maksimali TCP greitaveika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9C43E-7735-4559-AB51-66F02F50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0" y="1148511"/>
            <a:ext cx="2003463" cy="1747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F39C5-1FB6-47CE-BF52-9855063382FB}"/>
              </a:ext>
            </a:extLst>
          </p:cNvPr>
          <p:cNvSpPr txBox="1"/>
          <p:nvPr/>
        </p:nvSpPr>
        <p:spPr>
          <a:xfrm>
            <a:off x="313225" y="4123864"/>
            <a:ext cx="8100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Tai</a:t>
            </a:r>
            <a:r>
              <a:rPr lang="lt-LT" b="1" u="sng" dirty="0"/>
              <a:t>gi iš esmės (nevertinant kitų parametrų) TCP greitaveika </a:t>
            </a:r>
          </a:p>
          <a:p>
            <a:r>
              <a:rPr lang="lt-LT" b="1" u="sng" dirty="0"/>
              <a:t>atvirkščiai proporcinga RTT.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FFCE6-25C0-41CD-822B-C0411DB7ACF7}"/>
              </a:ext>
            </a:extLst>
          </p:cNvPr>
          <p:cNvSpPr txBox="1"/>
          <p:nvPr/>
        </p:nvSpPr>
        <p:spPr>
          <a:xfrm>
            <a:off x="1070079" y="2615594"/>
            <a:ext cx="475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Čia: </a:t>
            </a:r>
            <a:r>
              <a:rPr lang="lt-LT" b="1" dirty="0"/>
              <a:t>Throughput</a:t>
            </a:r>
            <a:r>
              <a:rPr lang="lt-LT" dirty="0"/>
              <a:t> – greitaveika, Bps,</a:t>
            </a:r>
          </a:p>
          <a:p>
            <a:r>
              <a:rPr lang="lt-LT" b="1" dirty="0"/>
              <a:t>RWIN</a:t>
            </a:r>
            <a:r>
              <a:rPr lang="lt-LT" dirty="0"/>
              <a:t> – TCP lango dydis baitais</a:t>
            </a:r>
          </a:p>
          <a:p>
            <a:r>
              <a:rPr lang="lt-LT" b="1" dirty="0"/>
              <a:t>RTT</a:t>
            </a:r>
            <a:r>
              <a:rPr lang="lt-LT" dirty="0"/>
              <a:t> – kelionės laikas, 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4EAEE-C775-4D04-820B-FF8F029652FE}"/>
              </a:ext>
            </a:extLst>
          </p:cNvPr>
          <p:cNvSpPr/>
          <p:nvPr/>
        </p:nvSpPr>
        <p:spPr>
          <a:xfrm>
            <a:off x="1755533" y="5204033"/>
            <a:ext cx="6985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https://www.firewall.cx/networking/network-protocols/tcp-udp-protocol/tcp-window-size-checksum.html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8DD0A-1640-4BA9-8CE7-A69CE4308393}"/>
              </a:ext>
            </a:extLst>
          </p:cNvPr>
          <p:cNvSpPr/>
          <p:nvPr/>
        </p:nvSpPr>
        <p:spPr>
          <a:xfrm>
            <a:off x="1755533" y="5788808"/>
            <a:ext cx="450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https://en.wikipedia.org/wiki/TCP_tuning</a:t>
            </a:r>
          </a:p>
        </p:txBody>
      </p:sp>
    </p:spTree>
    <p:extLst>
      <p:ext uri="{BB962C8B-B14F-4D97-AF65-F5344CB8AC3E}">
        <p14:creationId xmlns:p14="http://schemas.microsoft.com/office/powerpoint/2010/main" val="4281124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E8DEE-D741-4CD5-8CE2-F3E39D5650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5028" y="1022985"/>
            <a:ext cx="2672450" cy="1439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55774-88EB-43C1-B91C-256BAC8C33C9}"/>
              </a:ext>
            </a:extLst>
          </p:cNvPr>
          <p:cNvSpPr txBox="1"/>
          <p:nvPr/>
        </p:nvSpPr>
        <p:spPr>
          <a:xfrm>
            <a:off x="2379307" y="336019"/>
            <a:ext cx="379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Maksimali TCP greitaveika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85523-8CDF-4E08-9272-C82887191001}"/>
              </a:ext>
            </a:extLst>
          </p:cNvPr>
          <p:cNvSpPr txBox="1"/>
          <p:nvPr/>
        </p:nvSpPr>
        <p:spPr>
          <a:xfrm>
            <a:off x="254896" y="2462628"/>
            <a:ext cx="8764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Tegu TCP langas  50 </a:t>
            </a:r>
            <a:r>
              <a:rPr lang="en-US" b="1" dirty="0"/>
              <a:t>000 bait</a:t>
            </a:r>
            <a:r>
              <a:rPr lang="lt-LT" b="1" dirty="0"/>
              <a:t>ų</a:t>
            </a:r>
            <a:r>
              <a:rPr lang="en-US" b="1" dirty="0"/>
              <a:t>. RTT</a:t>
            </a:r>
            <a:r>
              <a:rPr lang="lt-LT" b="1" dirty="0"/>
              <a:t> tarp siuntėjo ir gavėjo 2 ms. </a:t>
            </a:r>
          </a:p>
          <a:p>
            <a:r>
              <a:rPr lang="lt-LT" b="1" dirty="0"/>
              <a:t>Kokia maksimali TCP greitaveika?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551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E8DEE-D741-4CD5-8CE2-F3E39D5650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5028" y="1022985"/>
            <a:ext cx="2672450" cy="1439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55774-88EB-43C1-B91C-256BAC8C33C9}"/>
              </a:ext>
            </a:extLst>
          </p:cNvPr>
          <p:cNvSpPr txBox="1"/>
          <p:nvPr/>
        </p:nvSpPr>
        <p:spPr>
          <a:xfrm>
            <a:off x="2379307" y="336019"/>
            <a:ext cx="379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Maksimali TCP greitaveika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49A93-A7DC-440F-BD1A-92C94129AD90}"/>
              </a:ext>
            </a:extLst>
          </p:cNvPr>
          <p:cNvSpPr txBox="1"/>
          <p:nvPr/>
        </p:nvSpPr>
        <p:spPr>
          <a:xfrm>
            <a:off x="437839" y="3986307"/>
            <a:ext cx="7528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RWIN </a:t>
            </a:r>
            <a:r>
              <a:rPr lang="en-US" b="1" dirty="0"/>
              <a:t>= </a:t>
            </a:r>
            <a:r>
              <a:rPr lang="lt-LT" b="1" dirty="0"/>
              <a:t>50 000 baitų</a:t>
            </a:r>
            <a:endParaRPr lang="en-US" b="1" dirty="0"/>
          </a:p>
          <a:p>
            <a:r>
              <a:rPr lang="en-US" b="1" dirty="0"/>
              <a:t>RTT = </a:t>
            </a:r>
            <a:r>
              <a:rPr lang="lt-LT" b="1" dirty="0"/>
              <a:t>2 ms </a:t>
            </a:r>
            <a:r>
              <a:rPr lang="en-US" b="1" dirty="0"/>
              <a:t>= </a:t>
            </a:r>
            <a:r>
              <a:rPr lang="lt-LT" b="1" dirty="0"/>
              <a:t>0,002 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Throughput = </a:t>
            </a:r>
            <a:r>
              <a:rPr lang="lt-LT" b="1" dirty="0"/>
              <a:t>5</a:t>
            </a:r>
            <a:r>
              <a:rPr lang="en-US" b="1" dirty="0"/>
              <a:t>0000/0,002 = 2</a:t>
            </a:r>
            <a:r>
              <a:rPr lang="lt-LT" b="1" dirty="0"/>
              <a:t>5</a:t>
            </a:r>
            <a:r>
              <a:rPr lang="en-US" b="1" dirty="0"/>
              <a:t> 000 000 </a:t>
            </a:r>
            <a:r>
              <a:rPr lang="lt-LT" b="1" dirty="0"/>
              <a:t>B</a:t>
            </a:r>
            <a:r>
              <a:rPr lang="en-US" b="1" dirty="0" err="1"/>
              <a:t>ps</a:t>
            </a:r>
            <a:r>
              <a:rPr lang="en-US" b="1" dirty="0"/>
              <a:t> = 2</a:t>
            </a:r>
            <a:r>
              <a:rPr lang="lt-LT" b="1" dirty="0"/>
              <a:t>5</a:t>
            </a:r>
            <a:r>
              <a:rPr lang="en-US" b="1" dirty="0"/>
              <a:t> M</a:t>
            </a:r>
            <a:r>
              <a:rPr lang="lt-LT" b="1" dirty="0"/>
              <a:t>B</a:t>
            </a:r>
            <a:r>
              <a:rPr lang="en-US" b="1" dirty="0" err="1"/>
              <a:t>ps</a:t>
            </a:r>
            <a:r>
              <a:rPr 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D3AE7-8743-40C9-84A7-D667570E4FAC}"/>
              </a:ext>
            </a:extLst>
          </p:cNvPr>
          <p:cNvSpPr txBox="1"/>
          <p:nvPr/>
        </p:nvSpPr>
        <p:spPr>
          <a:xfrm>
            <a:off x="254896" y="2462628"/>
            <a:ext cx="8764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Tegu TCP langas  50 </a:t>
            </a:r>
            <a:r>
              <a:rPr lang="en-US" b="1" dirty="0"/>
              <a:t>000 bait</a:t>
            </a:r>
            <a:r>
              <a:rPr lang="lt-LT" b="1" dirty="0"/>
              <a:t>ų</a:t>
            </a:r>
            <a:r>
              <a:rPr lang="en-US" b="1" dirty="0"/>
              <a:t>. RTT</a:t>
            </a:r>
            <a:r>
              <a:rPr lang="lt-LT" b="1" dirty="0"/>
              <a:t> tarp siuntėjo ir gavėjo 2 ms. </a:t>
            </a:r>
          </a:p>
          <a:p>
            <a:r>
              <a:rPr lang="lt-LT" b="1" dirty="0"/>
              <a:t>Kokia maksimali TCP greitaveika?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661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193FF-DC26-4660-A91F-FFD4955B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5" y="900659"/>
            <a:ext cx="1691137" cy="1983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873A8C-940F-42C4-9B2E-26242004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21" y="1700066"/>
            <a:ext cx="5009438" cy="1099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4F1B2-569F-49A0-805B-2D17AFA1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51" y="3603603"/>
            <a:ext cx="8281164" cy="28998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2BCB69-1578-4D80-A605-F35332904F4F}"/>
              </a:ext>
            </a:extLst>
          </p:cNvPr>
          <p:cNvCxnSpPr>
            <a:cxnSpLocks/>
          </p:cNvCxnSpPr>
          <p:nvPr/>
        </p:nvCxnSpPr>
        <p:spPr>
          <a:xfrm>
            <a:off x="1627441" y="1700066"/>
            <a:ext cx="1199735" cy="235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CD6E4-4616-4C0C-9BE0-1BC028140BA5}"/>
              </a:ext>
            </a:extLst>
          </p:cNvPr>
          <p:cNvCxnSpPr>
            <a:cxnSpLocks/>
          </p:cNvCxnSpPr>
          <p:nvPr/>
        </p:nvCxnSpPr>
        <p:spPr>
          <a:xfrm flipH="1">
            <a:off x="2960370" y="2739214"/>
            <a:ext cx="3431099" cy="163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93F790-7B97-47F2-99EA-698F3F4CE763}"/>
              </a:ext>
            </a:extLst>
          </p:cNvPr>
          <p:cNvCxnSpPr>
            <a:cxnSpLocks/>
          </p:cNvCxnSpPr>
          <p:nvPr/>
        </p:nvCxnSpPr>
        <p:spPr>
          <a:xfrm flipH="1">
            <a:off x="3060441" y="3555036"/>
            <a:ext cx="2128780" cy="129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3EE149-CB5E-41A2-ADD1-E5C705A499E5}"/>
              </a:ext>
            </a:extLst>
          </p:cNvPr>
          <p:cNvSpPr txBox="1"/>
          <p:nvPr/>
        </p:nvSpPr>
        <p:spPr>
          <a:xfrm>
            <a:off x="5189220" y="3333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800" b="1" dirty="0"/>
              <a:t>1..14</a:t>
            </a:r>
            <a:endParaRPr lang="en-US" sz="1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0F367-B86B-4B17-AA8C-E28DBF55E4E0}"/>
              </a:ext>
            </a:extLst>
          </p:cNvPr>
          <p:cNvSpPr/>
          <p:nvPr/>
        </p:nvSpPr>
        <p:spPr>
          <a:xfrm>
            <a:off x="4124831" y="797698"/>
            <a:ext cx="405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https://ogris.de/howtos/advtbc.html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DD11D-5E53-4770-86ED-1EA746FDEAA8}"/>
              </a:ext>
            </a:extLst>
          </p:cNvPr>
          <p:cNvSpPr txBox="1"/>
          <p:nvPr/>
        </p:nvSpPr>
        <p:spPr>
          <a:xfrm>
            <a:off x="1577340" y="201322"/>
            <a:ext cx="739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/>
              <a:t>Kokia tikėtina failo atsisiuntimo sparta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lt-LT" b="1" dirty="0"/>
              <a:t>š Dockerhub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52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1">
            <a:extLst>
              <a:ext uri="{FF2B5EF4-FFF2-40B4-BE49-F238E27FC236}">
                <a16:creationId xmlns:a16="http://schemas.microsoft.com/office/drawing/2014/main" id="{ECB6C38D-50CB-41CF-A0F7-2B26442F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017588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Text Box 3">
            <a:extLst>
              <a:ext uri="{FF2B5EF4-FFF2-40B4-BE49-F238E27FC236}">
                <a16:creationId xmlns:a16="http://schemas.microsoft.com/office/drawing/2014/main" id="{CB7847D3-40C8-4595-A8B9-754C5B90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17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5C637361-E89C-46A6-9B18-4D032E6A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</a:t>
            </a:r>
            <a:r>
              <a:rPr lang="en-US" altLang="lt-LT" sz="3200" b="1">
                <a:cs typeface="Times New Roman" panose="02020603050405020304" pitchFamily="18" charset="0"/>
              </a:rPr>
              <a:t>- kad b</a:t>
            </a:r>
            <a:r>
              <a:rPr lang="lt-LT" altLang="lt-LT" sz="3200" b="1">
                <a:cs typeface="Times New Roman" panose="02020603050405020304" pitchFamily="18" charset="0"/>
              </a:rPr>
              <a:t>ūtų lengviau</a:t>
            </a:r>
            <a:endParaRPr lang="en-AU" altLang="lt-LT" sz="3200" b="1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ED43D46-FFA2-473E-A332-13E55F76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831975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Supaprastinkite formulę atvejui kai tikimybės vienodos</a:t>
            </a:r>
          </a:p>
        </p:txBody>
      </p:sp>
      <p:sp>
        <p:nvSpPr>
          <p:cNvPr id="159751" name="Text Box 7">
            <a:extLst>
              <a:ext uri="{FF2B5EF4-FFF2-40B4-BE49-F238E27FC236}">
                <a16:creationId xmlns:a16="http://schemas.microsoft.com/office/drawing/2014/main" id="{0A07178D-343F-40E4-9784-CFCC7943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3354388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800" b="1"/>
              <a:t>p</a:t>
            </a:r>
            <a:endParaRPr lang="lt-LT" altLang="lt-LT" sz="2800" b="1"/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6E5FE6A5-F667-4806-A682-DADC11C7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5687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i</a:t>
            </a:r>
          </a:p>
        </p:txBody>
      </p:sp>
      <p:sp>
        <p:nvSpPr>
          <p:cNvPr id="159753" name="Rectangle 9">
            <a:extLst>
              <a:ext uri="{FF2B5EF4-FFF2-40B4-BE49-F238E27FC236}">
                <a16:creationId xmlns:a16="http://schemas.microsoft.com/office/drawing/2014/main" id="{E9A9385C-5F56-41BC-BBA4-E9A7D3B9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479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b="1"/>
              <a:t>=</a:t>
            </a:r>
            <a:endParaRPr lang="lt-LT" altLang="lt-LT" b="1"/>
          </a:p>
        </p:txBody>
      </p:sp>
      <p:grpSp>
        <p:nvGrpSpPr>
          <p:cNvPr id="159770" name="Group 26">
            <a:extLst>
              <a:ext uri="{FF2B5EF4-FFF2-40B4-BE49-F238E27FC236}">
                <a16:creationId xmlns:a16="http://schemas.microsoft.com/office/drawing/2014/main" id="{071C788C-3AFC-4ACA-8EFD-51C72432E8D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3225800"/>
            <a:ext cx="444500" cy="825500"/>
            <a:chOff x="1936" y="2032"/>
            <a:chExt cx="280" cy="520"/>
          </a:xfrm>
        </p:grpSpPr>
        <p:sp>
          <p:nvSpPr>
            <p:cNvPr id="159754" name="Rectangle 10">
              <a:extLst>
                <a:ext uri="{FF2B5EF4-FFF2-40B4-BE49-F238E27FC236}">
                  <a16:creationId xmlns:a16="http://schemas.microsoft.com/office/drawing/2014/main" id="{F1618485-698B-409F-ACA4-5F0DB7BF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dirty="0"/>
                <a:t>1</a:t>
              </a:r>
              <a:endParaRPr lang="lt-LT" altLang="lt-LT" dirty="0"/>
            </a:p>
          </p:txBody>
        </p:sp>
        <p:sp>
          <p:nvSpPr>
            <p:cNvPr id="159755" name="Line 11">
              <a:extLst>
                <a:ext uri="{FF2B5EF4-FFF2-40B4-BE49-F238E27FC236}">
                  <a16:creationId xmlns:a16="http://schemas.microsoft.com/office/drawing/2014/main" id="{E6944246-01FA-4CB2-84C9-5895AA2C7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32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59756" name="Rectangle 12">
              <a:extLst>
                <a:ext uri="{FF2B5EF4-FFF2-40B4-BE49-F238E27FC236}">
                  <a16:creationId xmlns:a16="http://schemas.microsoft.com/office/drawing/2014/main" id="{610E9A24-F7BE-4E0A-9DC6-1E657B05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/>
                <a:t>n</a:t>
              </a:r>
              <a:endParaRPr lang="lt-LT" altLang="lt-LT"/>
            </a:p>
          </p:txBody>
        </p:sp>
      </p:grpSp>
      <p:grpSp>
        <p:nvGrpSpPr>
          <p:cNvPr id="159767" name="Group 23">
            <a:extLst>
              <a:ext uri="{FF2B5EF4-FFF2-40B4-BE49-F238E27FC236}">
                <a16:creationId xmlns:a16="http://schemas.microsoft.com/office/drawing/2014/main" id="{C44CE153-066B-4551-9AB3-769659A2424D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2424113"/>
            <a:ext cx="1617663" cy="844550"/>
            <a:chOff x="2646" y="1543"/>
            <a:chExt cx="1019" cy="532"/>
          </a:xfrm>
        </p:grpSpPr>
        <p:sp>
          <p:nvSpPr>
            <p:cNvPr id="159762" name="Text Box 18">
              <a:extLst>
                <a:ext uri="{FF2B5EF4-FFF2-40B4-BE49-F238E27FC236}">
                  <a16:creationId xmlns:a16="http://schemas.microsoft.com/office/drawing/2014/main" id="{CB7A5F5C-159D-4F08-9C53-064BAD38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1658"/>
              <a:ext cx="10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/>
                <a:t>  </a:t>
              </a:r>
              <a:r>
                <a:rPr lang="el-GR" altLang="lt-LT" sz="2800" b="1">
                  <a:cs typeface="Times New Roman" panose="02020603050405020304" pitchFamily="18" charset="0"/>
                </a:rPr>
                <a:t>Σ</a:t>
              </a:r>
              <a:r>
                <a:rPr lang="en-US" altLang="lt-LT" sz="2800" b="1">
                  <a:cs typeface="Times New Roman" panose="02020603050405020304" pitchFamily="18" charset="0"/>
                </a:rPr>
                <a:t> p   = 1</a:t>
              </a:r>
              <a:endParaRPr lang="el-GR" altLang="lt-LT" sz="2800" b="1">
                <a:cs typeface="Times New Roman" panose="02020603050405020304" pitchFamily="18" charset="0"/>
              </a:endParaRPr>
            </a:p>
          </p:txBody>
        </p:sp>
        <p:sp>
          <p:nvSpPr>
            <p:cNvPr id="159763" name="Text Box 19">
              <a:extLst>
                <a:ext uri="{FF2B5EF4-FFF2-40B4-BE49-F238E27FC236}">
                  <a16:creationId xmlns:a16="http://schemas.microsoft.com/office/drawing/2014/main" id="{CED1C3A4-CA57-4BBE-A6D4-9972D4852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75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/>
                <a:t>i</a:t>
              </a:r>
              <a:endParaRPr lang="lt-LT" altLang="lt-LT"/>
            </a:p>
          </p:txBody>
        </p:sp>
        <p:sp>
          <p:nvSpPr>
            <p:cNvPr id="159765" name="Text Box 21">
              <a:extLst>
                <a:ext uri="{FF2B5EF4-FFF2-40B4-BE49-F238E27FC236}">
                  <a16:creationId xmlns:a16="http://schemas.microsoft.com/office/drawing/2014/main" id="{90F895F8-5A97-4C04-B666-C0752398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1863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 dirty="0" err="1"/>
                <a:t>i</a:t>
              </a:r>
              <a:r>
                <a:rPr lang="en-US" altLang="lt-LT" sz="1600" b="1" dirty="0"/>
                <a:t>=1</a:t>
              </a:r>
              <a:endParaRPr lang="lt-LT" altLang="lt-LT" sz="1600" b="1" dirty="0"/>
            </a:p>
          </p:txBody>
        </p:sp>
        <p:sp>
          <p:nvSpPr>
            <p:cNvPr id="159766" name="Text Box 22">
              <a:extLst>
                <a:ext uri="{FF2B5EF4-FFF2-40B4-BE49-F238E27FC236}">
                  <a16:creationId xmlns:a16="http://schemas.microsoft.com/office/drawing/2014/main" id="{3FC44EFF-6288-4DCC-B779-C757003D1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5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/>
                <a:t>n</a:t>
              </a:r>
              <a:endParaRPr lang="lt-LT" altLang="lt-LT" sz="16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1">
            <a:extLst>
              <a:ext uri="{FF2B5EF4-FFF2-40B4-BE49-F238E27FC236}">
                <a16:creationId xmlns:a16="http://schemas.microsoft.com/office/drawing/2014/main" id="{ECB6C38D-50CB-41CF-A0F7-2B26442F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017588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Text Box 3">
            <a:extLst>
              <a:ext uri="{FF2B5EF4-FFF2-40B4-BE49-F238E27FC236}">
                <a16:creationId xmlns:a16="http://schemas.microsoft.com/office/drawing/2014/main" id="{CB7847D3-40C8-4595-A8B9-754C5B90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17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5C637361-E89C-46A6-9B18-4D032E6A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</a:t>
            </a:r>
            <a:r>
              <a:rPr lang="en-US" altLang="lt-LT" sz="3200" b="1">
                <a:cs typeface="Times New Roman" panose="02020603050405020304" pitchFamily="18" charset="0"/>
              </a:rPr>
              <a:t>- kad b</a:t>
            </a:r>
            <a:r>
              <a:rPr lang="lt-LT" altLang="lt-LT" sz="3200" b="1">
                <a:cs typeface="Times New Roman" panose="02020603050405020304" pitchFamily="18" charset="0"/>
              </a:rPr>
              <a:t>ūtų lengviau</a:t>
            </a:r>
            <a:endParaRPr lang="en-AU" altLang="lt-LT" sz="3200" b="1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ED43D46-FFA2-473E-A332-13E55F76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831975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Supaprastinkite formulę atvejui kai tikimybės vienodos</a:t>
            </a:r>
          </a:p>
        </p:txBody>
      </p:sp>
      <p:sp>
        <p:nvSpPr>
          <p:cNvPr id="159751" name="Text Box 7">
            <a:extLst>
              <a:ext uri="{FF2B5EF4-FFF2-40B4-BE49-F238E27FC236}">
                <a16:creationId xmlns:a16="http://schemas.microsoft.com/office/drawing/2014/main" id="{0A07178D-343F-40E4-9784-CFCC7943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3354388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800" b="1"/>
              <a:t>p</a:t>
            </a:r>
            <a:endParaRPr lang="lt-LT" altLang="lt-LT" sz="2800" b="1"/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6E5FE6A5-F667-4806-A682-DADC11C7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5687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i</a:t>
            </a:r>
          </a:p>
        </p:txBody>
      </p:sp>
      <p:sp>
        <p:nvSpPr>
          <p:cNvPr id="159753" name="Rectangle 9">
            <a:extLst>
              <a:ext uri="{FF2B5EF4-FFF2-40B4-BE49-F238E27FC236}">
                <a16:creationId xmlns:a16="http://schemas.microsoft.com/office/drawing/2014/main" id="{E9A9385C-5F56-41BC-BBA4-E9A7D3B9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479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b="1"/>
              <a:t>=</a:t>
            </a:r>
            <a:endParaRPr lang="lt-LT" altLang="lt-LT" b="1"/>
          </a:p>
        </p:txBody>
      </p:sp>
      <p:grpSp>
        <p:nvGrpSpPr>
          <p:cNvPr id="159770" name="Group 26">
            <a:extLst>
              <a:ext uri="{FF2B5EF4-FFF2-40B4-BE49-F238E27FC236}">
                <a16:creationId xmlns:a16="http://schemas.microsoft.com/office/drawing/2014/main" id="{071C788C-3AFC-4ACA-8EFD-51C72432E8D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3225800"/>
            <a:ext cx="444500" cy="825500"/>
            <a:chOff x="1936" y="2032"/>
            <a:chExt cx="280" cy="520"/>
          </a:xfrm>
        </p:grpSpPr>
        <p:sp>
          <p:nvSpPr>
            <p:cNvPr id="159754" name="Rectangle 10">
              <a:extLst>
                <a:ext uri="{FF2B5EF4-FFF2-40B4-BE49-F238E27FC236}">
                  <a16:creationId xmlns:a16="http://schemas.microsoft.com/office/drawing/2014/main" id="{F1618485-698B-409F-ACA4-5F0DB7BF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dirty="0"/>
                <a:t>1</a:t>
              </a:r>
              <a:endParaRPr lang="lt-LT" altLang="lt-LT" dirty="0"/>
            </a:p>
          </p:txBody>
        </p:sp>
        <p:sp>
          <p:nvSpPr>
            <p:cNvPr id="159755" name="Line 11">
              <a:extLst>
                <a:ext uri="{FF2B5EF4-FFF2-40B4-BE49-F238E27FC236}">
                  <a16:creationId xmlns:a16="http://schemas.microsoft.com/office/drawing/2014/main" id="{E6944246-01FA-4CB2-84C9-5895AA2C7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32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59756" name="Rectangle 12">
              <a:extLst>
                <a:ext uri="{FF2B5EF4-FFF2-40B4-BE49-F238E27FC236}">
                  <a16:creationId xmlns:a16="http://schemas.microsoft.com/office/drawing/2014/main" id="{610E9A24-F7BE-4E0A-9DC6-1E657B05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/>
                <a:t>n</a:t>
              </a:r>
              <a:endParaRPr lang="lt-LT" altLang="lt-LT"/>
            </a:p>
          </p:txBody>
        </p:sp>
      </p:grpSp>
      <p:grpSp>
        <p:nvGrpSpPr>
          <p:cNvPr id="159767" name="Group 23">
            <a:extLst>
              <a:ext uri="{FF2B5EF4-FFF2-40B4-BE49-F238E27FC236}">
                <a16:creationId xmlns:a16="http://schemas.microsoft.com/office/drawing/2014/main" id="{C44CE153-066B-4551-9AB3-769659A2424D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2424113"/>
            <a:ext cx="1617663" cy="844550"/>
            <a:chOff x="2646" y="1543"/>
            <a:chExt cx="1019" cy="532"/>
          </a:xfrm>
        </p:grpSpPr>
        <p:sp>
          <p:nvSpPr>
            <p:cNvPr id="159762" name="Text Box 18">
              <a:extLst>
                <a:ext uri="{FF2B5EF4-FFF2-40B4-BE49-F238E27FC236}">
                  <a16:creationId xmlns:a16="http://schemas.microsoft.com/office/drawing/2014/main" id="{CB7A5F5C-159D-4F08-9C53-064BAD38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1658"/>
              <a:ext cx="10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/>
                <a:t>  </a:t>
              </a:r>
              <a:r>
                <a:rPr lang="el-GR" altLang="lt-LT" sz="2800" b="1">
                  <a:cs typeface="Times New Roman" panose="02020603050405020304" pitchFamily="18" charset="0"/>
                </a:rPr>
                <a:t>Σ</a:t>
              </a:r>
              <a:r>
                <a:rPr lang="en-US" altLang="lt-LT" sz="2800" b="1">
                  <a:cs typeface="Times New Roman" panose="02020603050405020304" pitchFamily="18" charset="0"/>
                </a:rPr>
                <a:t> p   = 1</a:t>
              </a:r>
              <a:endParaRPr lang="el-GR" altLang="lt-LT" sz="2800" b="1">
                <a:cs typeface="Times New Roman" panose="02020603050405020304" pitchFamily="18" charset="0"/>
              </a:endParaRPr>
            </a:p>
          </p:txBody>
        </p:sp>
        <p:sp>
          <p:nvSpPr>
            <p:cNvPr id="159763" name="Text Box 19">
              <a:extLst>
                <a:ext uri="{FF2B5EF4-FFF2-40B4-BE49-F238E27FC236}">
                  <a16:creationId xmlns:a16="http://schemas.microsoft.com/office/drawing/2014/main" id="{CED1C3A4-CA57-4BBE-A6D4-9972D4852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75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/>
                <a:t>i</a:t>
              </a:r>
              <a:endParaRPr lang="lt-LT" altLang="lt-LT"/>
            </a:p>
          </p:txBody>
        </p:sp>
        <p:sp>
          <p:nvSpPr>
            <p:cNvPr id="159765" name="Text Box 21">
              <a:extLst>
                <a:ext uri="{FF2B5EF4-FFF2-40B4-BE49-F238E27FC236}">
                  <a16:creationId xmlns:a16="http://schemas.microsoft.com/office/drawing/2014/main" id="{90F895F8-5A97-4C04-B666-C0752398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1863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 dirty="0" err="1"/>
                <a:t>i</a:t>
              </a:r>
              <a:r>
                <a:rPr lang="en-US" altLang="lt-LT" sz="1600" b="1" dirty="0"/>
                <a:t>=1</a:t>
              </a:r>
              <a:endParaRPr lang="lt-LT" altLang="lt-LT" sz="1600" b="1" dirty="0"/>
            </a:p>
          </p:txBody>
        </p:sp>
        <p:sp>
          <p:nvSpPr>
            <p:cNvPr id="159766" name="Text Box 22">
              <a:extLst>
                <a:ext uri="{FF2B5EF4-FFF2-40B4-BE49-F238E27FC236}">
                  <a16:creationId xmlns:a16="http://schemas.microsoft.com/office/drawing/2014/main" id="{3FC44EFF-6288-4DCC-B779-C757003D1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5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/>
                <a:t>n</a:t>
              </a:r>
              <a:endParaRPr lang="lt-LT" altLang="lt-LT" sz="1600" b="1"/>
            </a:p>
          </p:txBody>
        </p:sp>
      </p:grpSp>
      <p:sp>
        <p:nvSpPr>
          <p:cNvPr id="28" name="Text Box 18">
            <a:extLst>
              <a:ext uri="{FF2B5EF4-FFF2-40B4-BE49-F238E27FC236}">
                <a16:creationId xmlns:a16="http://schemas.microsoft.com/office/drawing/2014/main" id="{975DC126-19A5-4BD7-905E-DB98F585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4402139"/>
            <a:ext cx="2395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800" b="1" dirty="0"/>
              <a:t>  </a:t>
            </a:r>
            <a:r>
              <a:rPr lang="el-GR" altLang="lt-LT" sz="2800" b="1" dirty="0">
                <a:cs typeface="Times New Roman" panose="02020603050405020304" pitchFamily="18" charset="0"/>
              </a:rPr>
              <a:t>Σ</a:t>
            </a:r>
            <a:r>
              <a:rPr lang="en-US" altLang="lt-LT" sz="2800" b="1" dirty="0">
                <a:cs typeface="Times New Roman" panose="02020603050405020304" pitchFamily="18" charset="0"/>
              </a:rPr>
              <a:t>       log</a:t>
            </a:r>
            <a:r>
              <a:rPr lang="en-US" altLang="lt-LT" sz="2800" b="1" baseline="-25000" dirty="0">
                <a:cs typeface="Times New Roman" panose="02020603050405020304" pitchFamily="18" charset="0"/>
              </a:rPr>
              <a:t>2</a:t>
            </a:r>
            <a:r>
              <a:rPr lang="en-US" altLang="lt-LT" sz="2800" b="1" dirty="0">
                <a:cs typeface="Times New Roman" panose="02020603050405020304" pitchFamily="18" charset="0"/>
              </a:rPr>
              <a:t> (n)</a:t>
            </a:r>
            <a:endParaRPr lang="el-GR" altLang="lt-LT" sz="2800" b="1" dirty="0">
              <a:cs typeface="Times New Roman" panose="02020603050405020304" pitchFamily="18" charset="0"/>
            </a:endParaRP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72C82421-43AE-4009-82C0-377F543F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099" y="4554539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 dirty="0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E9211720-14CB-4B99-BE06-56385EEAF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99" y="472757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1600" b="1" dirty="0" err="1"/>
              <a:t>i</a:t>
            </a:r>
            <a:r>
              <a:rPr lang="en-US" altLang="lt-LT" sz="1600" b="1" dirty="0"/>
              <a:t>=1</a:t>
            </a:r>
            <a:endParaRPr lang="lt-LT" altLang="lt-LT" sz="1600" b="1" dirty="0"/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08636EEE-CD38-4A2D-9128-56BF07E2A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4219576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1600" b="1"/>
              <a:t>n</a:t>
            </a:r>
            <a:endParaRPr lang="lt-LT" altLang="lt-LT" sz="1600" b="1"/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3DF1FA3E-1056-4CEC-B689-FC87A9CE1151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4237037"/>
            <a:ext cx="461963" cy="892175"/>
            <a:chOff x="1936" y="2032"/>
            <a:chExt cx="291" cy="562"/>
          </a:xfrm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665C8C-8A19-486D-A7E9-33C59088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03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 dirty="0"/>
                <a:t>1</a:t>
              </a:r>
              <a:endParaRPr lang="lt-LT" altLang="lt-LT" sz="2800" b="1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A345F817-F8A2-4F35-AF87-21A4EFCDF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32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 sz="2800" b="1"/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17F379C8-FA61-4141-B9C9-DD4A0A8B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6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 dirty="0"/>
                <a:t>n</a:t>
              </a:r>
              <a:endParaRPr lang="lt-LT" altLang="lt-LT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19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1">
            <a:extLst>
              <a:ext uri="{FF2B5EF4-FFF2-40B4-BE49-F238E27FC236}">
                <a16:creationId xmlns:a16="http://schemas.microsoft.com/office/drawing/2014/main" id="{ECB6C38D-50CB-41CF-A0F7-2B26442F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017588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Text Box 3">
            <a:extLst>
              <a:ext uri="{FF2B5EF4-FFF2-40B4-BE49-F238E27FC236}">
                <a16:creationId xmlns:a16="http://schemas.microsoft.com/office/drawing/2014/main" id="{CB7847D3-40C8-4595-A8B9-754C5B90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17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5C637361-E89C-46A6-9B18-4D032E6A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</a:t>
            </a:r>
            <a:r>
              <a:rPr lang="en-US" altLang="lt-LT" sz="3200" b="1">
                <a:cs typeface="Times New Roman" panose="02020603050405020304" pitchFamily="18" charset="0"/>
              </a:rPr>
              <a:t>- kad b</a:t>
            </a:r>
            <a:r>
              <a:rPr lang="lt-LT" altLang="lt-LT" sz="3200" b="1">
                <a:cs typeface="Times New Roman" panose="02020603050405020304" pitchFamily="18" charset="0"/>
              </a:rPr>
              <a:t>ūtų lengviau</a:t>
            </a:r>
            <a:endParaRPr lang="en-AU" altLang="lt-LT" sz="3200" b="1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ED43D46-FFA2-473E-A332-13E55F76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831975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Supaprastinkite formulę atvejui kai tikimybės vienodos</a:t>
            </a:r>
          </a:p>
        </p:txBody>
      </p:sp>
      <p:grpSp>
        <p:nvGrpSpPr>
          <p:cNvPr id="159775" name="Group 31">
            <a:extLst>
              <a:ext uri="{FF2B5EF4-FFF2-40B4-BE49-F238E27FC236}">
                <a16:creationId xmlns:a16="http://schemas.microsoft.com/office/drawing/2014/main" id="{BB707502-6748-40C3-BF28-F3716264BE74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3225800"/>
            <a:ext cx="1184275" cy="825500"/>
            <a:chOff x="1470" y="2032"/>
            <a:chExt cx="746" cy="520"/>
          </a:xfrm>
        </p:grpSpPr>
        <p:sp>
          <p:nvSpPr>
            <p:cNvPr id="159751" name="Text Box 7">
              <a:extLst>
                <a:ext uri="{FF2B5EF4-FFF2-40B4-BE49-F238E27FC236}">
                  <a16:creationId xmlns:a16="http://schemas.microsoft.com/office/drawing/2014/main" id="{0A07178D-343F-40E4-9784-CFCC7943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21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/>
                <a:t>p</a:t>
              </a:r>
              <a:endParaRPr lang="lt-LT" altLang="lt-LT" sz="2800" b="1"/>
            </a:p>
          </p:txBody>
        </p:sp>
        <p:sp>
          <p:nvSpPr>
            <p:cNvPr id="159752" name="Rectangle 8">
              <a:extLst>
                <a:ext uri="{FF2B5EF4-FFF2-40B4-BE49-F238E27FC236}">
                  <a16:creationId xmlns:a16="http://schemas.microsoft.com/office/drawing/2014/main" id="{6E5FE6A5-F667-4806-A682-DADC11C7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248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t-LT" altLang="lt-LT" b="1"/>
                <a:t>i</a:t>
              </a:r>
            </a:p>
          </p:txBody>
        </p:sp>
        <p:sp>
          <p:nvSpPr>
            <p:cNvPr id="159753" name="Rectangle 9">
              <a:extLst>
                <a:ext uri="{FF2B5EF4-FFF2-40B4-BE49-F238E27FC236}">
                  <a16:creationId xmlns:a16="http://schemas.microsoft.com/office/drawing/2014/main" id="{E9A9385C-5F56-41BC-BBA4-E9A7D3B9C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19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b="1"/>
                <a:t>=</a:t>
              </a:r>
              <a:endParaRPr lang="lt-LT" altLang="lt-LT" b="1"/>
            </a:p>
          </p:txBody>
        </p:sp>
        <p:grpSp>
          <p:nvGrpSpPr>
            <p:cNvPr id="159770" name="Group 26">
              <a:extLst>
                <a:ext uri="{FF2B5EF4-FFF2-40B4-BE49-F238E27FC236}">
                  <a16:creationId xmlns:a16="http://schemas.microsoft.com/office/drawing/2014/main" id="{071C788C-3AFC-4ACA-8EFD-51C72432E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" y="2032"/>
              <a:ext cx="280" cy="520"/>
              <a:chOff x="1936" y="2032"/>
              <a:chExt cx="280" cy="520"/>
            </a:xfrm>
          </p:grpSpPr>
          <p:sp>
            <p:nvSpPr>
              <p:cNvPr id="159754" name="Rectangle 10">
                <a:extLst>
                  <a:ext uri="{FF2B5EF4-FFF2-40B4-BE49-F238E27FC236}">
                    <a16:creationId xmlns:a16="http://schemas.microsoft.com/office/drawing/2014/main" id="{F1618485-698B-409F-ACA4-5F0DB7BF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0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lt-LT"/>
                  <a:t>1</a:t>
                </a:r>
                <a:endParaRPr lang="lt-LT" altLang="lt-LT"/>
              </a:p>
            </p:txBody>
          </p:sp>
          <p:sp>
            <p:nvSpPr>
              <p:cNvPr id="159755" name="Line 11">
                <a:extLst>
                  <a:ext uri="{FF2B5EF4-FFF2-40B4-BE49-F238E27FC236}">
                    <a16:creationId xmlns:a16="http://schemas.microsoft.com/office/drawing/2014/main" id="{E6944246-01FA-4CB2-84C9-5895AA2C7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6" y="2320"/>
                <a:ext cx="2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159756" name="Rectangle 12">
                <a:extLst>
                  <a:ext uri="{FF2B5EF4-FFF2-40B4-BE49-F238E27FC236}">
                    <a16:creationId xmlns:a16="http://schemas.microsoft.com/office/drawing/2014/main" id="{610E9A24-F7BE-4E0A-9DC6-1E657B05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2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lt-LT"/>
                  <a:t>n</a:t>
                </a:r>
                <a:endParaRPr lang="lt-LT" altLang="lt-LT"/>
              </a:p>
            </p:txBody>
          </p:sp>
        </p:grpSp>
      </p:grpSp>
      <p:sp>
        <p:nvSpPr>
          <p:cNvPr id="159758" name="Text Box 14">
            <a:extLst>
              <a:ext uri="{FF2B5EF4-FFF2-40B4-BE49-F238E27FC236}">
                <a16:creationId xmlns:a16="http://schemas.microsoft.com/office/drawing/2014/main" id="{989F5C67-5C9A-4B33-895A-61047B1B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5676900"/>
            <a:ext cx="29686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3600" b="1"/>
              <a:t>H(p)=</a:t>
            </a:r>
            <a:r>
              <a:rPr lang="en-US" altLang="lt-LT" sz="3600" b="1">
                <a:cs typeface="Times New Roman" panose="02020603050405020304" pitchFamily="18" charset="0"/>
              </a:rPr>
              <a:t>log  (n)  </a:t>
            </a:r>
          </a:p>
        </p:txBody>
      </p:sp>
      <p:sp>
        <p:nvSpPr>
          <p:cNvPr id="159759" name="Text Box 15">
            <a:extLst>
              <a:ext uri="{FF2B5EF4-FFF2-40B4-BE49-F238E27FC236}">
                <a16:creationId xmlns:a16="http://schemas.microsoft.com/office/drawing/2014/main" id="{40AA10AC-489A-4C8A-A0BB-77892659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217" y="598977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800" b="1" dirty="0"/>
              <a:t>2</a:t>
            </a:r>
            <a:endParaRPr lang="lt-LT" altLang="lt-LT" sz="2800" b="1" dirty="0"/>
          </a:p>
        </p:txBody>
      </p:sp>
      <p:grpSp>
        <p:nvGrpSpPr>
          <p:cNvPr id="159767" name="Group 23">
            <a:extLst>
              <a:ext uri="{FF2B5EF4-FFF2-40B4-BE49-F238E27FC236}">
                <a16:creationId xmlns:a16="http://schemas.microsoft.com/office/drawing/2014/main" id="{C44CE153-066B-4551-9AB3-769659A2424D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2424113"/>
            <a:ext cx="1617663" cy="844550"/>
            <a:chOff x="2646" y="1543"/>
            <a:chExt cx="1019" cy="532"/>
          </a:xfrm>
        </p:grpSpPr>
        <p:sp>
          <p:nvSpPr>
            <p:cNvPr id="159762" name="Text Box 18">
              <a:extLst>
                <a:ext uri="{FF2B5EF4-FFF2-40B4-BE49-F238E27FC236}">
                  <a16:creationId xmlns:a16="http://schemas.microsoft.com/office/drawing/2014/main" id="{CB7A5F5C-159D-4F08-9C53-064BAD38E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1658"/>
              <a:ext cx="10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/>
                <a:t>  </a:t>
              </a:r>
              <a:r>
                <a:rPr lang="el-GR" altLang="lt-LT" sz="2800" b="1">
                  <a:cs typeface="Times New Roman" panose="02020603050405020304" pitchFamily="18" charset="0"/>
                </a:rPr>
                <a:t>Σ</a:t>
              </a:r>
              <a:r>
                <a:rPr lang="en-US" altLang="lt-LT" sz="2800" b="1">
                  <a:cs typeface="Times New Roman" panose="02020603050405020304" pitchFamily="18" charset="0"/>
                </a:rPr>
                <a:t> p   = 1</a:t>
              </a:r>
              <a:endParaRPr lang="el-GR" altLang="lt-LT" sz="2800" b="1">
                <a:cs typeface="Times New Roman" panose="02020603050405020304" pitchFamily="18" charset="0"/>
              </a:endParaRPr>
            </a:p>
          </p:txBody>
        </p:sp>
        <p:sp>
          <p:nvSpPr>
            <p:cNvPr id="159763" name="Text Box 19">
              <a:extLst>
                <a:ext uri="{FF2B5EF4-FFF2-40B4-BE49-F238E27FC236}">
                  <a16:creationId xmlns:a16="http://schemas.microsoft.com/office/drawing/2014/main" id="{CED1C3A4-CA57-4BBE-A6D4-9972D4852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75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/>
                <a:t>i</a:t>
              </a:r>
              <a:endParaRPr lang="lt-LT" altLang="lt-LT"/>
            </a:p>
          </p:txBody>
        </p:sp>
        <p:sp>
          <p:nvSpPr>
            <p:cNvPr id="159765" name="Text Box 21">
              <a:extLst>
                <a:ext uri="{FF2B5EF4-FFF2-40B4-BE49-F238E27FC236}">
                  <a16:creationId xmlns:a16="http://schemas.microsoft.com/office/drawing/2014/main" id="{90F895F8-5A97-4C04-B666-C0752398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1863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/>
                <a:t>i=1</a:t>
              </a:r>
              <a:endParaRPr lang="lt-LT" altLang="lt-LT" sz="1600" b="1"/>
            </a:p>
          </p:txBody>
        </p:sp>
        <p:sp>
          <p:nvSpPr>
            <p:cNvPr id="159766" name="Text Box 22">
              <a:extLst>
                <a:ext uri="{FF2B5EF4-FFF2-40B4-BE49-F238E27FC236}">
                  <a16:creationId xmlns:a16="http://schemas.microsoft.com/office/drawing/2014/main" id="{3FC44EFF-6288-4DCC-B779-C757003D1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5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1600" b="1"/>
                <a:t>n</a:t>
              </a:r>
              <a:endParaRPr lang="lt-LT" altLang="lt-LT" sz="1600" b="1"/>
            </a:p>
          </p:txBody>
        </p:sp>
      </p:grpSp>
      <p:sp>
        <p:nvSpPr>
          <p:cNvPr id="159768" name="Text Box 24">
            <a:extLst>
              <a:ext uri="{FF2B5EF4-FFF2-40B4-BE49-F238E27FC236}">
                <a16:creationId xmlns:a16="http://schemas.microsoft.com/office/drawing/2014/main" id="{535181E0-0D5A-4A62-895C-891ED944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923156"/>
            <a:ext cx="344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dirty="0"/>
              <a:t>p </a:t>
            </a:r>
            <a:r>
              <a:rPr lang="en-US" altLang="lt-LT" dirty="0" err="1"/>
              <a:t>i</a:t>
            </a:r>
            <a:r>
              <a:rPr lang="lt-LT" altLang="lt-LT" dirty="0" err="1"/>
              <a:t>škeliam</a:t>
            </a:r>
            <a:r>
              <a:rPr lang="lt-LT" altLang="lt-LT" dirty="0"/>
              <a:t> prieš sumą: </a:t>
            </a:r>
            <a:r>
              <a:rPr lang="lt-LT" altLang="lt-LT" b="1" dirty="0"/>
              <a:t>n </a:t>
            </a:r>
            <a:r>
              <a:rPr lang="en-US" altLang="lt-LT" b="1" dirty="0">
                <a:cs typeface="Times New Roman" panose="02020603050405020304" pitchFamily="18" charset="0"/>
              </a:rPr>
              <a:t>·</a:t>
            </a:r>
            <a:r>
              <a:rPr lang="lt-LT" altLang="lt-LT" dirty="0">
                <a:cs typeface="Times New Roman" panose="02020603050405020304" pitchFamily="18" charset="0"/>
              </a:rPr>
              <a:t> </a:t>
            </a:r>
            <a:endParaRPr lang="en-US" altLang="lt-LT" dirty="0">
              <a:cs typeface="Times New Roman" panose="02020603050405020304" pitchFamily="18" charset="0"/>
            </a:endParaRPr>
          </a:p>
        </p:txBody>
      </p:sp>
      <p:sp>
        <p:nvSpPr>
          <p:cNvPr id="159769" name="Text Box 25">
            <a:extLst>
              <a:ext uri="{FF2B5EF4-FFF2-40B4-BE49-F238E27FC236}">
                <a16:creationId xmlns:a16="http://schemas.microsoft.com/office/drawing/2014/main" id="{FCC07739-F7E3-448C-97E3-AE08DB4E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009" y="5078186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1600" b="1" dirty="0"/>
              <a:t>i</a:t>
            </a:r>
          </a:p>
        </p:txBody>
      </p:sp>
      <p:grpSp>
        <p:nvGrpSpPr>
          <p:cNvPr id="159771" name="Group 27">
            <a:extLst>
              <a:ext uri="{FF2B5EF4-FFF2-40B4-BE49-F238E27FC236}">
                <a16:creationId xmlns:a16="http://schemas.microsoft.com/office/drawing/2014/main" id="{4BB9C9F9-E77A-41B3-A606-01AE43DC0F4F}"/>
              </a:ext>
            </a:extLst>
          </p:cNvPr>
          <p:cNvGrpSpPr>
            <a:grpSpLocks/>
          </p:cNvGrpSpPr>
          <p:nvPr/>
        </p:nvGrpSpPr>
        <p:grpSpPr bwMode="auto">
          <a:xfrm>
            <a:off x="5225257" y="4703128"/>
            <a:ext cx="444500" cy="825500"/>
            <a:chOff x="1936" y="2032"/>
            <a:chExt cx="280" cy="520"/>
          </a:xfrm>
        </p:grpSpPr>
        <p:sp>
          <p:nvSpPr>
            <p:cNvPr id="159772" name="Rectangle 28">
              <a:extLst>
                <a:ext uri="{FF2B5EF4-FFF2-40B4-BE49-F238E27FC236}">
                  <a16:creationId xmlns:a16="http://schemas.microsoft.com/office/drawing/2014/main" id="{822FE075-CFF0-4E57-8DC2-6A1914A52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b="1"/>
                <a:t>1</a:t>
              </a:r>
              <a:endParaRPr lang="lt-LT" altLang="lt-LT" b="1"/>
            </a:p>
          </p:txBody>
        </p:sp>
        <p:sp>
          <p:nvSpPr>
            <p:cNvPr id="159773" name="Line 29">
              <a:extLst>
                <a:ext uri="{FF2B5EF4-FFF2-40B4-BE49-F238E27FC236}">
                  <a16:creationId xmlns:a16="http://schemas.microsoft.com/office/drawing/2014/main" id="{22289724-3ADB-4637-A927-C101BBDA2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32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59774" name="Rectangle 30">
              <a:extLst>
                <a:ext uri="{FF2B5EF4-FFF2-40B4-BE49-F238E27FC236}">
                  <a16:creationId xmlns:a16="http://schemas.microsoft.com/office/drawing/2014/main" id="{5F161E95-B390-4CBB-9440-7B521E76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b="1"/>
                <a:t>n</a:t>
              </a:r>
              <a:endParaRPr lang="lt-LT" altLang="lt-LT" b="1"/>
            </a:p>
          </p:txBody>
        </p:sp>
      </p:grpSp>
      <p:sp>
        <p:nvSpPr>
          <p:cNvPr id="27" name="Text Box 18">
            <a:extLst>
              <a:ext uri="{FF2B5EF4-FFF2-40B4-BE49-F238E27FC236}">
                <a16:creationId xmlns:a16="http://schemas.microsoft.com/office/drawing/2014/main" id="{5C5EDEED-41AE-4025-A5EF-5DF58B5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272936"/>
            <a:ext cx="2395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800" b="1" dirty="0"/>
              <a:t>  </a:t>
            </a:r>
            <a:r>
              <a:rPr lang="el-GR" altLang="lt-LT" sz="2800" b="1" dirty="0">
                <a:cs typeface="Times New Roman" panose="02020603050405020304" pitchFamily="18" charset="0"/>
              </a:rPr>
              <a:t>Σ</a:t>
            </a:r>
            <a:r>
              <a:rPr lang="en-US" altLang="lt-LT" sz="2800" b="1" dirty="0">
                <a:cs typeface="Times New Roman" panose="02020603050405020304" pitchFamily="18" charset="0"/>
              </a:rPr>
              <a:t>       log</a:t>
            </a:r>
            <a:r>
              <a:rPr lang="en-US" altLang="lt-LT" sz="2800" b="1" baseline="-25000" dirty="0">
                <a:cs typeface="Times New Roman" panose="02020603050405020304" pitchFamily="18" charset="0"/>
              </a:rPr>
              <a:t>2</a:t>
            </a:r>
            <a:r>
              <a:rPr lang="en-US" altLang="lt-LT" sz="2800" b="1" dirty="0">
                <a:cs typeface="Times New Roman" panose="02020603050405020304" pitchFamily="18" charset="0"/>
              </a:rPr>
              <a:t> (n)</a:t>
            </a:r>
            <a:endParaRPr lang="el-GR" altLang="lt-LT" sz="2800" b="1" dirty="0">
              <a:cs typeface="Times New Roman" panose="02020603050405020304" pitchFamily="18" charset="0"/>
            </a:endParaRP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9AE5D178-1FE4-4403-A867-BD1E4196B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4425336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lt-LT" altLang="lt-LT" dirty="0"/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7974DEC1-62D1-47D2-8C0A-990B6446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4598373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1600" b="1" dirty="0" err="1"/>
              <a:t>i</a:t>
            </a:r>
            <a:r>
              <a:rPr lang="en-US" altLang="lt-LT" sz="1600" b="1" dirty="0"/>
              <a:t>=1</a:t>
            </a:r>
            <a:endParaRPr lang="lt-LT" altLang="lt-LT" sz="1600" b="1" dirty="0"/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C81F6AF8-B2C0-4454-8140-5E4B8A1F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09037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1600" b="1"/>
              <a:t>n</a:t>
            </a:r>
            <a:endParaRPr lang="lt-LT" altLang="lt-LT" sz="1600" b="1"/>
          </a:p>
        </p:txBody>
      </p:sp>
      <p:grpSp>
        <p:nvGrpSpPr>
          <p:cNvPr id="31" name="Group 26">
            <a:extLst>
              <a:ext uri="{FF2B5EF4-FFF2-40B4-BE49-F238E27FC236}">
                <a16:creationId xmlns:a16="http://schemas.microsoft.com/office/drawing/2014/main" id="{F68CB11D-945D-4B90-A578-1469BDEA2BD7}"/>
              </a:ext>
            </a:extLst>
          </p:cNvPr>
          <p:cNvGrpSpPr>
            <a:grpSpLocks/>
          </p:cNvGrpSpPr>
          <p:nvPr/>
        </p:nvGrpSpPr>
        <p:grpSpPr bwMode="auto">
          <a:xfrm>
            <a:off x="2593976" y="4107834"/>
            <a:ext cx="461963" cy="892175"/>
            <a:chOff x="1936" y="2032"/>
            <a:chExt cx="291" cy="562"/>
          </a:xfrm>
        </p:grpSpPr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273294CE-589A-4C06-8422-FE00FBBE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03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 dirty="0"/>
                <a:t>1</a:t>
              </a:r>
              <a:endParaRPr lang="lt-LT" altLang="lt-LT" sz="2800" b="1" dirty="0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ED8A1E07-8E5F-42EA-9E1F-E06B3E9B9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32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 sz="2800" b="1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5B363C19-E50D-4E93-9A2A-E19E71451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6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t-LT" sz="2800" b="1" dirty="0"/>
                <a:t>n</a:t>
              </a:r>
              <a:endParaRPr lang="lt-LT" altLang="lt-LT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58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>
            <a:extLst>
              <a:ext uri="{FF2B5EF4-FFF2-40B4-BE49-F238E27FC236}">
                <a16:creationId xmlns:a16="http://schemas.microsoft.com/office/drawing/2014/main" id="{F8A3CEFD-20BD-4EB2-9042-FE69C26C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105150"/>
            <a:ext cx="0" cy="0"/>
          </a:xfrm>
          <a:prstGeom prst="rect">
            <a:avLst/>
          </a:prstGeom>
          <a:noFill/>
          <a:ln>
            <a:noFill/>
          </a:ln>
          <a:effectLst>
            <a:outerShdw dist="57238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83971" name="Rectangle 6">
            <a:extLst>
              <a:ext uri="{FF2B5EF4-FFF2-40B4-BE49-F238E27FC236}">
                <a16:creationId xmlns:a16="http://schemas.microsoft.com/office/drawing/2014/main" id="{2E292DCA-CDC3-42EA-9128-DC6EB627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4A41C469-7CAA-49BD-B829-9172B8D3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3613150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lt-LT" altLang="lt-LT"/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FE55563E-795D-42C2-8849-41D5D1F8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1027113"/>
            <a:ext cx="8789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000" b="1">
                <a:latin typeface="Arial" panose="020B0604020202020204" pitchFamily="34" charset="0"/>
                <a:cs typeface="Times New Roman" panose="02020603050405020304" pitchFamily="18" charset="0"/>
              </a:rPr>
              <a:t>Paskaičiuoti </a:t>
            </a:r>
            <a:r>
              <a:rPr lang="en-US" altLang="lt-LT" sz="2000" b="1">
                <a:latin typeface="Arial" panose="020B0604020202020204" pitchFamily="34" charset="0"/>
                <a:cs typeface="Times New Roman" panose="02020603050405020304" pitchFamily="18" charset="0"/>
              </a:rPr>
              <a:t>informacijos kiek</a:t>
            </a:r>
            <a:r>
              <a:rPr lang="lt-LT" altLang="lt-LT" sz="2000" b="1">
                <a:latin typeface="Arial" panose="020B0604020202020204" pitchFamily="34" charset="0"/>
                <a:cs typeface="Times New Roman" panose="02020603050405020304" pitchFamily="18" charset="0"/>
              </a:rPr>
              <a:t>į tekste jei simbolių pasikartojimo tikimybės vienodos</a:t>
            </a:r>
          </a:p>
        </p:txBody>
      </p:sp>
      <p:sp>
        <p:nvSpPr>
          <p:cNvPr id="83974" name="Slide Number Placeholder 1">
            <a:extLst>
              <a:ext uri="{FF2B5EF4-FFF2-40B4-BE49-F238E27FC236}">
                <a16:creationId xmlns:a16="http://schemas.microsoft.com/office/drawing/2014/main" id="{F3FA97AE-C89E-4133-9B85-50DA0ACB091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429923C-E507-4C59-A996-DE09F76F54FF}" type="slidenum">
              <a:rPr lang="en-GB" altLang="lt-LT" sz="1400"/>
              <a:pPr algn="r" eaLnBrk="1" hangingPunct="1"/>
              <a:t>9</a:t>
            </a:fld>
            <a:endParaRPr lang="en-GB" altLang="lt-LT" sz="1400"/>
          </a:p>
        </p:txBody>
      </p:sp>
      <p:sp>
        <p:nvSpPr>
          <p:cNvPr id="83975" name="Rectangle 2">
            <a:extLst>
              <a:ext uri="{FF2B5EF4-FFF2-40B4-BE49-F238E27FC236}">
                <a16:creationId xmlns:a16="http://schemas.microsoft.com/office/drawing/2014/main" id="{FA65292D-5465-4C51-9162-C8C9084C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82563"/>
            <a:ext cx="653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lt-LT" altLang="lt-LT" sz="3200" b="1">
                <a:cs typeface="Times New Roman" panose="02020603050405020304" pitchFamily="18" charset="0"/>
              </a:rPr>
              <a:t>Užduotis Nr.1:</a:t>
            </a:r>
            <a:r>
              <a:rPr lang="en-US" altLang="lt-LT" sz="3200" b="1">
                <a:cs typeface="Times New Roman" panose="02020603050405020304" pitchFamily="18" charset="0"/>
              </a:rPr>
              <a:t> atsakymai</a:t>
            </a:r>
            <a:endParaRPr lang="en-AU" altLang="lt-LT" sz="3200" b="1"/>
          </a:p>
        </p:txBody>
      </p:sp>
      <p:sp>
        <p:nvSpPr>
          <p:cNvPr id="83976" name="Rectangle 3">
            <a:extLst>
              <a:ext uri="{FF2B5EF4-FFF2-40B4-BE49-F238E27FC236}">
                <a16:creationId xmlns:a16="http://schemas.microsoft.com/office/drawing/2014/main" id="{7B323C5E-3A48-47A8-9F61-ED5DD9D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00300"/>
            <a:ext cx="33289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lt-LT" altLang="lt-LT" sz="2000">
              <a:latin typeface="Arial" panose="020B0604020202020204" pitchFamily="34" charset="0"/>
            </a:endParaRPr>
          </a:p>
          <a:p>
            <a:r>
              <a:rPr lang="en-US" altLang="lt-LT" sz="2000">
                <a:latin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lang="lt-LT" altLang="lt-LT" sz="2000">
                <a:latin typeface="Arial" panose="020B0604020202020204" pitchFamily="34" charset="0"/>
              </a:rPr>
              <a:t>Simboliai: 0,1</a:t>
            </a:r>
            <a:r>
              <a:rPr lang="en-US" altLang="lt-LT" sz="2000">
                <a:latin typeface="Arial" panose="020B0604020202020204" pitchFamily="34" charset="0"/>
              </a:rPr>
              <a:t>,2,3,4,5,6,7</a:t>
            </a:r>
            <a:endParaRPr lang="lt-LT" altLang="lt-LT" sz="2000">
              <a:latin typeface="Arial" panose="020B0604020202020204" pitchFamily="34" charset="0"/>
            </a:endParaRPr>
          </a:p>
          <a:p>
            <a:r>
              <a:rPr lang="lt-LT" altLang="lt-LT" sz="2000">
                <a:latin typeface="Arial" panose="020B0604020202020204" pitchFamily="34" charset="0"/>
              </a:rPr>
              <a:t>Tekstas: </a:t>
            </a:r>
            <a:r>
              <a:rPr lang="en-US" altLang="lt-LT" sz="2000">
                <a:latin typeface="Arial" panose="020B0604020202020204" pitchFamily="34" charset="0"/>
              </a:rPr>
              <a:t>2650020</a:t>
            </a:r>
            <a:endParaRPr lang="lt-LT" altLang="lt-LT" sz="2000">
              <a:latin typeface="Arial" panose="020B0604020202020204" pitchFamily="34" charset="0"/>
            </a:endParaRPr>
          </a:p>
          <a:p>
            <a:endParaRPr lang="lt-LT" altLang="lt-LT" sz="2000">
              <a:latin typeface="Arial" panose="020B0604020202020204" pitchFamily="34" charset="0"/>
            </a:endParaRPr>
          </a:p>
          <a:p>
            <a:endParaRPr lang="lt-LT" altLang="lt-LT" sz="2000">
              <a:latin typeface="Arial" panose="020B0604020202020204" pitchFamily="34" charset="0"/>
            </a:endParaRPr>
          </a:p>
          <a:p>
            <a:r>
              <a:rPr lang="en-US" altLang="lt-LT" sz="2000">
                <a:latin typeface="Arial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lt-LT" altLang="lt-LT" sz="2000">
                <a:latin typeface="Arial" panose="020B0604020202020204" pitchFamily="34" charset="0"/>
              </a:rPr>
              <a:t>Simboliai: A, B</a:t>
            </a:r>
            <a:r>
              <a:rPr lang="en-US" altLang="lt-LT" sz="2000">
                <a:latin typeface="Arial" panose="020B0604020202020204" pitchFamily="34" charset="0"/>
              </a:rPr>
              <a:t>, C, D</a:t>
            </a:r>
            <a:r>
              <a:rPr lang="lt-LT" altLang="lt-LT" sz="2000">
                <a:latin typeface="Arial" panose="020B0604020202020204" pitchFamily="34" charset="0"/>
              </a:rPr>
              <a:t> </a:t>
            </a:r>
          </a:p>
          <a:p>
            <a:r>
              <a:rPr lang="lt-LT" altLang="lt-LT" sz="2000">
                <a:latin typeface="Arial" panose="020B0604020202020204" pitchFamily="34" charset="0"/>
              </a:rPr>
              <a:t>Tekstas: </a:t>
            </a:r>
            <a:r>
              <a:rPr lang="en-US" altLang="lt-LT" sz="2000">
                <a:latin typeface="Arial" panose="020B0604020202020204" pitchFamily="34" charset="0"/>
              </a:rPr>
              <a:t>DACAB</a:t>
            </a:r>
            <a:endParaRPr lang="lt-LT" altLang="lt-LT" sz="2000">
              <a:latin typeface="Arial" panose="020B0604020202020204" pitchFamily="34" charset="0"/>
            </a:endParaRPr>
          </a:p>
        </p:txBody>
      </p:sp>
      <p:pic>
        <p:nvPicPr>
          <p:cNvPr id="83977" name="Picture 1">
            <a:extLst>
              <a:ext uri="{FF2B5EF4-FFF2-40B4-BE49-F238E27FC236}">
                <a16:creationId xmlns:a16="http://schemas.microsoft.com/office/drawing/2014/main" id="{FEAC245D-B970-4B00-A29D-ED359EEF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377950"/>
            <a:ext cx="3670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9" name="Text Box 11">
            <a:extLst>
              <a:ext uri="{FF2B5EF4-FFF2-40B4-BE49-F238E27FC236}">
                <a16:creationId xmlns:a16="http://schemas.microsoft.com/office/drawing/2014/main" id="{FF50B187-4AB9-4450-AAC0-4C88BB8F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2408238"/>
            <a:ext cx="4024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000" dirty="0">
                <a:latin typeface="Arial" panose="020B0604020202020204" pitchFamily="34" charset="0"/>
              </a:rPr>
              <a:t>8 </a:t>
            </a:r>
            <a:r>
              <a:rPr lang="en-US" altLang="lt-LT" sz="2000" dirty="0" err="1">
                <a:latin typeface="Arial" panose="020B0604020202020204" pitchFamily="34" charset="0"/>
              </a:rPr>
              <a:t>galimi</a:t>
            </a:r>
            <a:r>
              <a:rPr lang="en-US" altLang="lt-LT" sz="2000" dirty="0">
                <a:latin typeface="Arial" panose="020B0604020202020204" pitchFamily="34" charset="0"/>
              </a:rPr>
              <a:t> </a:t>
            </a:r>
            <a:r>
              <a:rPr lang="en-US" altLang="lt-LT" sz="2000" dirty="0" err="1">
                <a:latin typeface="Arial" panose="020B0604020202020204" pitchFamily="34" charset="0"/>
              </a:rPr>
              <a:t>simboliai</a:t>
            </a:r>
            <a:r>
              <a:rPr lang="en-US" altLang="lt-LT" sz="2000" dirty="0">
                <a:latin typeface="Arial" panose="020B0604020202020204" pitchFamily="34" charset="0"/>
              </a:rPr>
              <a:t>, </a:t>
            </a:r>
            <a:r>
              <a:rPr lang="en-US" altLang="lt-LT" sz="2000" dirty="0" err="1">
                <a:latin typeface="Arial" panose="020B0604020202020204" pitchFamily="34" charset="0"/>
              </a:rPr>
              <a:t>tikimyb</a:t>
            </a:r>
            <a:r>
              <a:rPr lang="lt-LT" altLang="lt-LT" sz="2000" dirty="0">
                <a:latin typeface="Arial" panose="020B0604020202020204" pitchFamily="34" charset="0"/>
              </a:rPr>
              <a:t>ės po </a:t>
            </a:r>
            <a:r>
              <a:rPr lang="en-US" altLang="lt-LT" sz="1600" b="1" dirty="0">
                <a:latin typeface="Arial" panose="020B0604020202020204" pitchFamily="34" charset="0"/>
              </a:rPr>
              <a:t>1/8</a:t>
            </a:r>
          </a:p>
          <a:p>
            <a:r>
              <a:rPr lang="en-US" altLang="lt-LT" sz="2000" dirty="0">
                <a:latin typeface="Arial" panose="020B0604020202020204" pitchFamily="34" charset="0"/>
              </a:rPr>
              <a:t>H(p)=log</a:t>
            </a:r>
            <a:r>
              <a:rPr lang="en-US" altLang="lt-LT" sz="2000" baseline="-25000" dirty="0">
                <a:latin typeface="Arial" panose="020B0604020202020204" pitchFamily="34" charset="0"/>
              </a:rPr>
              <a:t>2</a:t>
            </a:r>
            <a:r>
              <a:rPr lang="en-US" altLang="lt-LT" sz="2000" dirty="0">
                <a:latin typeface="Arial" panose="020B0604020202020204" pitchFamily="34" charset="0"/>
              </a:rPr>
              <a:t>(8))=3 </a:t>
            </a:r>
            <a:r>
              <a:rPr lang="en-US" altLang="lt-LT" sz="2000" dirty="0" err="1">
                <a:latin typeface="Arial" panose="020B0604020202020204" pitchFamily="34" charset="0"/>
              </a:rPr>
              <a:t>bitai</a:t>
            </a:r>
            <a:endParaRPr lang="en-US" altLang="lt-LT" sz="2000" dirty="0">
              <a:latin typeface="Arial" panose="020B0604020202020204" pitchFamily="34" charset="0"/>
            </a:endParaRPr>
          </a:p>
          <a:p>
            <a:r>
              <a:rPr lang="en-US" altLang="lt-LT" sz="2000" dirty="0" err="1">
                <a:latin typeface="Arial" panose="020B0604020202020204" pitchFamily="34" charset="0"/>
              </a:rPr>
              <a:t>Tekste</a:t>
            </a:r>
            <a:r>
              <a:rPr lang="en-US" altLang="lt-LT" sz="2000" dirty="0">
                <a:latin typeface="Arial" panose="020B0604020202020204" pitchFamily="34" charset="0"/>
              </a:rPr>
              <a:t> 7 </a:t>
            </a:r>
            <a:r>
              <a:rPr lang="en-US" altLang="lt-LT" sz="2000" dirty="0" err="1">
                <a:latin typeface="Arial" panose="020B0604020202020204" pitchFamily="34" charset="0"/>
              </a:rPr>
              <a:t>simboliai</a:t>
            </a:r>
            <a:r>
              <a:rPr lang="en-US" altLang="lt-LT" sz="2000" dirty="0">
                <a:latin typeface="Arial" panose="020B0604020202020204" pitchFamily="34" charset="0"/>
              </a:rPr>
              <a:t>: 7x3=21 </a:t>
            </a:r>
            <a:r>
              <a:rPr lang="en-US" altLang="lt-LT" sz="2000" dirty="0" err="1">
                <a:latin typeface="Arial" panose="020B0604020202020204" pitchFamily="34" charset="0"/>
              </a:rPr>
              <a:t>bitas</a:t>
            </a:r>
            <a:endParaRPr lang="lt-LT" altLang="lt-LT" sz="2000" dirty="0">
              <a:latin typeface="Arial" panose="020B0604020202020204" pitchFamily="34" charset="0"/>
            </a:endParaRP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660BF3C1-34C1-4A0E-AA14-F962FB27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3741738"/>
            <a:ext cx="4024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t-LT" sz="2000">
                <a:latin typeface="Arial" panose="020B0604020202020204" pitchFamily="34" charset="0"/>
              </a:rPr>
              <a:t>4 galimi simboliai, tikimyb</a:t>
            </a:r>
            <a:r>
              <a:rPr lang="lt-LT" altLang="lt-LT" sz="2000">
                <a:latin typeface="Arial" panose="020B0604020202020204" pitchFamily="34" charset="0"/>
              </a:rPr>
              <a:t>ės po </a:t>
            </a:r>
            <a:r>
              <a:rPr lang="en-US" altLang="lt-LT" sz="1600" b="1">
                <a:latin typeface="Arial" panose="020B0604020202020204" pitchFamily="34" charset="0"/>
              </a:rPr>
              <a:t>1/4</a:t>
            </a:r>
          </a:p>
          <a:p>
            <a:r>
              <a:rPr lang="en-US" altLang="lt-LT" sz="2000">
                <a:latin typeface="Arial" panose="020B0604020202020204" pitchFamily="34" charset="0"/>
              </a:rPr>
              <a:t>H(p)=log</a:t>
            </a:r>
            <a:r>
              <a:rPr lang="en-US" altLang="lt-LT" sz="2000" baseline="-25000">
                <a:latin typeface="Arial" panose="020B0604020202020204" pitchFamily="34" charset="0"/>
              </a:rPr>
              <a:t>2</a:t>
            </a:r>
            <a:r>
              <a:rPr lang="en-US" altLang="lt-LT" sz="2000">
                <a:latin typeface="Arial" panose="020B0604020202020204" pitchFamily="34" charset="0"/>
              </a:rPr>
              <a:t>(4))=2 bitai</a:t>
            </a:r>
          </a:p>
          <a:p>
            <a:r>
              <a:rPr lang="en-US" altLang="lt-LT" sz="2000">
                <a:latin typeface="Arial" panose="020B0604020202020204" pitchFamily="34" charset="0"/>
              </a:rPr>
              <a:t>Tekste 5 simboliai: 5x2=10 bit</a:t>
            </a:r>
            <a:r>
              <a:rPr lang="lt-LT" altLang="lt-LT" sz="2000">
                <a:latin typeface="Arial" panose="020B0604020202020204" pitchFamily="34" charset="0"/>
              </a:rPr>
              <a:t>ų</a:t>
            </a: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0BEA1EDA-8900-46A7-B1D3-B90779E3C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5305425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/>
              <a:t>Kuo daugiau simbolių alfabete, tuo daugiau bitų turi kiekvienas simbolis</a:t>
            </a:r>
            <a:r>
              <a:rPr lang="en-US" altLang="lt-LT" sz="2000" b="1"/>
              <a:t>,</a:t>
            </a:r>
          </a:p>
          <a:p>
            <a:r>
              <a:rPr lang="en-US" altLang="lt-LT" sz="2000" b="1">
                <a:solidFill>
                  <a:srgbClr val="FF0000"/>
                </a:solidFill>
              </a:rPr>
              <a:t>tuo trumpesniu kodu</a:t>
            </a:r>
            <a:r>
              <a:rPr lang="en-US" altLang="lt-LT" sz="2000" b="1"/>
              <a:t> u</a:t>
            </a:r>
            <a:r>
              <a:rPr lang="lt-LT" altLang="lt-LT" sz="2000" b="1"/>
              <a:t>žraš</a:t>
            </a:r>
            <a:r>
              <a:rPr lang="en-US" altLang="lt-LT" sz="2000" b="1"/>
              <a:t>oma ta pati informacija</a:t>
            </a:r>
            <a:r>
              <a:rPr lang="lt-LT" altLang="lt-LT" sz="2000" b="1"/>
              <a:t>:</a:t>
            </a:r>
          </a:p>
        </p:txBody>
      </p:sp>
      <p:sp>
        <p:nvSpPr>
          <p:cNvPr id="83982" name="Text Box 14">
            <a:extLst>
              <a:ext uri="{FF2B5EF4-FFF2-40B4-BE49-F238E27FC236}">
                <a16:creationId xmlns:a16="http://schemas.microsoft.com/office/drawing/2014/main" id="{EB327996-09E9-448E-A22A-16498843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992813"/>
            <a:ext cx="3052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altLang="lt-LT" b="1"/>
              <a:t>F</a:t>
            </a:r>
            <a:r>
              <a:rPr lang="en-US" altLang="lt-LT" b="1"/>
              <a:t>8</a:t>
            </a:r>
            <a:r>
              <a:rPr lang="en-US" altLang="lt-LT" b="1" baseline="-25000"/>
              <a:t>16</a:t>
            </a:r>
            <a:r>
              <a:rPr lang="en-US" altLang="lt-LT" b="1"/>
              <a:t>=248</a:t>
            </a:r>
            <a:r>
              <a:rPr lang="en-US" altLang="lt-LT" b="1" baseline="-25000"/>
              <a:t>10</a:t>
            </a:r>
            <a:r>
              <a:rPr lang="en-US" altLang="lt-LT" b="1"/>
              <a:t>=11111000</a:t>
            </a:r>
            <a:r>
              <a:rPr lang="en-US" altLang="lt-LT" b="1" baseline="-25000"/>
              <a:t>2</a:t>
            </a:r>
          </a:p>
          <a:p>
            <a:endParaRPr lang="lt-LT" altLang="lt-LT" b="1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15736</TotalTime>
  <Words>3032</Words>
  <Application>Microsoft Office PowerPoint</Application>
  <PresentationFormat>Demonstracija ekrane (4:3)</PresentationFormat>
  <Paragraphs>824</Paragraphs>
  <Slides>53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2</vt:i4>
      </vt:variant>
      <vt:variant>
        <vt:lpstr>Skaidrių pavadinimai</vt:lpstr>
      </vt:variant>
      <vt:variant>
        <vt:i4>53</vt:i4>
      </vt:variant>
    </vt:vector>
  </HeadingPairs>
  <TitlesOfParts>
    <vt:vector size="60" baseType="lpstr">
      <vt:lpstr>굴림</vt:lpstr>
      <vt:lpstr>Arial</vt:lpstr>
      <vt:lpstr>Arial Narrow</vt:lpstr>
      <vt:lpstr>Times New Roman</vt:lpstr>
      <vt:lpstr>Default Design</vt:lpstr>
      <vt:lpstr>Equation</vt:lpstr>
      <vt:lpstr>VISIO</vt:lpstr>
      <vt:lpstr>„PowerPoint“ pateiktis</vt:lpstr>
      <vt:lpstr>„PowerPoint“ pateiktis</vt:lpstr>
      <vt:lpstr>Simboliai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Moduliavimo technika</vt:lpstr>
      <vt:lpstr>Kaip galima formuoti signalo būsenas</vt:lpstr>
      <vt:lpstr>Kaip galima formuoti signalo būsenas</vt:lpstr>
      <vt:lpstr>16 QAM diagramos reikšmės</vt:lpstr>
      <vt:lpstr>QAM diagrama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Giedre</dc:creator>
  <cp:lastModifiedBy>Matas Palujanskas</cp:lastModifiedBy>
  <cp:revision>266</cp:revision>
  <dcterms:created xsi:type="dcterms:W3CDTF">2003-09-14T17:22:02Z</dcterms:created>
  <dcterms:modified xsi:type="dcterms:W3CDTF">2024-01-14T19:47:15Z</dcterms:modified>
</cp:coreProperties>
</file>