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303" r:id="rId5"/>
    <p:sldId id="259" r:id="rId6"/>
    <p:sldId id="313" r:id="rId7"/>
    <p:sldId id="314" r:id="rId8"/>
    <p:sldId id="315" r:id="rId9"/>
    <p:sldId id="316" r:id="rId10"/>
    <p:sldId id="317" r:id="rId11"/>
    <p:sldId id="318" r:id="rId12"/>
    <p:sldId id="305" r:id="rId13"/>
    <p:sldId id="306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307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76" r:id="rId37"/>
    <p:sldId id="286" r:id="rId38"/>
    <p:sldId id="287" r:id="rId39"/>
    <p:sldId id="288" r:id="rId40"/>
    <p:sldId id="308" r:id="rId41"/>
    <p:sldId id="293" r:id="rId42"/>
    <p:sldId id="310" r:id="rId43"/>
    <p:sldId id="294" r:id="rId44"/>
    <p:sldId id="295" r:id="rId45"/>
    <p:sldId id="296" r:id="rId46"/>
    <p:sldId id="319" r:id="rId47"/>
    <p:sldId id="320" r:id="rId48"/>
    <p:sldId id="321" r:id="rId49"/>
    <p:sldId id="300" r:id="rId50"/>
    <p:sldId id="301" r:id="rId51"/>
    <p:sldId id="302" r:id="rId5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1355FFD5-9E73-40EE-8F53-8CC07A552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F5B6E0FF-6D74-4274-93AF-11E8A3CF5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BB836A5E-0585-4E21-9043-895C03349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57539432-1C2E-409E-8B00-C3CC270B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3841B7ED-84F2-4EE5-8127-FA24AF9E1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82C0E44C-92C7-4A32-9DA5-D0C3A0EDC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2056" name="AutoShape 7">
            <a:extLst>
              <a:ext uri="{FF2B5EF4-FFF2-40B4-BE49-F238E27FC236}">
                <a16:creationId xmlns:a16="http://schemas.microsoft.com/office/drawing/2014/main" id="{D339E755-87DC-4C96-91C0-10EA17E72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2057" name="AutoShape 8">
            <a:extLst>
              <a:ext uri="{FF2B5EF4-FFF2-40B4-BE49-F238E27FC236}">
                <a16:creationId xmlns:a16="http://schemas.microsoft.com/office/drawing/2014/main" id="{807A700A-BE30-4A2C-885A-34148D14D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2058" name="AutoShape 9">
            <a:extLst>
              <a:ext uri="{FF2B5EF4-FFF2-40B4-BE49-F238E27FC236}">
                <a16:creationId xmlns:a16="http://schemas.microsoft.com/office/drawing/2014/main" id="{93F82F2E-B399-440F-BE0E-EEAFDB743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2059" name="Text Box 10">
            <a:extLst>
              <a:ext uri="{FF2B5EF4-FFF2-40B4-BE49-F238E27FC236}">
                <a16:creationId xmlns:a16="http://schemas.microsoft.com/office/drawing/2014/main" id="{E3CCB8A8-3F39-446B-900A-C25C1F9C0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2060" name="Text Box 11">
            <a:extLst>
              <a:ext uri="{FF2B5EF4-FFF2-40B4-BE49-F238E27FC236}">
                <a16:creationId xmlns:a16="http://schemas.microsoft.com/office/drawing/2014/main" id="{F7DBD0C6-BFEC-4E57-8B5C-3CAD1F75F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2061" name="Rectangle 12">
            <a:extLst>
              <a:ext uri="{FF2B5EF4-FFF2-40B4-BE49-F238E27FC236}">
                <a16:creationId xmlns:a16="http://schemas.microsoft.com/office/drawing/2014/main" id="{92B3AF9D-87AC-4B5B-95AF-A809B3ADA4A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57713" cy="34147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19E6D3F2-C0E1-430E-B64A-BEB6DDFB689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lt-LT" altLang="lt-LT" noProof="0"/>
          </a:p>
        </p:txBody>
      </p:sp>
      <p:sp>
        <p:nvSpPr>
          <p:cNvPr id="2063" name="Text Box 14">
            <a:extLst>
              <a:ext uri="{FF2B5EF4-FFF2-40B4-BE49-F238E27FC236}">
                <a16:creationId xmlns:a16="http://schemas.microsoft.com/office/drawing/2014/main" id="{C39780CD-7D5D-4ADA-AB00-A22F5B246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36772F35-5067-42DF-AE70-CB39517C50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57512" cy="4429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0A6CC55-FBAD-4A2A-8788-027054E3284B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>
            <a:extLst>
              <a:ext uri="{FF2B5EF4-FFF2-40B4-BE49-F238E27FC236}">
                <a16:creationId xmlns:a16="http://schemas.microsoft.com/office/drawing/2014/main" id="{B0E1CEB6-0304-4DCB-97E6-86C17F3ABB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C0A68A-C8E6-4102-AC23-7C21AF0370F1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5CC7B07C-8E80-40A1-9C25-C15FF1BA6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536B0B0-C04C-4904-8A8B-3A98D73E25A2}" type="slidenum">
              <a:rPr lang="lt-LT" altLang="lt-LT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139CC4AF-893B-43CC-92F4-D90892CB8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DB8AB83-FF3F-40DC-BF3A-B1E9C98953CC}" type="slidenum">
              <a:rPr lang="lt-LT" altLang="lt-LT"/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lt-LT" altLang="lt-LT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67C8CB1A-4C2B-4D06-82B4-D263A9F4C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4138" y="444500"/>
            <a:ext cx="4079875" cy="30607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8ABBB8CF-9467-42B6-A25B-BEA58E9FA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/>
          <a:p>
            <a:pPr marL="1828800" lvl="2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The IP address is 32 bits in length and is made up of two parts:</a:t>
            </a:r>
          </a:p>
          <a:p>
            <a:pPr marL="2743200" lvl="3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Host number</a:t>
            </a:r>
          </a:p>
          <a:p>
            <a:pPr marL="2743200" lvl="3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Network number </a:t>
            </a:r>
          </a:p>
          <a:p>
            <a:pPr marL="1828800" lvl="2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The address format is known as dotted decimal notation.</a:t>
            </a:r>
          </a:p>
          <a:p>
            <a:pPr marL="2743200" lvl="3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Example address: 128.35.12.30</a:t>
            </a:r>
          </a:p>
          <a:p>
            <a:pPr marL="2743200" lvl="3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Each bit in the octet has a binary weight, such as (128,...4,2,1).</a:t>
            </a:r>
          </a:p>
          <a:p>
            <a:pPr marL="2743200" lvl="3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The minimum value for an octet is 0; contains all 0s.</a:t>
            </a:r>
          </a:p>
          <a:p>
            <a:pPr marL="2743200" lvl="3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The maximum value for an octet is 255; contains all 1s.</a:t>
            </a:r>
          </a:p>
          <a:p>
            <a:pPr marL="1828800" lvl="2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The allocation of addresses is managed by a central authority.</a:t>
            </a:r>
          </a:p>
          <a:p>
            <a:pPr marL="1828800" lvl="2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Network numbers are administered by the Internet Network Information Center (InterNIC). The NIC </a:t>
            </a:r>
            <a:b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</a:b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also is the main RFC repository.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5">
            <a:extLst>
              <a:ext uri="{FF2B5EF4-FFF2-40B4-BE49-F238E27FC236}">
                <a16:creationId xmlns:a16="http://schemas.microsoft.com/office/drawing/2014/main" id="{E730DB70-D5F0-484A-912B-F4C92C49DF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AE80E8-E801-4B47-9B62-9DF482924E33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C0F6B23-972D-4850-844D-59C0A2E69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4A5DF943-6D4F-4B01-8F51-D42CB356C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666069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5">
            <a:extLst>
              <a:ext uri="{FF2B5EF4-FFF2-40B4-BE49-F238E27FC236}">
                <a16:creationId xmlns:a16="http://schemas.microsoft.com/office/drawing/2014/main" id="{E730DB70-D5F0-484A-912B-F4C92C49DF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AE80E8-E801-4B47-9B62-9DF482924E33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C0F6B23-972D-4850-844D-59C0A2E69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4A5DF943-6D4F-4B01-8F51-D42CB356C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267774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5">
            <a:extLst>
              <a:ext uri="{FF2B5EF4-FFF2-40B4-BE49-F238E27FC236}">
                <a16:creationId xmlns:a16="http://schemas.microsoft.com/office/drawing/2014/main" id="{E310399E-9926-4E14-A2B0-8525CB6A1ED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0F887F-4736-4EB2-82D2-8EAF997F05ED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53C9B42-F867-468E-9584-79DC6B110D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D74C62C-6645-4537-BA95-0FAE16214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5">
            <a:extLst>
              <a:ext uri="{FF2B5EF4-FFF2-40B4-BE49-F238E27FC236}">
                <a16:creationId xmlns:a16="http://schemas.microsoft.com/office/drawing/2014/main" id="{02E799D3-D37D-4E7F-B967-4622C9063D4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41DA7A-88C7-46BB-B939-340AF8E34A8F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922C4178-39A1-4E3F-B2BC-B77E4A4B30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355C831-FBCC-4A54-A16A-438E736EE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5">
            <a:extLst>
              <a:ext uri="{FF2B5EF4-FFF2-40B4-BE49-F238E27FC236}">
                <a16:creationId xmlns:a16="http://schemas.microsoft.com/office/drawing/2014/main" id="{7ECF6BA1-EAAC-4ACE-BF72-046DA50F14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45AB34-A9FC-4121-8BF8-35F8E63F992A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E8DA9F33-8201-4348-B9EA-51DBA3C47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D7EAC4A7-96D7-4072-8199-484787CF6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5">
            <a:extLst>
              <a:ext uri="{FF2B5EF4-FFF2-40B4-BE49-F238E27FC236}">
                <a16:creationId xmlns:a16="http://schemas.microsoft.com/office/drawing/2014/main" id="{5FE15F70-D627-4D9B-BA26-CF73BB8EDD5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F8A267-2C42-4F72-9CDD-756F4BEAB21E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BDCACBFA-C64F-4B58-9D7C-84E22C3A8E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57EBB5E2-9AE7-4ECA-A579-4C3EF1306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5">
            <a:extLst>
              <a:ext uri="{FF2B5EF4-FFF2-40B4-BE49-F238E27FC236}">
                <a16:creationId xmlns:a16="http://schemas.microsoft.com/office/drawing/2014/main" id="{21F17AFA-EAC8-4FBE-96FC-67D41FEBC3E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EE582D-14F9-4CC7-BF39-8A7395DD4FE6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047E3354-697C-4E55-9DDC-2BBC03764F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3C24F13-473E-40E5-BD2D-5BCF35DF1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5">
            <a:extLst>
              <a:ext uri="{FF2B5EF4-FFF2-40B4-BE49-F238E27FC236}">
                <a16:creationId xmlns:a16="http://schemas.microsoft.com/office/drawing/2014/main" id="{474A1C94-FB1C-47D4-A869-8C8DC7F47B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4EAF5F-3C9A-4D58-A501-87696E6877AE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BFA074A7-C3A6-4A81-A262-C3B810D42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63F17C30-F8BE-4455-A34A-D720779E0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5">
            <a:extLst>
              <a:ext uri="{FF2B5EF4-FFF2-40B4-BE49-F238E27FC236}">
                <a16:creationId xmlns:a16="http://schemas.microsoft.com/office/drawing/2014/main" id="{C36DD9EC-A86C-4A37-B53C-0F2FEB3F8D1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14595A-D676-496C-A552-3F206FD3DA00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F1D3A30B-074E-4F31-841D-97C19B6FED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E639E635-990E-493D-AD34-645A4C03A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5">
            <a:extLst>
              <a:ext uri="{FF2B5EF4-FFF2-40B4-BE49-F238E27FC236}">
                <a16:creationId xmlns:a16="http://schemas.microsoft.com/office/drawing/2014/main" id="{4C9F738E-BFA5-44F2-AED9-D6AC66B1B7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156A03-14F7-48E4-BD72-22D4C12E7A21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620A4342-3C25-45E8-9F35-0C3102E808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31008ED3-768A-4AC5-B40E-D2396D392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>
            <a:extLst>
              <a:ext uri="{FF2B5EF4-FFF2-40B4-BE49-F238E27FC236}">
                <a16:creationId xmlns:a16="http://schemas.microsoft.com/office/drawing/2014/main" id="{E919AF6E-6DCD-4A0A-9366-6BDF5E0FB3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129435-E98F-4903-8BFB-FEF0B997FAB5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E5D01B18-D613-4176-87C1-D7F377D43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6125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99B93AE0-7189-4B7F-9860-B4E62A0F6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2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5">
            <a:extLst>
              <a:ext uri="{FF2B5EF4-FFF2-40B4-BE49-F238E27FC236}">
                <a16:creationId xmlns:a16="http://schemas.microsoft.com/office/drawing/2014/main" id="{70800E0B-09B8-431A-8079-DE07D1C3D0B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71F889-3B6B-4119-8779-9740716EA17A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C9E1256B-0F84-4EF6-8DF2-6D2B27C866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E64320F1-D512-42F4-9F89-3991FB850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5">
            <a:extLst>
              <a:ext uri="{FF2B5EF4-FFF2-40B4-BE49-F238E27FC236}">
                <a16:creationId xmlns:a16="http://schemas.microsoft.com/office/drawing/2014/main" id="{246ECFCD-19DD-4C82-9A18-ACAC1E7116B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15FCC4-65F1-452A-93BD-CF96D0B287E6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975455E4-806A-4B39-875D-55FD9DC65E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B34E8C24-73CB-4D39-8D3D-9307DB8CE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5">
            <a:extLst>
              <a:ext uri="{FF2B5EF4-FFF2-40B4-BE49-F238E27FC236}">
                <a16:creationId xmlns:a16="http://schemas.microsoft.com/office/drawing/2014/main" id="{9C6B8248-EC16-4463-96AC-27C12BA8A9C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D3B84F-C161-4C5D-86CD-B48D37335B5A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F56A16FF-3906-4C86-88F2-CBF92B220C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108F8BE-AA31-4998-9C32-E55B20E5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5">
            <a:extLst>
              <a:ext uri="{FF2B5EF4-FFF2-40B4-BE49-F238E27FC236}">
                <a16:creationId xmlns:a16="http://schemas.microsoft.com/office/drawing/2014/main" id="{D17CAB15-7487-44E2-98DD-DEA33ECEBE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12ADF3-DEA0-4EF6-8B40-A8AFAB3C284F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BBCD0B04-EE76-4068-98CD-60BFDDE0A2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65FD9510-7946-4648-A3AC-A2103CAB0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5">
            <a:extLst>
              <a:ext uri="{FF2B5EF4-FFF2-40B4-BE49-F238E27FC236}">
                <a16:creationId xmlns:a16="http://schemas.microsoft.com/office/drawing/2014/main" id="{5BF6C37E-CA54-4C6B-8514-A75B5F96D6C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C40F1E-C73D-4ADA-9B3D-CA3B20B66427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47E8AC90-5813-4C31-B72E-C43B282082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9E30A953-54BB-48D8-B4D2-428BDF09C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5">
            <a:extLst>
              <a:ext uri="{FF2B5EF4-FFF2-40B4-BE49-F238E27FC236}">
                <a16:creationId xmlns:a16="http://schemas.microsoft.com/office/drawing/2014/main" id="{58B8EE56-C1B4-4461-84A4-EED719F3FD5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D25899-E06E-44C0-9042-0C64A82C9F1F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5D6B40FD-196E-4708-842C-F6AAF16C27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7CB17ADC-C7C5-4FE0-BA78-15A4CFB1E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5">
            <a:extLst>
              <a:ext uri="{FF2B5EF4-FFF2-40B4-BE49-F238E27FC236}">
                <a16:creationId xmlns:a16="http://schemas.microsoft.com/office/drawing/2014/main" id="{F6F88491-65CD-48C9-92E7-E8720C2015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11001C-547B-4C17-BA59-A1106F169E44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B86CFAB6-D1EC-4BC6-AC13-F3842E9819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9DD8FA67-A476-47A4-9735-30F408DDF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5">
            <a:extLst>
              <a:ext uri="{FF2B5EF4-FFF2-40B4-BE49-F238E27FC236}">
                <a16:creationId xmlns:a16="http://schemas.microsoft.com/office/drawing/2014/main" id="{74B781B4-89BF-4A6B-85E0-778B9A6C984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2BD9D7-4EDC-431C-91D8-7AD926631E7F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586D7874-4FAE-44B2-85AA-6103AF86B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D110D11D-9EAC-4AB1-B826-C37E96F4D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5">
            <a:extLst>
              <a:ext uri="{FF2B5EF4-FFF2-40B4-BE49-F238E27FC236}">
                <a16:creationId xmlns:a16="http://schemas.microsoft.com/office/drawing/2014/main" id="{4A28B19F-211D-4689-8C49-DF54658B42A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A658AA-6B97-47A5-99B9-64EDFEEC53EA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FD61058B-43C5-48CC-B4D1-9ED577374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069D7E45-FB5F-4F5F-BBC5-E2DF100D5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5">
            <a:extLst>
              <a:ext uri="{FF2B5EF4-FFF2-40B4-BE49-F238E27FC236}">
                <a16:creationId xmlns:a16="http://schemas.microsoft.com/office/drawing/2014/main" id="{66E52883-5767-4C23-9CFD-2BA12B1D7A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CA3CF1-A9FE-4B0C-9A5A-1217DBF6A4AB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8BD80C32-493D-46E9-9EF4-527EF976D4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90963D20-89A9-4801-90D2-D35B0D728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5">
            <a:extLst>
              <a:ext uri="{FF2B5EF4-FFF2-40B4-BE49-F238E27FC236}">
                <a16:creationId xmlns:a16="http://schemas.microsoft.com/office/drawing/2014/main" id="{D6E00308-83CA-4939-8D26-22058073D1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5B0224-044B-4BAC-A5E4-964F3408CDEC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id="{C7EBAA91-9E15-48C9-B965-513606874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BED1755-34BF-4799-818C-540FF3A4CDAE}" type="slidenum">
              <a:rPr lang="lt-LT" altLang="lt-LT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455479A5-A500-47CC-BBF6-659D72C2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7DDC441-7B78-47D6-AF11-4065D502BC21}" type="slidenum">
              <a:rPr lang="lt-LT" altLang="lt-LT"/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lt-LT" altLang="lt-LT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FBFA346C-1194-407B-A139-060B2F64B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4138" y="444500"/>
            <a:ext cx="4079875" cy="30607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8" name="Text Box 4">
            <a:extLst>
              <a:ext uri="{FF2B5EF4-FFF2-40B4-BE49-F238E27FC236}">
                <a16:creationId xmlns:a16="http://schemas.microsoft.com/office/drawing/2014/main" id="{C35D3795-58B1-4602-99FF-A91E88B56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/>
          <a:p>
            <a:pPr marL="1828800" lvl="2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 dirty="0">
                <a:latin typeface="Arial" panose="020B0604020202020204" pitchFamily="34" charset="0"/>
                <a:ea typeface="Microsoft YaHei" panose="020B0503020204020204" pitchFamily="34" charset="-122"/>
              </a:rPr>
              <a:t>The IP address is 32 bits in length and is made up of two parts:  Host number    Network number </a:t>
            </a:r>
          </a:p>
          <a:p>
            <a:pPr marL="1828800" lvl="2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 dirty="0">
                <a:latin typeface="Arial" panose="020B0604020202020204" pitchFamily="34" charset="0"/>
                <a:ea typeface="Microsoft YaHei" panose="020B0503020204020204" pitchFamily="34" charset="-122"/>
              </a:rPr>
              <a:t>The address format is known as dotted decimal notation.</a:t>
            </a:r>
          </a:p>
          <a:p>
            <a:pPr marL="2743200" lvl="3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 dirty="0">
                <a:latin typeface="Arial" panose="020B0604020202020204" pitchFamily="34" charset="0"/>
                <a:ea typeface="Microsoft YaHei" panose="020B0503020204020204" pitchFamily="34" charset="-122"/>
              </a:rPr>
              <a:t>Example address: 128.35.12.30</a:t>
            </a:r>
          </a:p>
          <a:p>
            <a:pPr marL="2743200" lvl="3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 dirty="0">
                <a:latin typeface="Arial" panose="020B0604020202020204" pitchFamily="34" charset="0"/>
                <a:ea typeface="Microsoft YaHei" panose="020B0503020204020204" pitchFamily="34" charset="-122"/>
              </a:rPr>
              <a:t>Each bit in the octet has a binary weight, such as (128,...4,2,1).</a:t>
            </a:r>
          </a:p>
          <a:p>
            <a:pPr marL="2743200" lvl="3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 dirty="0">
                <a:latin typeface="Arial" panose="020B0604020202020204" pitchFamily="34" charset="0"/>
                <a:ea typeface="Microsoft YaHei" panose="020B0503020204020204" pitchFamily="34" charset="-122"/>
              </a:rPr>
              <a:t>The minimum value for an octet is 0; contains all 0s.</a:t>
            </a:r>
          </a:p>
          <a:p>
            <a:pPr marL="2743200" lvl="3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 dirty="0">
                <a:latin typeface="Arial" panose="020B0604020202020204" pitchFamily="34" charset="0"/>
                <a:ea typeface="Microsoft YaHei" panose="020B0503020204020204" pitchFamily="34" charset="-122"/>
              </a:rPr>
              <a:t>The maximum value for an octet is 255; contains all 1s.</a:t>
            </a:r>
          </a:p>
          <a:p>
            <a:pPr marL="1828800" lvl="2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 dirty="0">
                <a:latin typeface="Arial" panose="020B0604020202020204" pitchFamily="34" charset="0"/>
                <a:ea typeface="Microsoft YaHei" panose="020B0503020204020204" pitchFamily="34" charset="-122"/>
              </a:rPr>
              <a:t>The allocation of addresses is managed by a central authority.</a:t>
            </a:r>
          </a:p>
          <a:p>
            <a:pPr marL="1828800" lvl="2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 dirty="0">
                <a:latin typeface="Arial" panose="020B0604020202020204" pitchFamily="34" charset="0"/>
                <a:ea typeface="Microsoft YaHei" panose="020B0503020204020204" pitchFamily="34" charset="-122"/>
              </a:rPr>
              <a:t>Network numbers are administered by the Internet Network Information </a:t>
            </a:r>
            <a:r>
              <a:rPr lang="en-GB" altLang="lt-LT" dirty="0" err="1">
                <a:latin typeface="Arial" panose="020B0604020202020204" pitchFamily="34" charset="0"/>
                <a:ea typeface="Microsoft YaHei" panose="020B0503020204020204" pitchFamily="34" charset="-122"/>
              </a:rPr>
              <a:t>Center</a:t>
            </a:r>
            <a:r>
              <a:rPr lang="en-GB" altLang="lt-LT" dirty="0">
                <a:latin typeface="Arial" panose="020B0604020202020204" pitchFamily="34" charset="0"/>
                <a:ea typeface="Microsoft YaHei" panose="020B0503020204020204" pitchFamily="34" charset="-122"/>
              </a:rPr>
              <a:t> (</a:t>
            </a:r>
            <a:r>
              <a:rPr lang="en-GB" altLang="lt-LT" dirty="0" err="1">
                <a:latin typeface="Arial" panose="020B0604020202020204" pitchFamily="34" charset="0"/>
                <a:ea typeface="Microsoft YaHei" panose="020B0503020204020204" pitchFamily="34" charset="-122"/>
              </a:rPr>
              <a:t>InterNIC</a:t>
            </a:r>
            <a:r>
              <a:rPr lang="en-GB" altLang="lt-LT" dirty="0">
                <a:latin typeface="Arial" panose="020B0604020202020204" pitchFamily="34" charset="0"/>
                <a:ea typeface="Microsoft YaHei" panose="020B0503020204020204" pitchFamily="34" charset="-122"/>
              </a:rPr>
              <a:t>). The NIC </a:t>
            </a:r>
            <a:br>
              <a:rPr lang="en-GB" altLang="lt-LT" dirty="0">
                <a:latin typeface="Arial" panose="020B0604020202020204" pitchFamily="34" charset="0"/>
                <a:ea typeface="Microsoft YaHei" panose="020B0503020204020204" pitchFamily="34" charset="-122"/>
              </a:rPr>
            </a:br>
            <a:r>
              <a:rPr lang="en-GB" altLang="lt-LT" dirty="0">
                <a:latin typeface="Arial" panose="020B0604020202020204" pitchFamily="34" charset="0"/>
                <a:ea typeface="Microsoft YaHei" panose="020B0503020204020204" pitchFamily="34" charset="-122"/>
              </a:rPr>
              <a:t>also is the main RFC repository.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5">
            <a:extLst>
              <a:ext uri="{FF2B5EF4-FFF2-40B4-BE49-F238E27FC236}">
                <a16:creationId xmlns:a16="http://schemas.microsoft.com/office/drawing/2014/main" id="{4AEABCAB-A14B-4009-AB44-31D6196BA9A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135A4D-1B20-4ACF-AD5D-8ABD5E6D113E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EB48BE46-6E64-484A-A48B-CFBF1270E7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44296BD4-C0EB-486C-809C-C40F3026E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5">
            <a:extLst>
              <a:ext uri="{FF2B5EF4-FFF2-40B4-BE49-F238E27FC236}">
                <a16:creationId xmlns:a16="http://schemas.microsoft.com/office/drawing/2014/main" id="{5227402B-01AB-4807-A77E-45FEEBE8003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75BFDC-6DB4-4FE7-8753-17F488009326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67AE3AB7-2AAE-4047-A566-AA80E2ED2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A16A1C20-BD8C-4424-83A6-E99527B5C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5">
            <a:extLst>
              <a:ext uri="{FF2B5EF4-FFF2-40B4-BE49-F238E27FC236}">
                <a16:creationId xmlns:a16="http://schemas.microsoft.com/office/drawing/2014/main" id="{C4A096A3-8859-4FCC-B91E-99CC53F69D3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9F1692-EE59-4CE6-A57D-6DE994E56DBA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C50C9350-AAAE-41B2-97F3-4AA1C9E2EB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2193D254-3864-469C-8009-F31474E4C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5">
            <a:extLst>
              <a:ext uri="{FF2B5EF4-FFF2-40B4-BE49-F238E27FC236}">
                <a16:creationId xmlns:a16="http://schemas.microsoft.com/office/drawing/2014/main" id="{5DD9548A-BEEE-4106-927E-B3D66DEBA92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216606-A835-4223-8570-0EC538D6ECE1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65565CE7-CC99-4F3C-B87E-5FC0A080E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F427CF38-1EC6-4924-A822-D13B7590B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5">
            <a:extLst>
              <a:ext uri="{FF2B5EF4-FFF2-40B4-BE49-F238E27FC236}">
                <a16:creationId xmlns:a16="http://schemas.microsoft.com/office/drawing/2014/main" id="{AA6A9DE0-937C-408D-8C04-40E8CD6EFA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3A5FD4-CFA5-403F-BB73-AE71AACEAEC0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8211F7CA-A1E2-402F-9832-FADA4AFBF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D09007A1-8D5F-4414-B776-28DC48849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5">
            <a:extLst>
              <a:ext uri="{FF2B5EF4-FFF2-40B4-BE49-F238E27FC236}">
                <a16:creationId xmlns:a16="http://schemas.microsoft.com/office/drawing/2014/main" id="{17DC7157-2C32-461A-B841-4B242FAA641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1D4EB8-60BB-4374-A0F6-7F3994424F80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6380B532-3DFC-423E-BA0F-869875640F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72EB814A-52B5-4695-B22F-F9208BA10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5">
            <a:extLst>
              <a:ext uri="{FF2B5EF4-FFF2-40B4-BE49-F238E27FC236}">
                <a16:creationId xmlns:a16="http://schemas.microsoft.com/office/drawing/2014/main" id="{42C7B06F-5044-40DE-B6EC-988FEDFD885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2EE288-1FA3-474D-B51F-5A81A1C90B99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67419F6F-ACD0-4766-95CA-569D35AC03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D5302362-38C2-44A9-BFEF-7833E67B4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5">
            <a:extLst>
              <a:ext uri="{FF2B5EF4-FFF2-40B4-BE49-F238E27FC236}">
                <a16:creationId xmlns:a16="http://schemas.microsoft.com/office/drawing/2014/main" id="{09AE7F4B-7E59-4828-BEAF-AB803CD890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C19770-D859-41BC-A282-87ED78C276E9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B1461245-A3D0-4A2A-9152-F9FF049558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E0768AE2-39E7-4759-B432-2E4399572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5">
            <a:extLst>
              <a:ext uri="{FF2B5EF4-FFF2-40B4-BE49-F238E27FC236}">
                <a16:creationId xmlns:a16="http://schemas.microsoft.com/office/drawing/2014/main" id="{B2ED3E50-C330-4F58-ACB7-B3949979F8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8C3AA6-8E6D-4B9E-9992-16E00E83CA3C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1B306831-927D-4EAD-BAD8-66ACFD9603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60395436-C00E-4910-BE8D-D57ADFF3B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5">
            <a:extLst>
              <a:ext uri="{FF2B5EF4-FFF2-40B4-BE49-F238E27FC236}">
                <a16:creationId xmlns:a16="http://schemas.microsoft.com/office/drawing/2014/main" id="{E3600DFF-796D-411C-8287-5D6B1342116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66620E-78A5-40F4-9DD1-1D21250A421D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387E78B5-951B-4DB4-B952-3E7CF0190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0760914E-EC38-4B88-89A5-4FE0CD0D9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5">
            <a:extLst>
              <a:ext uri="{FF2B5EF4-FFF2-40B4-BE49-F238E27FC236}">
                <a16:creationId xmlns:a16="http://schemas.microsoft.com/office/drawing/2014/main" id="{8737BBCE-493E-4FD1-BBD2-97A00FF05B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27FA72-843D-4428-94AD-7BBF2883C8ED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C9BC9CAD-E948-49C2-84B3-405F8FF6F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AF02D95-5B98-4978-8501-6F39ED1F719A}" type="slidenum">
              <a:rPr lang="lt-LT" altLang="lt-LT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C866D472-D540-4BA4-A1C7-85DF273AC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9A1D275-4E95-4256-BC68-0F10B8D86041}" type="slidenum">
              <a:rPr lang="lt-LT" altLang="lt-LT"/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lt-LT" altLang="lt-LT"/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34D9E480-D9A2-4876-B64A-C08B1AC849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4138" y="444500"/>
            <a:ext cx="4079875" cy="30607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6" name="Text Box 4">
            <a:extLst>
              <a:ext uri="{FF2B5EF4-FFF2-40B4-BE49-F238E27FC236}">
                <a16:creationId xmlns:a16="http://schemas.microsoft.com/office/drawing/2014/main" id="{437A4865-EC49-458F-A39F-91ADDB7C3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50292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/>
          <a:p>
            <a:pPr marL="1828800" lvl="2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The IP address is 32 bits in length and is made up of two parts:</a:t>
            </a:r>
          </a:p>
          <a:p>
            <a:pPr marL="2743200" lvl="3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Host number</a:t>
            </a:r>
          </a:p>
          <a:p>
            <a:pPr marL="2743200" lvl="3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Network number </a:t>
            </a:r>
          </a:p>
          <a:p>
            <a:pPr marL="1828800" lvl="2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The address format is known as dotted decimal notation.</a:t>
            </a:r>
          </a:p>
          <a:p>
            <a:pPr marL="2743200" lvl="3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Example address: 128.35.12.30</a:t>
            </a:r>
          </a:p>
          <a:p>
            <a:pPr marL="2743200" lvl="3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Each bit in the octet has a binary weight, such as (128,...4,2,1).</a:t>
            </a:r>
          </a:p>
          <a:p>
            <a:pPr marL="2743200" lvl="3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The minimum value for an octet is 0; contains all 0s.</a:t>
            </a:r>
          </a:p>
          <a:p>
            <a:pPr marL="2743200" lvl="3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The maximum value for an octet is 255; contains all 1s.</a:t>
            </a:r>
          </a:p>
          <a:p>
            <a:pPr marL="1828800" lvl="2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The allocation of addresses is managed by a central authority.</a:t>
            </a:r>
          </a:p>
          <a:p>
            <a:pPr marL="1828800" lvl="2" indent="0"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Network numbers are administered by the Internet Network Information Center (InterNIC). The NIC </a:t>
            </a:r>
            <a:b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</a:br>
            <a:r>
              <a:rPr lang="en-GB" altLang="lt-LT">
                <a:latin typeface="Arial" panose="020B0604020202020204" pitchFamily="34" charset="0"/>
                <a:ea typeface="Microsoft YaHei" panose="020B0503020204020204" pitchFamily="34" charset="-122"/>
              </a:rPr>
              <a:t>also is the main RFC repository.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5">
            <a:extLst>
              <a:ext uri="{FF2B5EF4-FFF2-40B4-BE49-F238E27FC236}">
                <a16:creationId xmlns:a16="http://schemas.microsoft.com/office/drawing/2014/main" id="{AFBA836F-3817-4B86-892A-9464B5D36D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1A90C0-2A4C-40D7-B26A-F3A74E2E6A78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CEE435E4-6828-419D-A17B-FDA28D853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887DFD08-08CA-4A14-BEF9-52B153183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5">
            <a:extLst>
              <a:ext uri="{FF2B5EF4-FFF2-40B4-BE49-F238E27FC236}">
                <a16:creationId xmlns:a16="http://schemas.microsoft.com/office/drawing/2014/main" id="{630EC007-4A6A-40AC-B27D-11FFB78A1C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1190C9-E25B-4BBD-B55E-FC2DF497F6EA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1A234A1E-16C3-4413-B755-F75EC5343F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F1B494D2-ADDF-4BAE-BE32-DBAB3FED8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5">
            <a:extLst>
              <a:ext uri="{FF2B5EF4-FFF2-40B4-BE49-F238E27FC236}">
                <a16:creationId xmlns:a16="http://schemas.microsoft.com/office/drawing/2014/main" id="{2C29B06D-C1AF-43A9-B4BC-82A108876E6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7AABB1-861C-42AC-84C2-7FF085B8218C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86019" name="Rectangle 1">
            <a:extLst>
              <a:ext uri="{FF2B5EF4-FFF2-40B4-BE49-F238E27FC236}">
                <a16:creationId xmlns:a16="http://schemas.microsoft.com/office/drawing/2014/main" id="{D702B242-0CE5-44B3-AA4C-1C982C3205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52FB5FE5-C756-4F7F-A8D7-8E866543B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5">
            <a:extLst>
              <a:ext uri="{FF2B5EF4-FFF2-40B4-BE49-F238E27FC236}">
                <a16:creationId xmlns:a16="http://schemas.microsoft.com/office/drawing/2014/main" id="{DB15ED10-FF10-4EFC-B60D-ADB8533CA7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CE68AF-5564-4C23-8FE7-DBE3BC60C47B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88067" name="Rectangle 1">
            <a:extLst>
              <a:ext uri="{FF2B5EF4-FFF2-40B4-BE49-F238E27FC236}">
                <a16:creationId xmlns:a16="http://schemas.microsoft.com/office/drawing/2014/main" id="{19A57D5E-BAA9-468E-AB5E-DAC2ECE94B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6125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07905CFF-18A6-4C7F-9599-03C4D6DE2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2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5">
            <a:extLst>
              <a:ext uri="{FF2B5EF4-FFF2-40B4-BE49-F238E27FC236}">
                <a16:creationId xmlns:a16="http://schemas.microsoft.com/office/drawing/2014/main" id="{AAAB0F90-D8AB-40C5-8D69-CA47E30037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2E83C4-D3B5-4597-9E04-74D8372952E5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EE4FF514-B9E5-4944-B1EE-5D84A66F86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3C0CD44D-29CF-459F-AB44-A1DB94FDF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5">
            <a:extLst>
              <a:ext uri="{FF2B5EF4-FFF2-40B4-BE49-F238E27FC236}">
                <a16:creationId xmlns:a16="http://schemas.microsoft.com/office/drawing/2014/main" id="{06889CC9-B555-4987-A9D1-A1C5BD695FD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1671-0047-4EBC-802F-640A758EB80C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F795D450-3C00-4C4C-B615-B0A2FD086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CAABD3E4-4FFF-4C44-AA42-D33D8C896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5">
            <a:extLst>
              <a:ext uri="{FF2B5EF4-FFF2-40B4-BE49-F238E27FC236}">
                <a16:creationId xmlns:a16="http://schemas.microsoft.com/office/drawing/2014/main" id="{06889CC9-B555-4987-A9D1-A1C5BD695FD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1671-0047-4EBC-802F-640A758EB80C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F795D450-3C00-4C4C-B615-B0A2FD086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CAABD3E4-4FFF-4C44-AA42-D33D8C896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4142930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5">
            <a:extLst>
              <a:ext uri="{FF2B5EF4-FFF2-40B4-BE49-F238E27FC236}">
                <a16:creationId xmlns:a16="http://schemas.microsoft.com/office/drawing/2014/main" id="{06889CC9-B555-4987-A9D1-A1C5BD695FD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1671-0047-4EBC-802F-640A758EB80C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F795D450-3C00-4C4C-B615-B0A2FD086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CAABD3E4-4FFF-4C44-AA42-D33D8C896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9629874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5">
            <a:extLst>
              <a:ext uri="{FF2B5EF4-FFF2-40B4-BE49-F238E27FC236}">
                <a16:creationId xmlns:a16="http://schemas.microsoft.com/office/drawing/2014/main" id="{06889CC9-B555-4987-A9D1-A1C5BD695FD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1671-0047-4EBC-802F-640A758EB80C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F795D450-3C00-4C4C-B615-B0A2FD086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CAABD3E4-4FFF-4C44-AA42-D33D8C896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383312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5">
            <a:extLst>
              <a:ext uri="{FF2B5EF4-FFF2-40B4-BE49-F238E27FC236}">
                <a16:creationId xmlns:a16="http://schemas.microsoft.com/office/drawing/2014/main" id="{B778950E-8DBD-4061-8842-D8CDA3CD229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48A358-19DB-46F5-8B69-7CF64DFE907A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100355" name="Rectangle 1">
            <a:extLst>
              <a:ext uri="{FF2B5EF4-FFF2-40B4-BE49-F238E27FC236}">
                <a16:creationId xmlns:a16="http://schemas.microsoft.com/office/drawing/2014/main" id="{D1B42971-D943-453A-BCA6-458943AB3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A23D3443-DE20-4E91-8B52-62E68FB96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5">
            <a:extLst>
              <a:ext uri="{FF2B5EF4-FFF2-40B4-BE49-F238E27FC236}">
                <a16:creationId xmlns:a16="http://schemas.microsoft.com/office/drawing/2014/main" id="{CE4D9647-3ED0-4130-85B3-4E35445257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8D60A6-51DB-4BCC-A3BE-36864EA80E3A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2EF5E65D-DC21-4A18-BAEB-A5DB043A3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0B625CD3-E700-478A-A239-19A237FFE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6610035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5">
            <a:extLst>
              <a:ext uri="{FF2B5EF4-FFF2-40B4-BE49-F238E27FC236}">
                <a16:creationId xmlns:a16="http://schemas.microsoft.com/office/drawing/2014/main" id="{D8CCCFB2-C7C0-4EF3-B0C9-BC30C2E1B69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308AC6-E50A-499B-B32B-555AA3D19617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102403" name="Rectangle 1">
            <a:extLst>
              <a:ext uri="{FF2B5EF4-FFF2-40B4-BE49-F238E27FC236}">
                <a16:creationId xmlns:a16="http://schemas.microsoft.com/office/drawing/2014/main" id="{3641B080-3524-4696-BE43-2423A08CFF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E3E68FC9-E372-4427-B7D4-5EF08596F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5">
            <a:extLst>
              <a:ext uri="{FF2B5EF4-FFF2-40B4-BE49-F238E27FC236}">
                <a16:creationId xmlns:a16="http://schemas.microsoft.com/office/drawing/2014/main" id="{33FA587C-9E69-4127-8390-1BC28F407BC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DED642-C190-4339-82FC-494DC4BCA0A6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104451" name="Rectangle 1">
            <a:extLst>
              <a:ext uri="{FF2B5EF4-FFF2-40B4-BE49-F238E27FC236}">
                <a16:creationId xmlns:a16="http://schemas.microsoft.com/office/drawing/2014/main" id="{A1BF0F37-FDA7-48FA-A519-D961843627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2C3762B6-287A-413B-8C7E-3EBFBE0EE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5">
            <a:extLst>
              <a:ext uri="{FF2B5EF4-FFF2-40B4-BE49-F238E27FC236}">
                <a16:creationId xmlns:a16="http://schemas.microsoft.com/office/drawing/2014/main" id="{E730DB70-D5F0-484A-912B-F4C92C49DF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AE80E8-E801-4B47-9B62-9DF482924E33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C0F6B23-972D-4850-844D-59C0A2E69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4A5DF943-6D4F-4B01-8F51-D42CB356C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8872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5">
            <a:extLst>
              <a:ext uri="{FF2B5EF4-FFF2-40B4-BE49-F238E27FC236}">
                <a16:creationId xmlns:a16="http://schemas.microsoft.com/office/drawing/2014/main" id="{E730DB70-D5F0-484A-912B-F4C92C49DF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AE80E8-E801-4B47-9B62-9DF482924E33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C0F6B23-972D-4850-844D-59C0A2E69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4A5DF943-6D4F-4B01-8F51-D42CB356C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27244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5">
            <a:extLst>
              <a:ext uri="{FF2B5EF4-FFF2-40B4-BE49-F238E27FC236}">
                <a16:creationId xmlns:a16="http://schemas.microsoft.com/office/drawing/2014/main" id="{E730DB70-D5F0-484A-912B-F4C92C49DF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AE80E8-E801-4B47-9B62-9DF482924E33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C0F6B23-972D-4850-844D-59C0A2E69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4A5DF943-6D4F-4B01-8F51-D42CB356C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098408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5">
            <a:extLst>
              <a:ext uri="{FF2B5EF4-FFF2-40B4-BE49-F238E27FC236}">
                <a16:creationId xmlns:a16="http://schemas.microsoft.com/office/drawing/2014/main" id="{E730DB70-D5F0-484A-912B-F4C92C49DF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AE80E8-E801-4B47-9B62-9DF482924E33}" type="slidenum">
              <a:rPr lang="lt-LT" altLang="lt-LT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lt-LT" altLang="lt-LT">
              <a:latin typeface="Arial" panose="020B0604020202020204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C0F6B23-972D-4850-844D-59C0A2E69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4A5DF943-6D4F-4B01-8F51-D42CB356C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48412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403DEC-2D69-4B18-BB4F-69E448B0C63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2014-01-30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A99936-ADB0-4202-B555-981BF521459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C7651-3B65-4259-B696-89B21F045B0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92532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437E5D-5F2C-4FAD-9A92-B54042C2C7F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2014-01-30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ED4E90-1663-4644-8735-CBE78F46C2F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93F6E-F345-4896-ACB2-EA69240D9222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12546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274638"/>
            <a:ext cx="2052638" cy="5837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0275" cy="58372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F23B41-17FD-4098-8BD8-F68C709095E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2014-01-30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2625AE-5433-41D8-8841-15345DDA541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62036-0967-48D2-B532-F9E072BFE9DA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94263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894AC6-378E-4C05-879A-C81453C8583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2014-01-30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1E96DA-3D07-43D7-8FFC-ABC5D273D58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DB4E1-3108-449D-A429-30C2BCD60D02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93983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35BD04-5A9A-462A-9D9D-290977FBADF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2014-01-30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2EFD0A-AC61-41ED-92F9-881C75D9C6E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168ED-E21D-4AE8-A7C6-19B2A92E6C49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95630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0663" cy="4511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4032250" cy="4511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3E277-0F95-4127-9EC0-289107D1532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2014-01-30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E3945-2B84-4828-B20A-9D4F2235558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EDA3D-E504-4C12-9C2B-B37AB4C10C44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49829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C930FA-86D3-4AA5-9B0F-A0AD3D38F29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2014-01-30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32B5684-C82A-4E7B-8D95-21778A4AB43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170BE-58FF-425E-9A7A-4D7CEAC25A8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34653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656A35-24CC-487E-B3D7-872B3662D95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2014-01-30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E35715-5673-4D4B-B6E9-7F105E87DE4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CC2ED-532E-47EB-A48E-AB38FFF1E271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2770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D59601C-FFCA-4060-8B27-4FECBD56F4B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2014-01-30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27527A2-26A5-4542-B522-9A631FE8EB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F952F-9F99-40B7-867A-FAEFE285165F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401855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FAFBD-B0BC-41A5-B8CE-534BC3D5823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2014-01-30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3AF587-014E-4DD8-A2F7-8B8F52C4FF4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855AC-8971-4B12-9A16-534DD880AC8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46646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lt-L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509C3-4EBC-43C9-8D47-A8CB9AF3435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 altLang="lt-LT"/>
              <a:t>2014-01-30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5CF44-5482-4A96-A01E-1F3024C4F0E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26E25-9121-4E58-BE2C-C4A66E509F20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08150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419566A5-F154-4E11-A159-B87CDD696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5313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/>
              <a:t>Pavadinimas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61199F9C-282C-4E07-8FC1-1A5E0D932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5313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t-LT"/>
              <a:t>Pirmas struktūros lygis</a:t>
            </a:r>
          </a:p>
          <a:p>
            <a:pPr lvl="1"/>
            <a:r>
              <a:rPr lang="en-GB" altLang="lt-LT"/>
              <a:t>Antras struktūros lygmuo</a:t>
            </a:r>
          </a:p>
          <a:p>
            <a:pPr lvl="2"/>
            <a:r>
              <a:rPr lang="en-GB" altLang="lt-LT"/>
              <a:t>Trečias struktūros lygmuo</a:t>
            </a:r>
          </a:p>
          <a:p>
            <a:pPr lvl="3"/>
            <a:r>
              <a:rPr lang="en-GB" altLang="lt-LT"/>
              <a:t>Ketvirtas struktūros lygmuo</a:t>
            </a:r>
          </a:p>
          <a:p>
            <a:pPr lvl="4"/>
            <a:r>
              <a:rPr lang="en-GB" altLang="lt-LT"/>
              <a:t>Penktas struktūros lygmuo</a:t>
            </a:r>
          </a:p>
          <a:p>
            <a:pPr lvl="4"/>
            <a:r>
              <a:rPr lang="en-GB" altLang="lt-LT"/>
              <a:t>Šeštas struktūros lygmuo</a:t>
            </a:r>
          </a:p>
          <a:p>
            <a:pPr lvl="4"/>
            <a:r>
              <a:rPr lang="en-GB" altLang="lt-LT"/>
              <a:t>Septintas struktūros lygmuo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EC0340F2-66C0-4090-9C48-0828DAA2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103F043-401A-491F-910A-78BC51568F9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131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lt-LT" altLang="lt-LT"/>
              <a:t>2014-01-30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81CCE3-AF50-49BA-87F6-18F4F10DDDA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1931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5FFFED0B-1A33-46D8-87DD-268A14BBBCB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89B90872-F857-4C42-8A8F-F83824583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3573463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466805DD-5DA4-47DE-B432-9B8983129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341438"/>
            <a:ext cx="5397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b="1"/>
              <a:t>Pratybos “IP adresavimas”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5098EBA0-2D75-468D-B373-56E96DCF3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8" y="3944938"/>
            <a:ext cx="1684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/>
              <a:t>Baitas </a:t>
            </a:r>
            <a:r>
              <a:rPr lang="en-US" altLang="lt-LT" sz="1800"/>
              <a:t>= 8 bitai</a:t>
            </a:r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7D4486CE-5E5D-4E4E-90ED-435A7AAC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737100"/>
            <a:ext cx="719138" cy="287338"/>
          </a:xfrm>
          <a:prstGeom prst="rect">
            <a:avLst/>
          </a:prstGeom>
          <a:solidFill>
            <a:srgbClr val="BBE0E3"/>
          </a:solidFill>
          <a:ln w="25560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228B07C1-AFBE-4EBD-ACBC-51D5DA0BE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737100"/>
            <a:ext cx="720725" cy="287338"/>
          </a:xfrm>
          <a:prstGeom prst="rect">
            <a:avLst/>
          </a:prstGeom>
          <a:solidFill>
            <a:srgbClr val="BBE0E3"/>
          </a:solidFill>
          <a:ln w="25560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3079" name="Rectangle 6">
            <a:extLst>
              <a:ext uri="{FF2B5EF4-FFF2-40B4-BE49-F238E27FC236}">
                <a16:creationId xmlns:a16="http://schemas.microsoft.com/office/drawing/2014/main" id="{F7234AEA-81EC-486C-A79B-C9721F12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737100"/>
            <a:ext cx="719137" cy="287338"/>
          </a:xfrm>
          <a:prstGeom prst="rect">
            <a:avLst/>
          </a:prstGeom>
          <a:solidFill>
            <a:srgbClr val="BBE0E3"/>
          </a:solidFill>
          <a:ln w="25560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3080" name="Rectangle 7">
            <a:extLst>
              <a:ext uri="{FF2B5EF4-FFF2-40B4-BE49-F238E27FC236}">
                <a16:creationId xmlns:a16="http://schemas.microsoft.com/office/drawing/2014/main" id="{CF4D1C24-C432-4C8E-9E25-81799A8D1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737100"/>
            <a:ext cx="720725" cy="287338"/>
          </a:xfrm>
          <a:prstGeom prst="rect">
            <a:avLst/>
          </a:prstGeom>
          <a:solidFill>
            <a:srgbClr val="BBE0E3"/>
          </a:solidFill>
          <a:ln w="25560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3081" name="Rectangle 8">
            <a:extLst>
              <a:ext uri="{FF2B5EF4-FFF2-40B4-BE49-F238E27FC236}">
                <a16:creationId xmlns:a16="http://schemas.microsoft.com/office/drawing/2014/main" id="{89CCD767-8B2D-4BD8-9E0F-A09FAB02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737100"/>
            <a:ext cx="720725" cy="287338"/>
          </a:xfrm>
          <a:prstGeom prst="rect">
            <a:avLst/>
          </a:prstGeom>
          <a:solidFill>
            <a:srgbClr val="BBE0E3"/>
          </a:solidFill>
          <a:ln w="25560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3082" name="Rectangle 9">
            <a:extLst>
              <a:ext uri="{FF2B5EF4-FFF2-40B4-BE49-F238E27FC236}">
                <a16:creationId xmlns:a16="http://schemas.microsoft.com/office/drawing/2014/main" id="{41505265-B48A-4A55-AEC3-57A4C7AA4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737100"/>
            <a:ext cx="719138" cy="287338"/>
          </a:xfrm>
          <a:prstGeom prst="rect">
            <a:avLst/>
          </a:prstGeom>
          <a:solidFill>
            <a:srgbClr val="BBE0E3"/>
          </a:solidFill>
          <a:ln w="25560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3083" name="Rectangle 10">
            <a:extLst>
              <a:ext uri="{FF2B5EF4-FFF2-40B4-BE49-F238E27FC236}">
                <a16:creationId xmlns:a16="http://schemas.microsoft.com/office/drawing/2014/main" id="{616C6C6D-046D-4CEA-9646-4A2707FE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4737100"/>
            <a:ext cx="719138" cy="287338"/>
          </a:xfrm>
          <a:prstGeom prst="rect">
            <a:avLst/>
          </a:prstGeom>
          <a:solidFill>
            <a:srgbClr val="BBE0E3"/>
          </a:solidFill>
          <a:ln w="25560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3084" name="Text Box 11">
            <a:extLst>
              <a:ext uri="{FF2B5EF4-FFF2-40B4-BE49-F238E27FC236}">
                <a16:creationId xmlns:a16="http://schemas.microsoft.com/office/drawing/2014/main" id="{18726248-5094-4334-A743-1E18D06FD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5" y="5278438"/>
            <a:ext cx="550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/>
              <a:t>2</a:t>
            </a:r>
            <a:r>
              <a:rPr lang="en-US" altLang="lt-LT" sz="1800" baseline="30000"/>
              <a:t>4</a:t>
            </a:r>
          </a:p>
        </p:txBody>
      </p:sp>
      <p:sp>
        <p:nvSpPr>
          <p:cNvPr id="3085" name="Text Box 12">
            <a:extLst>
              <a:ext uri="{FF2B5EF4-FFF2-40B4-BE49-F238E27FC236}">
                <a16:creationId xmlns:a16="http://schemas.microsoft.com/office/drawing/2014/main" id="{C8F07F66-8045-44DB-B4EE-08183954D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5275263"/>
            <a:ext cx="549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/>
              <a:t>2</a:t>
            </a:r>
            <a:r>
              <a:rPr lang="en-US" altLang="lt-LT" sz="1800" baseline="30000"/>
              <a:t>3</a:t>
            </a:r>
          </a:p>
        </p:txBody>
      </p:sp>
      <p:sp>
        <p:nvSpPr>
          <p:cNvPr id="3086" name="Text Box 13">
            <a:extLst>
              <a:ext uri="{FF2B5EF4-FFF2-40B4-BE49-F238E27FC236}">
                <a16:creationId xmlns:a16="http://schemas.microsoft.com/office/drawing/2014/main" id="{9CB2AEA7-FFDC-4960-98A9-DA328E3A1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5275263"/>
            <a:ext cx="549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/>
              <a:t>2</a:t>
            </a:r>
            <a:r>
              <a:rPr lang="en-US" altLang="lt-LT" sz="1800" baseline="30000"/>
              <a:t>2</a:t>
            </a:r>
          </a:p>
        </p:txBody>
      </p:sp>
      <p:sp>
        <p:nvSpPr>
          <p:cNvPr id="3087" name="Text Box 14">
            <a:extLst>
              <a:ext uri="{FF2B5EF4-FFF2-40B4-BE49-F238E27FC236}">
                <a16:creationId xmlns:a16="http://schemas.microsoft.com/office/drawing/2014/main" id="{C29D7214-3B8B-4C2B-B65C-0B55AD056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5275263"/>
            <a:ext cx="549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/>
              <a:t>2</a:t>
            </a:r>
            <a:r>
              <a:rPr lang="en-US" altLang="lt-LT" sz="1800" baseline="30000"/>
              <a:t>1</a:t>
            </a:r>
          </a:p>
        </p:txBody>
      </p:sp>
      <p:sp>
        <p:nvSpPr>
          <p:cNvPr id="3088" name="Text Box 15">
            <a:extLst>
              <a:ext uri="{FF2B5EF4-FFF2-40B4-BE49-F238E27FC236}">
                <a16:creationId xmlns:a16="http://schemas.microsoft.com/office/drawing/2014/main" id="{C40F75A3-2ECC-4E39-8FD3-23C1C6E14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5262563"/>
            <a:ext cx="549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/>
              <a:t>2</a:t>
            </a:r>
            <a:r>
              <a:rPr lang="en-US" altLang="lt-LT" sz="1800" baseline="30000"/>
              <a:t>0</a:t>
            </a:r>
          </a:p>
        </p:txBody>
      </p:sp>
      <p:sp>
        <p:nvSpPr>
          <p:cNvPr id="3089" name="Rectangle 16">
            <a:extLst>
              <a:ext uri="{FF2B5EF4-FFF2-40B4-BE49-F238E27FC236}">
                <a16:creationId xmlns:a16="http://schemas.microsoft.com/office/drawing/2014/main" id="{B5565B99-82BE-40C9-8AC2-9A1CAC8F3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4737100"/>
            <a:ext cx="720725" cy="287338"/>
          </a:xfrm>
          <a:prstGeom prst="rect">
            <a:avLst/>
          </a:prstGeom>
          <a:solidFill>
            <a:srgbClr val="BBE0E3"/>
          </a:solidFill>
          <a:ln w="25560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3090" name="Text Box 17">
            <a:extLst>
              <a:ext uri="{FF2B5EF4-FFF2-40B4-BE49-F238E27FC236}">
                <a16:creationId xmlns:a16="http://schemas.microsoft.com/office/drawing/2014/main" id="{7A9FA58C-6A12-4DC1-96D1-367D21A91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5275263"/>
            <a:ext cx="550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/>
              <a:t>2</a:t>
            </a:r>
            <a:r>
              <a:rPr lang="en-US" altLang="lt-LT" sz="1800" baseline="30000"/>
              <a:t>5</a:t>
            </a:r>
          </a:p>
        </p:txBody>
      </p:sp>
      <p:sp>
        <p:nvSpPr>
          <p:cNvPr id="3091" name="Text Box 18">
            <a:extLst>
              <a:ext uri="{FF2B5EF4-FFF2-40B4-BE49-F238E27FC236}">
                <a16:creationId xmlns:a16="http://schemas.microsoft.com/office/drawing/2014/main" id="{E293B343-E118-4CEB-B534-B4C7E5B83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5275263"/>
            <a:ext cx="549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/>
              <a:t>2</a:t>
            </a:r>
            <a:r>
              <a:rPr lang="en-US" altLang="lt-LT" sz="1800" baseline="30000"/>
              <a:t>6</a:t>
            </a:r>
          </a:p>
        </p:txBody>
      </p:sp>
      <p:sp>
        <p:nvSpPr>
          <p:cNvPr id="3092" name="Text Box 19">
            <a:extLst>
              <a:ext uri="{FF2B5EF4-FFF2-40B4-BE49-F238E27FC236}">
                <a16:creationId xmlns:a16="http://schemas.microsoft.com/office/drawing/2014/main" id="{48885B77-CC7A-4C25-9E15-0C4F42F51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275263"/>
            <a:ext cx="550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/>
              <a:t>2</a:t>
            </a:r>
            <a:r>
              <a:rPr lang="en-US" altLang="lt-LT" sz="1800" baseline="30000"/>
              <a:t>7</a:t>
            </a:r>
          </a:p>
        </p:txBody>
      </p:sp>
      <p:sp>
        <p:nvSpPr>
          <p:cNvPr id="3093" name="Text Box 20">
            <a:extLst>
              <a:ext uri="{FF2B5EF4-FFF2-40B4-BE49-F238E27FC236}">
                <a16:creationId xmlns:a16="http://schemas.microsoft.com/office/drawing/2014/main" id="{71F8220A-4E38-421B-A1D2-3872235F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075" y="5913438"/>
            <a:ext cx="622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/>
              <a:t>128</a:t>
            </a:r>
          </a:p>
        </p:txBody>
      </p:sp>
      <p:sp>
        <p:nvSpPr>
          <p:cNvPr id="3094" name="Text Box 21">
            <a:extLst>
              <a:ext uri="{FF2B5EF4-FFF2-40B4-BE49-F238E27FC236}">
                <a16:creationId xmlns:a16="http://schemas.microsoft.com/office/drawing/2014/main" id="{8717CFE9-F325-4AC4-BE03-5B5F1AC32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5913438"/>
            <a:ext cx="622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/>
              <a:t>64</a:t>
            </a:r>
          </a:p>
        </p:txBody>
      </p:sp>
      <p:sp>
        <p:nvSpPr>
          <p:cNvPr id="3095" name="Text Box 22">
            <a:extLst>
              <a:ext uri="{FF2B5EF4-FFF2-40B4-BE49-F238E27FC236}">
                <a16:creationId xmlns:a16="http://schemas.microsoft.com/office/drawing/2014/main" id="{367EA371-C37D-4B1D-9FDC-BB0D90C1C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688" y="5897563"/>
            <a:ext cx="6207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/>
              <a:t>32</a:t>
            </a:r>
          </a:p>
        </p:txBody>
      </p:sp>
      <p:sp>
        <p:nvSpPr>
          <p:cNvPr id="3096" name="Text Box 23">
            <a:extLst>
              <a:ext uri="{FF2B5EF4-FFF2-40B4-BE49-F238E27FC236}">
                <a16:creationId xmlns:a16="http://schemas.microsoft.com/office/drawing/2014/main" id="{E665EB42-B0A8-43F5-BC31-319711E3D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3" y="5913438"/>
            <a:ext cx="6207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/>
              <a:t>16</a:t>
            </a:r>
          </a:p>
        </p:txBody>
      </p:sp>
      <p:sp>
        <p:nvSpPr>
          <p:cNvPr id="3097" name="Text Box 24">
            <a:extLst>
              <a:ext uri="{FF2B5EF4-FFF2-40B4-BE49-F238E27FC236}">
                <a16:creationId xmlns:a16="http://schemas.microsoft.com/office/drawing/2014/main" id="{61BE78E3-24DD-4428-843C-4BB2A965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88" y="5872163"/>
            <a:ext cx="622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/>
              <a:t>8</a:t>
            </a:r>
          </a:p>
        </p:txBody>
      </p:sp>
      <p:sp>
        <p:nvSpPr>
          <p:cNvPr id="3098" name="Text Box 25">
            <a:extLst>
              <a:ext uri="{FF2B5EF4-FFF2-40B4-BE49-F238E27FC236}">
                <a16:creationId xmlns:a16="http://schemas.microsoft.com/office/drawing/2014/main" id="{461ABDAA-0965-467C-8EAA-5F7C0A6B0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5876925"/>
            <a:ext cx="6207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/>
              <a:t>4</a:t>
            </a:r>
          </a:p>
        </p:txBody>
      </p:sp>
      <p:sp>
        <p:nvSpPr>
          <p:cNvPr id="3099" name="Text Box 26">
            <a:extLst>
              <a:ext uri="{FF2B5EF4-FFF2-40B4-BE49-F238E27FC236}">
                <a16:creationId xmlns:a16="http://schemas.microsoft.com/office/drawing/2014/main" id="{D429D0A7-EAD5-4DF6-96D4-74AA7AF7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5894388"/>
            <a:ext cx="622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/>
              <a:t>2</a:t>
            </a:r>
          </a:p>
        </p:txBody>
      </p:sp>
      <p:sp>
        <p:nvSpPr>
          <p:cNvPr id="3100" name="Text Box 27">
            <a:extLst>
              <a:ext uri="{FF2B5EF4-FFF2-40B4-BE49-F238E27FC236}">
                <a16:creationId xmlns:a16="http://schemas.microsoft.com/office/drawing/2014/main" id="{123733A6-CAED-4C2E-A084-28025EB0F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5880100"/>
            <a:ext cx="622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/>
              <a:t>1</a:t>
            </a:r>
          </a:p>
        </p:txBody>
      </p:sp>
      <p:sp>
        <p:nvSpPr>
          <p:cNvPr id="3101" name="Text Box 28">
            <a:extLst>
              <a:ext uri="{FF2B5EF4-FFF2-40B4-BE49-F238E27FC236}">
                <a16:creationId xmlns:a16="http://schemas.microsoft.com/office/drawing/2014/main" id="{9EC67031-530B-4041-ACAC-F6D04AF00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2160588"/>
            <a:ext cx="36449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lt-LT" altLang="lt-LT" sz="2000" b="1"/>
              <a:t>IPv4 adresacijos pagrindai</a:t>
            </a:r>
          </a:p>
          <a:p>
            <a:pPr>
              <a:spcBef>
                <a:spcPct val="0"/>
              </a:spcBef>
            </a:pPr>
            <a:endParaRPr lang="lt-LT" altLang="lt-LT" sz="2000" b="1"/>
          </a:p>
          <a:p>
            <a:pPr>
              <a:spcBef>
                <a:spcPct val="0"/>
              </a:spcBef>
            </a:pPr>
            <a:r>
              <a:rPr lang="lt-LT" altLang="lt-LT" sz="2000" b="1"/>
              <a:t>Įvadas į Packet Tracer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>
            <a:extLst>
              <a:ext uri="{FF2B5EF4-FFF2-40B4-BE49-F238E27FC236}">
                <a16:creationId xmlns:a16="http://schemas.microsoft.com/office/drawing/2014/main" id="{10F344FF-D6DC-4024-95E2-135B966A7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5330" y="1275202"/>
            <a:ext cx="1588" cy="16557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DF0995F-0AA9-4CDE-BFD7-D47253F8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1030288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4484F05F-37C6-4A0B-8F6F-011B4E115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1619250"/>
            <a:ext cx="8753475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000" b="1" dirty="0">
                <a:latin typeface="Calibri" panose="020F0502020204030204" pitchFamily="34" charset="0"/>
              </a:rPr>
              <a:t>IP </a:t>
            </a:r>
            <a:r>
              <a:rPr lang="en-US" altLang="lt-LT" sz="2000" b="1" dirty="0" err="1">
                <a:latin typeface="Calibri" panose="020F0502020204030204" pitchFamily="34" charset="0"/>
              </a:rPr>
              <a:t>adresas</a:t>
            </a:r>
            <a:r>
              <a:rPr lang="lt-LT" altLang="lt-LT" sz="2000" b="1" dirty="0">
                <a:latin typeface="Calibri" panose="020F0502020204030204" pitchFamily="34" charset="0"/>
              </a:rPr>
              <a:t>:   </a:t>
            </a:r>
            <a:r>
              <a:rPr lang="en-US" altLang="lt-LT" sz="2000" b="1" dirty="0">
                <a:latin typeface="Calibri" panose="020F0502020204030204" pitchFamily="34" charset="0"/>
              </a:rPr>
              <a:t>141.26.10.109	</a:t>
            </a:r>
            <a:r>
              <a:rPr lang="lt-LT" altLang="lt-LT" sz="2000" b="1" dirty="0"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latin typeface="Calibri" panose="020F0502020204030204" pitchFamily="34" charset="0"/>
              </a:rPr>
              <a:t> </a:t>
            </a:r>
            <a:r>
              <a:rPr lang="lt-LT" altLang="lt-LT" sz="2000" b="1" dirty="0">
                <a:latin typeface="Calibri" panose="020F0502020204030204" pitchFamily="34" charset="0"/>
              </a:rPr>
              <a:t>1</a:t>
            </a:r>
            <a:r>
              <a:rPr lang="en-US" altLang="lt-LT" sz="2000" b="1" dirty="0">
                <a:latin typeface="Calibri" panose="020F0502020204030204" pitchFamily="34" charset="0"/>
              </a:rPr>
              <a:t>0001101.</a:t>
            </a:r>
            <a:r>
              <a:rPr lang="lt-LT" altLang="lt-LT" sz="2000" b="1" dirty="0"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latin typeface="Calibri" panose="020F0502020204030204" pitchFamily="34" charset="0"/>
              </a:rPr>
              <a:t>00011010.00001010.0110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1101</a:t>
            </a:r>
            <a:r>
              <a:rPr lang="lt-LT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lt-LT" altLang="lt-LT" sz="2000" b="1" dirty="0">
                <a:latin typeface="Calibri" panose="020F0502020204030204" pitchFamily="34" charset="0"/>
              </a:rPr>
              <a:t>     Kaukė:           </a:t>
            </a:r>
            <a:r>
              <a:rPr lang="en-US" altLang="lt-LT" sz="2000" b="1" dirty="0">
                <a:latin typeface="Calibri" panose="020F0502020204030204" pitchFamily="34" charset="0"/>
              </a:rPr>
              <a:t>255.255.255.240 </a:t>
            </a:r>
            <a:r>
              <a:rPr lang="lt-LT" altLang="lt-LT" sz="2000" b="1" dirty="0">
                <a:latin typeface="Calibri" panose="020F0502020204030204" pitchFamily="34" charset="0"/>
              </a:rPr>
              <a:t>         </a:t>
            </a:r>
            <a:r>
              <a:rPr lang="en-US" altLang="lt-LT" sz="2000" b="1" dirty="0">
                <a:latin typeface="Calibri" panose="020F0502020204030204" pitchFamily="34" charset="0"/>
              </a:rPr>
              <a:t>  </a:t>
            </a:r>
            <a:r>
              <a:rPr lang="en-US" altLang="lt-LT" sz="2000" b="1" dirty="0">
                <a:solidFill>
                  <a:srgbClr val="33CC33"/>
                </a:solidFill>
                <a:latin typeface="Calibri" panose="020F0502020204030204" pitchFamily="34" charset="0"/>
              </a:rPr>
              <a:t>11111111.11111111.</a:t>
            </a:r>
            <a:r>
              <a:rPr lang="lt-LT" altLang="lt-LT" sz="2000" b="1" dirty="0">
                <a:solidFill>
                  <a:srgbClr val="33CC33"/>
                </a:solidFill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solidFill>
                  <a:srgbClr val="33CC33"/>
                </a:solidFill>
                <a:latin typeface="Calibri" panose="020F0502020204030204" pitchFamily="34" charset="0"/>
              </a:rPr>
              <a:t>11111111.1111</a:t>
            </a:r>
            <a:r>
              <a:rPr lang="en-US" altLang="lt-LT" sz="2000" b="1" dirty="0">
                <a:solidFill>
                  <a:srgbClr val="FF9933"/>
                </a:solidFill>
                <a:latin typeface="Calibri" panose="020F0502020204030204" pitchFamily="34" charset="0"/>
              </a:rPr>
              <a:t>0000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13549CAD-B2F3-4EDF-AC96-C2D15D6673AF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969238" y="626685"/>
            <a:ext cx="166769" cy="3788449"/>
          </a:xfrm>
          <a:prstGeom prst="leftBrace">
            <a:avLst>
              <a:gd name="adj1" fmla="val 303497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B426B763-2559-4A9F-BCB9-036322B10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520" y="2604294"/>
            <a:ext cx="741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lt-LT" altLang="lt-LT" sz="1800" b="1" dirty="0"/>
              <a:t>2</a:t>
            </a:r>
            <a:r>
              <a:rPr lang="en-US" altLang="lt-LT" sz="1800" b="1" dirty="0"/>
              <a:t>8</a:t>
            </a:r>
            <a:endParaRPr lang="lt-LT" altLang="lt-LT" sz="1800" b="1" dirty="0"/>
          </a:p>
        </p:txBody>
      </p:sp>
      <p:sp>
        <p:nvSpPr>
          <p:cNvPr id="13321" name="AutoShape 9">
            <a:extLst>
              <a:ext uri="{FF2B5EF4-FFF2-40B4-BE49-F238E27FC236}">
                <a16:creationId xmlns:a16="http://schemas.microsoft.com/office/drawing/2014/main" id="{6C885409-85DA-44A1-8548-3CFE5A67C0D1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8176313" y="2276542"/>
            <a:ext cx="147384" cy="469350"/>
          </a:xfrm>
          <a:prstGeom prst="leftBrace">
            <a:avLst>
              <a:gd name="adj1" fmla="val 52100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C3EFFD85-09BA-475D-B060-AC64F148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248" y="2604294"/>
            <a:ext cx="7413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lt-LT" sz="1800" b="1" dirty="0"/>
              <a:t>4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09F9EEDE-BA0A-42D0-900C-BE37E2522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19250"/>
            <a:ext cx="3417887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34298A89-DBF3-475A-8CE5-C4AAAAD00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268809"/>
            <a:ext cx="41402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000" b="1">
                <a:latin typeface="Calibri" panose="020F0502020204030204" pitchFamily="34" charset="0"/>
              </a:rPr>
              <a:t>141      .       26       .     10         .    109</a:t>
            </a:r>
          </a:p>
        </p:txBody>
      </p:sp>
      <p:sp>
        <p:nvSpPr>
          <p:cNvPr id="13325" name="Rectangle 1">
            <a:extLst>
              <a:ext uri="{FF2B5EF4-FFF2-40B4-BE49-F238E27FC236}">
                <a16:creationId xmlns:a16="http://schemas.microsoft.com/office/drawing/2014/main" id="{ECABBD1C-A20A-4E73-8987-0B938847E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2416175"/>
            <a:ext cx="1691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lt-LT" altLang="lt-LT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Prefiks</a:t>
            </a:r>
            <a:r>
              <a:rPr lang="en-US" altLang="lt-LT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as</a:t>
            </a:r>
            <a:r>
              <a:rPr lang="lt-LT" altLang="lt-LT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: /2</a:t>
            </a:r>
            <a:r>
              <a:rPr lang="en-US" altLang="lt-LT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8 </a:t>
            </a:r>
            <a:endParaRPr lang="en-US" altLang="en-US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49339C-4D3F-4AEF-9902-1366DDB0CE6B}"/>
              </a:ext>
            </a:extLst>
          </p:cNvPr>
          <p:cNvCxnSpPr/>
          <p:nvPr/>
        </p:nvCxnSpPr>
        <p:spPr bwMode="auto">
          <a:xfrm>
            <a:off x="3419872" y="2132856"/>
            <a:ext cx="50405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5B2BC1-8BC2-4523-80A1-CC8B704DCC05}"/>
              </a:ext>
            </a:extLst>
          </p:cNvPr>
          <p:cNvCxnSpPr/>
          <p:nvPr/>
        </p:nvCxnSpPr>
        <p:spPr bwMode="auto">
          <a:xfrm>
            <a:off x="3345247" y="1844824"/>
            <a:ext cx="50405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E32CCCDE-81A1-40F9-ACA5-70CEA91CC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322263"/>
            <a:ext cx="868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lt-LT" altLang="lt-LT" sz="2800" b="1" dirty="0">
                <a:cs typeface="Times New Roman" panose="02020603050405020304" pitchFamily="18" charset="0"/>
              </a:rPr>
              <a:t>Skirtinga IP </a:t>
            </a:r>
            <a:r>
              <a:rPr lang="en-US" altLang="lt-LT" sz="2800" b="1" dirty="0">
                <a:cs typeface="Times New Roman" panose="02020603050405020304" pitchFamily="18" charset="0"/>
              </a:rPr>
              <a:t>   </a:t>
            </a:r>
            <a:r>
              <a:rPr lang="en-US" altLang="lt-LT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141.26.10.109</a:t>
            </a:r>
            <a:r>
              <a:rPr lang="en-US" altLang="lt-LT" sz="2800" b="1" dirty="0">
                <a:latin typeface="Calibri" panose="020F0502020204030204" pitchFamily="34" charset="0"/>
              </a:rPr>
              <a:t>   </a:t>
            </a:r>
            <a:r>
              <a:rPr lang="lt-LT" altLang="lt-LT" sz="2800" b="1" dirty="0">
                <a:cs typeface="Times New Roman" panose="02020603050405020304" pitchFamily="18" charset="0"/>
              </a:rPr>
              <a:t>interpretacija</a:t>
            </a:r>
            <a:r>
              <a:rPr lang="en-US" altLang="lt-LT" sz="2800" b="1" dirty="0">
                <a:cs typeface="Times New Roman" panose="02020603050405020304" pitchFamily="18" charset="0"/>
              </a:rPr>
              <a:t> (2)</a:t>
            </a:r>
            <a:endParaRPr lang="lt-LT" altLang="lt-LT" sz="2800" b="1" dirty="0">
              <a:cs typeface="Times New Roman" panose="02020603050405020304" pitchFamily="18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B4F2FDD-F4C0-4788-8143-03AD97FD2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3076056"/>
            <a:ext cx="463368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10001101.00011010.00001010.0110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0000</a:t>
            </a:r>
            <a:endParaRPr lang="en-US" altLang="lt-LT" sz="2000" b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561DC1E1-BEC3-4D13-8182-651396CDA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479" y="3885502"/>
            <a:ext cx="463368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00000000.00000000.00000000.0000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1101</a:t>
            </a:r>
            <a:endParaRPr lang="en-US" altLang="lt-LT" sz="2000" b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78E0C2-8D02-41AF-BD12-42BFA4ABD852}"/>
              </a:ext>
            </a:extLst>
          </p:cNvPr>
          <p:cNvSpPr txBox="1"/>
          <p:nvPr/>
        </p:nvSpPr>
        <p:spPr>
          <a:xfrm>
            <a:off x="252274" y="3123216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solidFill>
                  <a:schemeClr val="tx1"/>
                </a:solidFill>
              </a:rPr>
              <a:t>Tinklas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8CECD7-96A5-4514-AECE-1AFEBD3FC4A9}"/>
              </a:ext>
            </a:extLst>
          </p:cNvPr>
          <p:cNvSpPr txBox="1"/>
          <p:nvPr/>
        </p:nvSpPr>
        <p:spPr>
          <a:xfrm>
            <a:off x="252274" y="387055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solidFill>
                  <a:schemeClr val="tx1"/>
                </a:solidFill>
              </a:rPr>
              <a:t>Mazgas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54593E-2924-42DE-A06F-87957574C4D7}"/>
              </a:ext>
            </a:extLst>
          </p:cNvPr>
          <p:cNvSpPr/>
          <p:nvPr/>
        </p:nvSpPr>
        <p:spPr>
          <a:xfrm>
            <a:off x="1115616" y="3054834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lt-LT" sz="24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141.26.10.96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5B02C9-04A4-4E7A-9787-5FDE9C1A2ABD}"/>
              </a:ext>
            </a:extLst>
          </p:cNvPr>
          <p:cNvSpPr/>
          <p:nvPr/>
        </p:nvSpPr>
        <p:spPr>
          <a:xfrm>
            <a:off x="1270501" y="3813228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lt-LT" sz="24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0.0.0.13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32CA432F-C8B6-412C-9140-ABB3698AF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87" y="4662410"/>
            <a:ext cx="7893421" cy="153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lt-LT" altLang="lt-LT" sz="2400" b="1" dirty="0">
                <a:solidFill>
                  <a:srgbClr val="C00000"/>
                </a:solidFill>
              </a:rPr>
              <a:t>Bet tokioj formoj mazgų adresai nenaudojami. 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lt-LT" altLang="lt-LT" sz="2400" b="1" dirty="0">
                <a:solidFill>
                  <a:srgbClr val="C00000"/>
                </a:solidFill>
              </a:rPr>
              <a:t>Naudojama įprasta IP adreso forma.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lt-LT" altLang="lt-LT" sz="2400" b="1" dirty="0">
                <a:solidFill>
                  <a:srgbClr val="C00000"/>
                </a:solidFill>
              </a:rPr>
              <a:t>Taigi 141.26.10.109 yra mazgas tinkle 141.26.10.96/28</a:t>
            </a:r>
          </a:p>
        </p:txBody>
      </p:sp>
    </p:spTree>
    <p:extLst>
      <p:ext uri="{BB962C8B-B14F-4D97-AF65-F5344CB8AC3E}">
        <p14:creationId xmlns:p14="http://schemas.microsoft.com/office/powerpoint/2010/main" val="1948187537"/>
      </p:ext>
    </p:extLst>
  </p:cSld>
  <p:clrMapOvr>
    <a:masterClrMapping/>
  </p:clrMapOvr>
  <p:transition advTm="167936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DDF0995F-0AA9-4CDE-BFD7-D47253F8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1030288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32CA432F-C8B6-412C-9140-ABB3698AF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485841"/>
            <a:ext cx="776639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lt-LT" altLang="lt-LT" sz="2400" b="1" dirty="0">
                <a:solidFill>
                  <a:srgbClr val="C00000"/>
                </a:solidFill>
              </a:rPr>
              <a:t>Kokie</a:t>
            </a:r>
            <a:r>
              <a:rPr lang="en-US" altLang="lt-LT" sz="2400" b="1" dirty="0">
                <a:solidFill>
                  <a:srgbClr val="C00000"/>
                </a:solidFill>
              </a:rPr>
              <a:t> IP </a:t>
            </a:r>
            <a:r>
              <a:rPr lang="en-US" altLang="lt-LT" sz="2400" b="1" dirty="0" err="1">
                <a:solidFill>
                  <a:srgbClr val="C00000"/>
                </a:solidFill>
              </a:rPr>
              <a:t>adresai</a:t>
            </a:r>
            <a:r>
              <a:rPr lang="en-US" altLang="lt-LT" sz="2400" b="1" dirty="0">
                <a:solidFill>
                  <a:srgbClr val="C00000"/>
                </a:solidFill>
              </a:rPr>
              <a:t> </a:t>
            </a:r>
            <a:r>
              <a:rPr lang="en-US" altLang="lt-LT" sz="2400" b="1" dirty="0" err="1">
                <a:solidFill>
                  <a:srgbClr val="C00000"/>
                </a:solidFill>
              </a:rPr>
              <a:t>priklauso</a:t>
            </a:r>
            <a:r>
              <a:rPr lang="en-US" altLang="lt-LT" sz="2400" b="1" dirty="0">
                <a:solidFill>
                  <a:srgbClr val="C00000"/>
                </a:solidFill>
              </a:rPr>
              <a:t> </a:t>
            </a:r>
            <a:r>
              <a:rPr lang="en-US" altLang="lt-LT" sz="2400" b="1" dirty="0" err="1">
                <a:solidFill>
                  <a:srgbClr val="C00000"/>
                </a:solidFill>
              </a:rPr>
              <a:t>tinkl</a:t>
            </a:r>
            <a:r>
              <a:rPr lang="lt-LT" altLang="lt-LT" sz="2400" b="1" dirty="0">
                <a:solidFill>
                  <a:srgbClr val="C00000"/>
                </a:solidFill>
              </a:rPr>
              <a:t>ui 141.26.10.96/28?</a:t>
            </a:r>
            <a:endParaRPr lang="lt-LT" altLang="lt-LT" sz="2800" b="1" dirty="0">
              <a:solidFill>
                <a:srgbClr val="C00000"/>
              </a:solidFill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C36F9778-53FF-4426-8F09-BEEF8CAD6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3" y="372269"/>
            <a:ext cx="868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lt-LT" sz="2800" b="1" dirty="0" err="1">
                <a:cs typeface="Times New Roman" panose="02020603050405020304" pitchFamily="18" charset="0"/>
              </a:rPr>
              <a:t>Adres</a:t>
            </a:r>
            <a:r>
              <a:rPr lang="lt-LT" altLang="lt-LT" sz="2800" b="1" dirty="0">
                <a:cs typeface="Times New Roman" panose="02020603050405020304" pitchFamily="18" charset="0"/>
              </a:rPr>
              <a:t>ų segmentas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64D9B0-68DC-4E6D-B48C-EE197FABE613}"/>
              </a:ext>
            </a:extLst>
          </p:cNvPr>
          <p:cNvSpPr txBox="1"/>
          <p:nvPr/>
        </p:nvSpPr>
        <p:spPr>
          <a:xfrm>
            <a:off x="179512" y="1148665"/>
            <a:ext cx="917770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</a:rPr>
              <a:t>Adres</a:t>
            </a:r>
            <a:r>
              <a:rPr lang="lt-LT" sz="2000" b="1" dirty="0">
                <a:solidFill>
                  <a:schemeClr val="tx1"/>
                </a:solidFill>
              </a:rPr>
              <a:t>ų segmentu vadinsime IP adresų aibę, priklausančią vienam tinklui. </a:t>
            </a:r>
          </a:p>
          <a:p>
            <a:endParaRPr lang="lt-LT" sz="2000" b="1" dirty="0">
              <a:solidFill>
                <a:schemeClr val="tx1"/>
              </a:solidFill>
            </a:endParaRPr>
          </a:p>
          <a:p>
            <a:r>
              <a:rPr lang="lt-LT" sz="2000" b="1" dirty="0">
                <a:solidFill>
                  <a:srgbClr val="C00000"/>
                </a:solidFill>
              </a:rPr>
              <a:t>141.26.10.96/28   </a:t>
            </a:r>
            <a:r>
              <a:rPr lang="en-US" sz="2000" b="1" dirty="0">
                <a:solidFill>
                  <a:srgbClr val="C00000"/>
                </a:solidFill>
              </a:rPr>
              <a:t>= </a:t>
            </a:r>
            <a:r>
              <a:rPr lang="lt-LT" sz="2000" b="1" dirty="0">
                <a:solidFill>
                  <a:srgbClr val="C00000"/>
                </a:solidFill>
              </a:rPr>
              <a:t>141.26.10.96</a:t>
            </a:r>
            <a:r>
              <a:rPr lang="en-US" sz="2000" b="1" dirty="0">
                <a:solidFill>
                  <a:srgbClr val="C00000"/>
                </a:solidFill>
              </a:rPr>
              <a:t>  255.255,255.240</a:t>
            </a:r>
            <a:endParaRPr lang="lt-LT" sz="2000" b="1" dirty="0">
              <a:solidFill>
                <a:srgbClr val="C00000"/>
              </a:solidFill>
            </a:endParaRPr>
          </a:p>
          <a:p>
            <a:endParaRPr lang="lt-LT" sz="2000" b="1" dirty="0">
              <a:solidFill>
                <a:schemeClr val="tx1"/>
              </a:solidFill>
            </a:endParaRPr>
          </a:p>
          <a:p>
            <a:r>
              <a:rPr lang="lt-LT" sz="2000" b="1" dirty="0">
                <a:solidFill>
                  <a:schemeClr val="tx1"/>
                </a:solidFill>
              </a:rPr>
              <a:t>Tinklo dydį nusako prefiksas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  <a:endParaRPr lang="lt-LT" sz="2000" b="1" dirty="0">
              <a:solidFill>
                <a:schemeClr val="tx1"/>
              </a:solidFill>
            </a:endParaRPr>
          </a:p>
          <a:p>
            <a:r>
              <a:rPr lang="en-US" altLang="lt-LT" sz="2000" b="1" dirty="0">
                <a:solidFill>
                  <a:srgbClr val="C00000"/>
                </a:solidFill>
              </a:rPr>
              <a:t>32-28=4</a:t>
            </a:r>
            <a:r>
              <a:rPr lang="lt-LT" altLang="lt-LT" sz="2000" b="1" dirty="0">
                <a:solidFill>
                  <a:srgbClr val="C00000"/>
                </a:solidFill>
              </a:rPr>
              <a:t> bitai mazgų</a:t>
            </a:r>
            <a:r>
              <a:rPr lang="en-US" altLang="lt-LT" sz="2000" b="1" dirty="0">
                <a:solidFill>
                  <a:srgbClr val="C00000"/>
                </a:solidFill>
              </a:rPr>
              <a:t> </a:t>
            </a:r>
            <a:r>
              <a:rPr lang="en-US" altLang="lt-LT" sz="2000" b="1" dirty="0" err="1">
                <a:solidFill>
                  <a:srgbClr val="C00000"/>
                </a:solidFill>
              </a:rPr>
              <a:t>dalis</a:t>
            </a:r>
            <a:r>
              <a:rPr lang="lt-LT" altLang="lt-LT" sz="2000" b="1" dirty="0">
                <a:solidFill>
                  <a:srgbClr val="C00000"/>
                </a:solidFill>
              </a:rPr>
              <a:t>: tinkle galimi 2</a:t>
            </a:r>
            <a:r>
              <a:rPr lang="lt-LT" altLang="lt-LT" sz="2000" b="1" baseline="30000" dirty="0">
                <a:solidFill>
                  <a:srgbClr val="C00000"/>
                </a:solidFill>
              </a:rPr>
              <a:t>4</a:t>
            </a:r>
            <a:r>
              <a:rPr lang="en-US" altLang="lt-LT" sz="2000" b="1" dirty="0">
                <a:solidFill>
                  <a:srgbClr val="C00000"/>
                </a:solidFill>
              </a:rPr>
              <a:t>=16</a:t>
            </a:r>
            <a:r>
              <a:rPr lang="lt-LT" altLang="lt-LT" sz="2000" b="1" dirty="0">
                <a:solidFill>
                  <a:srgbClr val="C00000"/>
                </a:solidFill>
              </a:rPr>
              <a:t>  adresų</a:t>
            </a:r>
          </a:p>
          <a:p>
            <a:r>
              <a:rPr lang="lt-LT" sz="2000" b="1" dirty="0">
                <a:solidFill>
                  <a:schemeClr val="tx1"/>
                </a:solidFill>
              </a:rPr>
              <a:t>arba kaukė:</a:t>
            </a:r>
          </a:p>
          <a:p>
            <a:r>
              <a:rPr lang="lt-LT" sz="2000" b="1" dirty="0">
                <a:solidFill>
                  <a:srgbClr val="C00000"/>
                </a:solidFill>
              </a:rPr>
              <a:t>256-240</a:t>
            </a:r>
            <a:r>
              <a:rPr lang="en-US" sz="2000" b="1" dirty="0">
                <a:solidFill>
                  <a:srgbClr val="C00000"/>
                </a:solidFill>
              </a:rPr>
              <a:t>=16</a:t>
            </a:r>
            <a:endParaRPr lang="lt-LT" sz="2000" b="1" dirty="0">
              <a:solidFill>
                <a:srgbClr val="C00000"/>
              </a:solidFill>
            </a:endParaRPr>
          </a:p>
          <a:p>
            <a:endParaRPr lang="lt-LT" sz="2000" b="1" dirty="0">
              <a:solidFill>
                <a:schemeClr val="tx1"/>
              </a:solidFill>
            </a:endParaRPr>
          </a:p>
          <a:p>
            <a:r>
              <a:rPr lang="lt-LT" sz="2000" b="1" dirty="0">
                <a:solidFill>
                  <a:schemeClr val="tx1"/>
                </a:solidFill>
              </a:rPr>
              <a:t>Segmento pradžios adresas yra to tinklo adresas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altLang="lt-LT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            10001101.00011010.00001010.0110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0000</a:t>
            </a:r>
          </a:p>
          <a:p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 141           26               10             96</a:t>
            </a:r>
            <a:endParaRPr lang="en-US" altLang="lt-LT" sz="2000" b="1" dirty="0">
              <a:solidFill>
                <a:srgbClr val="808080"/>
              </a:solidFill>
              <a:latin typeface="Calibri" panose="020F0502020204030204" pitchFamily="34" charset="0"/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44745"/>
      </p:ext>
    </p:extLst>
  </p:cSld>
  <p:clrMapOvr>
    <a:masterClrMapping/>
  </p:clrMapOvr>
  <p:transition advTm="167936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BE9049CC-AD29-43CC-A966-5DCD802D9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379413"/>
            <a:ext cx="868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lt-LT" sz="2800" b="1" dirty="0" err="1">
                <a:cs typeface="Times New Roman" panose="02020603050405020304" pitchFamily="18" charset="0"/>
              </a:rPr>
              <a:t>Adres</a:t>
            </a:r>
            <a:r>
              <a:rPr lang="lt-LT" altLang="lt-LT" sz="2800" b="1" dirty="0">
                <a:cs typeface="Times New Roman" panose="02020603050405020304" pitchFamily="18" charset="0"/>
              </a:rPr>
              <a:t>ų segmentas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E1B8234-1A50-43C1-825B-6964A35A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1030288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D6613AE2-C082-4A6E-9D07-C10806AE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2483506"/>
            <a:ext cx="8686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000" b="1" dirty="0" err="1">
                <a:latin typeface="Calibri" panose="020F0502020204030204" pitchFamily="34" charset="0"/>
              </a:rPr>
              <a:t>Ti</a:t>
            </a:r>
            <a:r>
              <a:rPr lang="lt-LT" altLang="lt-LT" sz="2000" b="1" dirty="0">
                <a:latin typeface="Calibri" panose="020F0502020204030204" pitchFamily="34" charset="0"/>
              </a:rPr>
              <a:t>nklo adresas: </a:t>
            </a:r>
            <a:r>
              <a:rPr lang="en-US" altLang="lt-LT" sz="2000" b="1" dirty="0">
                <a:latin typeface="Calibri" panose="020F0502020204030204" pitchFamily="34" charset="0"/>
              </a:rPr>
              <a:t>141.26.10.96</a:t>
            </a:r>
            <a:r>
              <a:rPr lang="lt-LT" altLang="lt-LT" sz="2000" b="1" dirty="0">
                <a:latin typeface="Calibri" panose="020F0502020204030204" pitchFamily="34" charset="0"/>
              </a:rPr>
              <a:t>   </a:t>
            </a:r>
            <a:r>
              <a:rPr lang="en-US" altLang="lt-LT" sz="2000" b="1" dirty="0">
                <a:latin typeface="Calibri" panose="020F0502020204030204" pitchFamily="34" charset="0"/>
              </a:rPr>
              <a:t>       </a:t>
            </a:r>
            <a:r>
              <a:rPr lang="lt-LT" altLang="lt-LT" sz="2000" b="1" dirty="0"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latin typeface="Calibri" panose="020F0502020204030204" pitchFamily="34" charset="0"/>
              </a:rPr>
              <a:t>  </a:t>
            </a:r>
            <a:r>
              <a:rPr lang="lt-LT" altLang="lt-LT" sz="2000" b="1" dirty="0">
                <a:latin typeface="Calibri" panose="020F0502020204030204" pitchFamily="34" charset="0"/>
              </a:rPr>
              <a:t>  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10001101.00011010.00001010</a:t>
            </a:r>
            <a:r>
              <a:rPr lang="en-US" altLang="lt-LT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.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0110</a:t>
            </a:r>
            <a:r>
              <a:rPr lang="en-US" altLang="lt-LT" sz="2000" b="1" dirty="0">
                <a:solidFill>
                  <a:srgbClr val="808080"/>
                </a:solidFill>
                <a:latin typeface="Calibri" panose="020F0502020204030204" pitchFamily="34" charset="0"/>
              </a:rPr>
              <a:t>0000</a:t>
            </a: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349CBACF-B69F-4B18-A5F1-401A6B16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241425"/>
            <a:ext cx="87534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400" b="1" dirty="0">
                <a:latin typeface="Calibri" panose="020F0502020204030204" pitchFamily="34" charset="0"/>
              </a:rPr>
              <a:t>141.26.10.</a:t>
            </a:r>
            <a:r>
              <a:rPr lang="lt-LT" altLang="lt-LT" sz="2400" b="1" dirty="0">
                <a:latin typeface="Calibri" panose="020F0502020204030204" pitchFamily="34" charset="0"/>
              </a:rPr>
              <a:t>96/28</a:t>
            </a:r>
            <a:r>
              <a:rPr lang="en-US" altLang="lt-LT" sz="2400" b="1" dirty="0">
                <a:latin typeface="Calibri" panose="020F0502020204030204" pitchFamily="34" charset="0"/>
              </a:rPr>
              <a:t>	</a:t>
            </a:r>
            <a:r>
              <a:rPr lang="lt-LT" altLang="lt-LT" sz="2400" b="1" dirty="0">
                <a:latin typeface="Calibri" panose="020F0502020204030204" pitchFamily="34" charset="0"/>
              </a:rPr>
              <a:t>  </a:t>
            </a:r>
            <a:r>
              <a:rPr lang="en-US" altLang="lt-LT" sz="2400" b="1" dirty="0">
                <a:latin typeface="Calibri" panose="020F0502020204030204" pitchFamily="34" charset="0"/>
              </a:rPr>
              <a:t>  </a:t>
            </a:r>
          </a:p>
        </p:txBody>
      </p:sp>
      <p:sp>
        <p:nvSpPr>
          <p:cNvPr id="17414" name="Rectangle 11">
            <a:extLst>
              <a:ext uri="{FF2B5EF4-FFF2-40B4-BE49-F238E27FC236}">
                <a16:creationId xmlns:a16="http://schemas.microsoft.com/office/drawing/2014/main" id="{68B5EF93-E19A-42BD-A76A-A534B472E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3" y="1279525"/>
            <a:ext cx="3747715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7415" name="Rectangle 1">
            <a:extLst>
              <a:ext uri="{FF2B5EF4-FFF2-40B4-BE49-F238E27FC236}">
                <a16:creationId xmlns:a16="http://schemas.microsoft.com/office/drawing/2014/main" id="{CD80C386-62FE-4AE8-99A9-57A764F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467100"/>
            <a:ext cx="15906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141.26.10.96</a:t>
            </a:r>
            <a:endParaRPr lang="lt-LT" altLang="lt-LT" b="1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141.26.10.9</a:t>
            </a:r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141.26.10.9</a:t>
            </a:r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141.26.10.9</a:t>
            </a:r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141.26.10.</a:t>
            </a:r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</a:p>
          <a:p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 - - - - - - - - - -</a:t>
            </a:r>
          </a:p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141.26.10.</a:t>
            </a:r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109</a:t>
            </a:r>
          </a:p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141.26.10.</a:t>
            </a:r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110</a:t>
            </a:r>
          </a:p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141.26.10.</a:t>
            </a:r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111</a:t>
            </a:r>
          </a:p>
        </p:txBody>
      </p:sp>
      <p:sp>
        <p:nvSpPr>
          <p:cNvPr id="17416" name="AutoShape 9">
            <a:extLst>
              <a:ext uri="{FF2B5EF4-FFF2-40B4-BE49-F238E27FC236}">
                <a16:creationId xmlns:a16="http://schemas.microsoft.com/office/drawing/2014/main" id="{F1E74459-F13A-4CFD-8B63-8649AE25901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65138" y="3573463"/>
            <a:ext cx="361950" cy="2376487"/>
          </a:xfrm>
          <a:prstGeom prst="leftBrace">
            <a:avLst>
              <a:gd name="adj1" fmla="val 52496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7417" name="Rectangle 2">
            <a:extLst>
              <a:ext uri="{FF2B5EF4-FFF2-40B4-BE49-F238E27FC236}">
                <a16:creationId xmlns:a16="http://schemas.microsoft.com/office/drawing/2014/main" id="{4D711F89-E71B-4A64-9714-3E528A76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8" y="45513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  <a:endParaRPr lang="en-US" altLang="en-US"/>
          </a:p>
        </p:txBody>
      </p:sp>
      <p:sp>
        <p:nvSpPr>
          <p:cNvPr id="17418" name="TextBox 4">
            <a:extLst>
              <a:ext uri="{FF2B5EF4-FFF2-40B4-BE49-F238E27FC236}">
                <a16:creationId xmlns:a16="http://schemas.microsoft.com/office/drawing/2014/main" id="{4A94C63B-217A-4425-9705-EE46B2995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65850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lt-LT" altLang="en-US" b="1">
                <a:solidFill>
                  <a:schemeClr val="tx1"/>
                </a:solidFill>
              </a:rPr>
              <a:t>Bet ....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17419" name="Rectangle 5">
            <a:extLst>
              <a:ext uri="{FF2B5EF4-FFF2-40B4-BE49-F238E27FC236}">
                <a16:creationId xmlns:a16="http://schemas.microsoft.com/office/drawing/2014/main" id="{BA608311-6E54-4585-9CFA-89875C39D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3095625"/>
            <a:ext cx="552296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lt-LT" altLang="lt-LT" sz="1800" b="1" dirty="0">
                <a:solidFill>
                  <a:srgbClr val="C00000"/>
                </a:solidFill>
              </a:rPr>
              <a:t> </a:t>
            </a:r>
            <a:r>
              <a:rPr lang="en-US" altLang="lt-LT" sz="1800" b="1" dirty="0">
                <a:solidFill>
                  <a:srgbClr val="C00000"/>
                </a:solidFill>
              </a:rPr>
              <a:t>32-28=4</a:t>
            </a:r>
            <a:r>
              <a:rPr lang="lt-LT" altLang="lt-LT" sz="1800" b="1" dirty="0">
                <a:solidFill>
                  <a:srgbClr val="C00000"/>
                </a:solidFill>
              </a:rPr>
              <a:t> bitai mazgui: </a:t>
            </a:r>
            <a:r>
              <a:rPr lang="lt-LT" altLang="lt-LT" sz="1600" b="1" dirty="0">
                <a:solidFill>
                  <a:srgbClr val="C00000"/>
                </a:solidFill>
              </a:rPr>
              <a:t>tinkle</a:t>
            </a:r>
            <a:r>
              <a:rPr lang="lt-LT" altLang="lt-LT" sz="1800" b="1" dirty="0">
                <a:solidFill>
                  <a:srgbClr val="C00000"/>
                </a:solidFill>
              </a:rPr>
              <a:t> galimi 2</a:t>
            </a:r>
            <a:r>
              <a:rPr lang="lt-LT" altLang="lt-LT" sz="1800" b="1" baseline="30000" dirty="0">
                <a:solidFill>
                  <a:srgbClr val="C00000"/>
                </a:solidFill>
              </a:rPr>
              <a:t>4</a:t>
            </a:r>
            <a:r>
              <a:rPr lang="en-US" altLang="lt-LT" sz="1800" b="1" dirty="0">
                <a:solidFill>
                  <a:srgbClr val="C00000"/>
                </a:solidFill>
              </a:rPr>
              <a:t>=16</a:t>
            </a:r>
            <a:r>
              <a:rPr lang="lt-LT" altLang="lt-LT" sz="1800" b="1" dirty="0">
                <a:solidFill>
                  <a:srgbClr val="C00000"/>
                </a:solidFill>
              </a:rPr>
              <a:t>  adresų</a:t>
            </a:r>
          </a:p>
        </p:txBody>
      </p:sp>
      <p:sp>
        <p:nvSpPr>
          <p:cNvPr id="17420" name="TextBox 3">
            <a:extLst>
              <a:ext uri="{FF2B5EF4-FFF2-40B4-BE49-F238E27FC236}">
                <a16:creationId xmlns:a16="http://schemas.microsoft.com/office/drawing/2014/main" id="{10E5EA18-3FAD-47C5-BDD7-C5C86923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860800"/>
            <a:ext cx="46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lt-LT" altLang="en-US">
                <a:latin typeface="Calibri" panose="020F0502020204030204" pitchFamily="34" charset="0"/>
                <a:cs typeface="Calibri" panose="020F0502020204030204" pitchFamily="34" charset="0"/>
              </a:rPr>
              <a:t>96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21" name="TextBox 5">
            <a:extLst>
              <a:ext uri="{FF2B5EF4-FFF2-40B4-BE49-F238E27FC236}">
                <a16:creationId xmlns:a16="http://schemas.microsoft.com/office/drawing/2014/main" id="{030DF85F-0590-4E8F-9E25-7A37217C0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467100"/>
            <a:ext cx="5365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lt-LT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96</a:t>
            </a:r>
          </a:p>
          <a:p>
            <a:r>
              <a:rPr lang="lt-LT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97</a:t>
            </a:r>
          </a:p>
          <a:p>
            <a:r>
              <a:rPr lang="lt-LT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98</a:t>
            </a:r>
          </a:p>
          <a:p>
            <a:r>
              <a:rPr lang="lt-LT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</a:t>
            </a:r>
          </a:p>
          <a:p>
            <a:r>
              <a:rPr lang="lt-LT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en-US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</a:t>
            </a:r>
            <a:endParaRPr lang="lt-LT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lt-LT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109</a:t>
            </a:r>
          </a:p>
          <a:p>
            <a:r>
              <a:rPr lang="lt-LT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</a:p>
          <a:p>
            <a:r>
              <a:rPr lang="lt-LT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endParaRPr lang="en-US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22" name="Rectangle 6">
            <a:extLst>
              <a:ext uri="{FF2B5EF4-FFF2-40B4-BE49-F238E27FC236}">
                <a16:creationId xmlns:a16="http://schemas.microsoft.com/office/drawing/2014/main" id="{72A88FA0-1D8A-492B-9461-2962C960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3452813"/>
            <a:ext cx="18065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lt-LT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</a:t>
            </a:r>
            <a:r>
              <a:rPr lang="en-US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n-US" altLang="lt-LT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</a:t>
            </a:r>
            <a:r>
              <a:rPr lang="en-US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lt-LT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</a:t>
            </a:r>
            <a:r>
              <a:rPr lang="en-US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lt-LT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</a:t>
            </a:r>
            <a:r>
              <a:rPr lang="en-US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lt-LT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</a:t>
            </a:r>
            <a:r>
              <a:rPr lang="en-US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- - - - - -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 - - - - - -</a:t>
            </a:r>
            <a:endParaRPr lang="lt-LT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lt-LT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lt-LT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lt-LT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1111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advTm="167936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63B71D29-17A8-445F-AD82-6553EBF7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379413"/>
            <a:ext cx="868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lt-LT" sz="2800" b="1" dirty="0" err="1">
                <a:cs typeface="Times New Roman" panose="02020603050405020304" pitchFamily="18" charset="0"/>
              </a:rPr>
              <a:t>Adresai</a:t>
            </a:r>
            <a:r>
              <a:rPr lang="lt-LT" altLang="lt-LT" sz="2800" b="1" dirty="0">
                <a:cs typeface="Times New Roman" panose="02020603050405020304" pitchFamily="18" charset="0"/>
              </a:rPr>
              <a:t> mazgams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5153163-70E5-49EB-AE26-7D3697151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1030288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A57BC5D4-CF92-4A1E-98E6-36C81E60F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2232025"/>
            <a:ext cx="8686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000" b="1" dirty="0" err="1">
                <a:latin typeface="Calibri" panose="020F0502020204030204" pitchFamily="34" charset="0"/>
              </a:rPr>
              <a:t>Ti</a:t>
            </a:r>
            <a:r>
              <a:rPr lang="lt-LT" altLang="lt-LT" sz="2000" b="1" dirty="0">
                <a:latin typeface="Calibri" panose="020F0502020204030204" pitchFamily="34" charset="0"/>
              </a:rPr>
              <a:t>nklo adresas: </a:t>
            </a:r>
            <a:r>
              <a:rPr lang="en-US" altLang="lt-LT" sz="2000" b="1" dirty="0">
                <a:latin typeface="Calibri" panose="020F0502020204030204" pitchFamily="34" charset="0"/>
              </a:rPr>
              <a:t>141.26.10.96</a:t>
            </a:r>
            <a:r>
              <a:rPr lang="lt-LT" altLang="lt-LT" sz="2000" b="1" dirty="0">
                <a:latin typeface="Calibri" panose="020F0502020204030204" pitchFamily="34" charset="0"/>
              </a:rPr>
              <a:t>   </a:t>
            </a:r>
            <a:r>
              <a:rPr lang="en-US" altLang="lt-LT" sz="2000" b="1" dirty="0">
                <a:latin typeface="Calibri" panose="020F0502020204030204" pitchFamily="34" charset="0"/>
              </a:rPr>
              <a:t>       </a:t>
            </a:r>
            <a:r>
              <a:rPr lang="lt-LT" altLang="lt-LT" sz="2000" b="1" dirty="0"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latin typeface="Calibri" panose="020F0502020204030204" pitchFamily="34" charset="0"/>
              </a:rPr>
              <a:t>  </a:t>
            </a:r>
            <a:r>
              <a:rPr lang="lt-LT" altLang="lt-LT" sz="2000" b="1" dirty="0">
                <a:latin typeface="Calibri" panose="020F0502020204030204" pitchFamily="34" charset="0"/>
              </a:rPr>
              <a:t>  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10001101.00011010.00001010</a:t>
            </a:r>
            <a:r>
              <a:rPr lang="en-US" altLang="lt-LT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.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0110</a:t>
            </a:r>
            <a:r>
              <a:rPr lang="en-US" altLang="lt-LT" sz="2000" b="1" dirty="0">
                <a:solidFill>
                  <a:srgbClr val="808080"/>
                </a:solidFill>
                <a:latin typeface="Calibri" panose="020F0502020204030204" pitchFamily="34" charset="0"/>
              </a:rPr>
              <a:t>0000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C5B02EC5-097B-48A9-B80F-0900ABFEB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3095625"/>
            <a:ext cx="552296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lt-LT" altLang="lt-LT" sz="1800" b="1" dirty="0">
                <a:solidFill>
                  <a:srgbClr val="C00000"/>
                </a:solidFill>
              </a:rPr>
              <a:t> </a:t>
            </a:r>
            <a:r>
              <a:rPr lang="en-US" altLang="lt-LT" sz="1800" b="1" dirty="0">
                <a:solidFill>
                  <a:srgbClr val="C00000"/>
                </a:solidFill>
              </a:rPr>
              <a:t>32-28=4</a:t>
            </a:r>
            <a:r>
              <a:rPr lang="lt-LT" altLang="lt-LT" sz="1800" b="1" dirty="0">
                <a:solidFill>
                  <a:srgbClr val="C00000"/>
                </a:solidFill>
              </a:rPr>
              <a:t> bitai mazgui: </a:t>
            </a:r>
            <a:r>
              <a:rPr lang="lt-LT" altLang="lt-LT" sz="1600" b="1" dirty="0">
                <a:solidFill>
                  <a:srgbClr val="C00000"/>
                </a:solidFill>
              </a:rPr>
              <a:t>tinkle</a:t>
            </a:r>
            <a:r>
              <a:rPr lang="lt-LT" altLang="lt-LT" sz="1800" b="1" dirty="0">
                <a:solidFill>
                  <a:srgbClr val="C00000"/>
                </a:solidFill>
              </a:rPr>
              <a:t> galimi 2</a:t>
            </a:r>
            <a:r>
              <a:rPr lang="lt-LT" altLang="lt-LT" sz="1800" b="1" baseline="30000" dirty="0">
                <a:solidFill>
                  <a:srgbClr val="C00000"/>
                </a:solidFill>
              </a:rPr>
              <a:t>4</a:t>
            </a:r>
            <a:r>
              <a:rPr lang="en-US" altLang="lt-LT" sz="1800" b="1" dirty="0">
                <a:solidFill>
                  <a:srgbClr val="C00000"/>
                </a:solidFill>
              </a:rPr>
              <a:t>=16</a:t>
            </a:r>
            <a:r>
              <a:rPr lang="lt-LT" altLang="lt-LT" sz="1800" b="1" dirty="0">
                <a:solidFill>
                  <a:srgbClr val="C00000"/>
                </a:solidFill>
              </a:rPr>
              <a:t>  adresų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E5D2FF31-430B-41CF-805B-0ED6BD38B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241425"/>
            <a:ext cx="87534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000" b="1" dirty="0">
                <a:latin typeface="Calibri" panose="020F0502020204030204" pitchFamily="34" charset="0"/>
              </a:rPr>
              <a:t>IP </a:t>
            </a:r>
            <a:r>
              <a:rPr lang="en-US" altLang="lt-LT" sz="2000" b="1" dirty="0" err="1">
                <a:latin typeface="Calibri" panose="020F0502020204030204" pitchFamily="34" charset="0"/>
              </a:rPr>
              <a:t>adresas</a:t>
            </a:r>
            <a:r>
              <a:rPr lang="lt-LT" altLang="lt-LT" sz="2000" b="1" dirty="0">
                <a:latin typeface="Calibri" panose="020F0502020204030204" pitchFamily="34" charset="0"/>
              </a:rPr>
              <a:t>:   </a:t>
            </a:r>
            <a:r>
              <a:rPr lang="en-US" altLang="lt-LT" sz="2000" b="1" dirty="0">
                <a:latin typeface="Calibri" panose="020F0502020204030204" pitchFamily="34" charset="0"/>
              </a:rPr>
              <a:t>141.26.10.</a:t>
            </a:r>
            <a:r>
              <a:rPr lang="lt-LT" altLang="lt-LT" sz="2000" b="1" dirty="0">
                <a:latin typeface="Calibri" panose="020F0502020204030204" pitchFamily="34" charset="0"/>
              </a:rPr>
              <a:t>96/28</a:t>
            </a:r>
            <a:r>
              <a:rPr lang="en-US" altLang="lt-LT" sz="2000" b="1" dirty="0">
                <a:latin typeface="Calibri" panose="020F0502020204030204" pitchFamily="34" charset="0"/>
              </a:rPr>
              <a:t>	</a:t>
            </a:r>
            <a:r>
              <a:rPr lang="lt-LT" altLang="lt-LT" sz="2000" b="1" dirty="0">
                <a:latin typeface="Calibri" panose="020F0502020204030204" pitchFamily="34" charset="0"/>
              </a:rPr>
              <a:t>  </a:t>
            </a:r>
            <a:r>
              <a:rPr lang="en-US" altLang="lt-LT" sz="2000" b="1" dirty="0">
                <a:latin typeface="Calibri" panose="020F0502020204030204" pitchFamily="34" charset="0"/>
              </a:rPr>
              <a:t>  </a:t>
            </a:r>
          </a:p>
          <a:p>
            <a:pPr eaLnBrk="1" hangingPunct="1">
              <a:spcBef>
                <a:spcPts val="1250"/>
              </a:spcBef>
              <a:buClrTx/>
            </a:pPr>
            <a:r>
              <a:rPr lang="en-US" altLang="lt-LT" sz="2000" b="1" dirty="0" err="1">
                <a:latin typeface="Calibri" panose="020F0502020204030204" pitchFamily="34" charset="0"/>
              </a:rPr>
              <a:t>Kauk</a:t>
            </a:r>
            <a:r>
              <a:rPr lang="lt-LT" altLang="lt-LT" sz="2000" b="1" dirty="0">
                <a:latin typeface="Calibri" panose="020F0502020204030204" pitchFamily="34" charset="0"/>
              </a:rPr>
              <a:t>ė:      </a:t>
            </a:r>
            <a:r>
              <a:rPr lang="en-US" altLang="lt-LT" sz="2000" b="1" dirty="0">
                <a:latin typeface="Calibri" panose="020F0502020204030204" pitchFamily="34" charset="0"/>
              </a:rPr>
              <a:t>255.255.255.240</a:t>
            </a:r>
            <a:r>
              <a:rPr lang="lt-LT" altLang="lt-LT" sz="2000" b="1" dirty="0">
                <a:latin typeface="Calibri" panose="020F0502020204030204" pitchFamily="34" charset="0"/>
              </a:rPr>
              <a:t>      </a:t>
            </a:r>
            <a:r>
              <a:rPr lang="en-US" altLang="lt-LT" sz="2000" b="1" dirty="0">
                <a:latin typeface="Calibri" panose="020F0502020204030204" pitchFamily="34" charset="0"/>
              </a:rPr>
              <a:t> 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19463" name="Rectangle 11">
            <a:extLst>
              <a:ext uri="{FF2B5EF4-FFF2-40B4-BE49-F238E27FC236}">
                <a16:creationId xmlns:a16="http://schemas.microsoft.com/office/drawing/2014/main" id="{3B330FC5-A65C-45FE-A932-ED5625155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3" y="1279525"/>
            <a:ext cx="3417887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9464" name="Rectangle 1">
            <a:extLst>
              <a:ext uri="{FF2B5EF4-FFF2-40B4-BE49-F238E27FC236}">
                <a16:creationId xmlns:a16="http://schemas.microsoft.com/office/drawing/2014/main" id="{492821F6-84CA-4A9F-B852-75D4C70F8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467100"/>
            <a:ext cx="15906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141.26.10.96</a:t>
            </a:r>
            <a:endParaRPr lang="lt-LT" altLang="lt-LT" b="1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141.26.10.9</a:t>
            </a:r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</a:p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141.26.10.9</a:t>
            </a:r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</a:p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141.26.10.9</a:t>
            </a:r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</a:p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141.26.10.</a:t>
            </a:r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</a:p>
          <a:p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 - - - - - - - - - -</a:t>
            </a:r>
          </a:p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141.26.10.</a:t>
            </a:r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109</a:t>
            </a:r>
          </a:p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141.26.10.</a:t>
            </a:r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110</a:t>
            </a:r>
          </a:p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141.26.10.</a:t>
            </a:r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111</a:t>
            </a:r>
          </a:p>
        </p:txBody>
      </p:sp>
      <p:sp>
        <p:nvSpPr>
          <p:cNvPr id="19465" name="AutoShape 9">
            <a:extLst>
              <a:ext uri="{FF2B5EF4-FFF2-40B4-BE49-F238E27FC236}">
                <a16:creationId xmlns:a16="http://schemas.microsoft.com/office/drawing/2014/main" id="{B40964AB-0FE2-4B58-B830-9FF1BB31F50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65138" y="3573463"/>
            <a:ext cx="361950" cy="2376487"/>
          </a:xfrm>
          <a:prstGeom prst="leftBrace">
            <a:avLst>
              <a:gd name="adj1" fmla="val 52496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9466" name="Rectangle 2">
            <a:extLst>
              <a:ext uri="{FF2B5EF4-FFF2-40B4-BE49-F238E27FC236}">
                <a16:creationId xmlns:a16="http://schemas.microsoft.com/office/drawing/2014/main" id="{27F2C3AD-24A6-45AA-8E82-27786882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8" y="45513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lt-LT" b="1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lt-LT" altLang="lt-LT" b="1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  <a:endParaRPr lang="en-US" altLang="en-US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CEB72FCE-4D93-4746-8D0C-E6DC8C9CF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571875"/>
            <a:ext cx="3454400" cy="1757363"/>
          </a:xfrm>
          <a:prstGeom prst="rect">
            <a:avLst/>
          </a:prstGeom>
          <a:solidFill>
            <a:srgbClr val="000000">
              <a:alpha val="50195"/>
            </a:srgb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lt-LT" b="1" dirty="0" err="1">
                <a:solidFill>
                  <a:srgbClr val="FFFF00"/>
                </a:solidFill>
                <a:latin typeface="+mn-lt"/>
              </a:rPr>
              <a:t>Svarbu</a:t>
            </a:r>
            <a:r>
              <a:rPr lang="en-US" altLang="lt-LT" b="1" dirty="0">
                <a:solidFill>
                  <a:srgbClr val="FFFF00"/>
                </a:solidFill>
                <a:latin typeface="+mn-lt"/>
              </a:rPr>
              <a:t>:</a:t>
            </a:r>
            <a:r>
              <a:rPr lang="lt-LT" altLang="lt-LT" b="1" dirty="0">
                <a:solidFill>
                  <a:srgbClr val="FFFF00"/>
                </a:solidFill>
                <a:latin typeface="+mn-lt"/>
              </a:rPr>
              <a:t> visi</a:t>
            </a:r>
            <a:r>
              <a:rPr lang="en-US" altLang="lt-LT" b="1" dirty="0">
                <a:solidFill>
                  <a:srgbClr val="FFFF00"/>
                </a:solidFill>
                <a:latin typeface="+mn-lt"/>
              </a:rPr>
              <a:t> “1” </a:t>
            </a:r>
            <a:r>
              <a:rPr lang="en-US" altLang="lt-LT" b="1" dirty="0" err="1">
                <a:solidFill>
                  <a:srgbClr val="FFFF00"/>
                </a:solidFill>
                <a:latin typeface="+mn-lt"/>
              </a:rPr>
              <a:t>ar</a:t>
            </a:r>
            <a:r>
              <a:rPr lang="en-US" altLang="lt-LT" b="1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lt-LT" b="1" dirty="0" err="1">
                <a:solidFill>
                  <a:srgbClr val="FFFF00"/>
                </a:solidFill>
                <a:latin typeface="+mn-lt"/>
              </a:rPr>
              <a:t>visi</a:t>
            </a:r>
            <a:r>
              <a:rPr lang="en-US" altLang="lt-LT" b="1" dirty="0">
                <a:solidFill>
                  <a:srgbClr val="FFFF00"/>
                </a:solidFill>
                <a:latin typeface="+mn-lt"/>
              </a:rPr>
              <a:t> “0” </a:t>
            </a:r>
            <a:endParaRPr lang="lt-LT" altLang="lt-LT" b="1" dirty="0">
              <a:solidFill>
                <a:srgbClr val="FFFF00"/>
              </a:solidFill>
              <a:latin typeface="+mn-lt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lt-LT" altLang="lt-LT" b="1" u="sng" dirty="0">
                <a:solidFill>
                  <a:srgbClr val="FFFF00"/>
                </a:solidFill>
                <a:latin typeface="+mn-lt"/>
              </a:rPr>
              <a:t>mazgams numeruoti</a:t>
            </a:r>
            <a:r>
              <a:rPr lang="lt-LT" altLang="lt-LT" b="1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lt-LT" b="1" dirty="0">
                <a:solidFill>
                  <a:srgbClr val="FFFF00"/>
                </a:solidFill>
                <a:latin typeface="+mn-lt"/>
              </a:rPr>
              <a:t>NEGALI </a:t>
            </a:r>
            <a:endParaRPr lang="lt-LT" altLang="lt-LT" b="1" dirty="0">
              <a:solidFill>
                <a:srgbClr val="FFFF00"/>
              </a:solidFill>
              <a:latin typeface="+mn-lt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lt-LT" altLang="lt-LT" b="1" dirty="0">
                <a:solidFill>
                  <a:srgbClr val="FFFF00"/>
                </a:solidFill>
                <a:latin typeface="+mn-lt"/>
              </a:rPr>
              <a:t>būti naudojami</a:t>
            </a:r>
            <a:r>
              <a:rPr lang="en-US" altLang="lt-LT" b="1" dirty="0">
                <a:solidFill>
                  <a:srgbClr val="FFFF00"/>
                </a:solidFill>
                <a:latin typeface="+mn-lt"/>
              </a:rPr>
              <a:t>. </a:t>
            </a:r>
            <a:endParaRPr lang="lt-LT" altLang="lt-LT" b="1" dirty="0">
              <a:solidFill>
                <a:srgbClr val="FFFF00"/>
              </a:solidFill>
              <a:latin typeface="+mn-lt"/>
            </a:endParaRPr>
          </a:p>
          <a:p>
            <a:pPr eaLnBrk="1" hangingPunct="1">
              <a:buClrTx/>
              <a:defRPr/>
            </a:pPr>
            <a:r>
              <a:rPr lang="lt-LT" altLang="lt-LT" b="1" dirty="0">
                <a:solidFill>
                  <a:srgbClr val="FFFF00"/>
                </a:solidFill>
                <a:latin typeface="+mn-lt"/>
              </a:rPr>
              <a:t>V</a:t>
            </a:r>
            <a:r>
              <a:rPr lang="en-US" altLang="lt-LT" b="1" dirty="0" err="1">
                <a:solidFill>
                  <a:srgbClr val="FFFF00"/>
                </a:solidFill>
                <a:latin typeface="+mn-lt"/>
              </a:rPr>
              <a:t>isi</a:t>
            </a:r>
            <a:r>
              <a:rPr lang="en-US" altLang="lt-LT" b="1" dirty="0">
                <a:solidFill>
                  <a:srgbClr val="FFFF00"/>
                </a:solidFill>
                <a:latin typeface="+mn-lt"/>
              </a:rPr>
              <a:t> “0” </a:t>
            </a:r>
            <a:r>
              <a:rPr lang="lt-LT" altLang="lt-LT" b="1" dirty="0">
                <a:solidFill>
                  <a:srgbClr val="FFFF00"/>
                </a:solidFill>
                <a:latin typeface="+mn-lt"/>
              </a:rPr>
              <a:t> - tai tinklo adresas</a:t>
            </a:r>
            <a:r>
              <a:rPr lang="en-US" altLang="lt-LT" b="1" dirty="0">
                <a:solidFill>
                  <a:srgbClr val="FFFF00"/>
                </a:solidFill>
                <a:latin typeface="+mn-lt"/>
              </a:rPr>
              <a:t> </a:t>
            </a:r>
            <a:r>
              <a:rPr lang="lt-LT" altLang="lt-LT" b="1" dirty="0">
                <a:solidFill>
                  <a:srgbClr val="FFFF00"/>
                </a:solidFill>
                <a:latin typeface="+mn-lt"/>
              </a:rPr>
              <a:t>Visi</a:t>
            </a:r>
            <a:r>
              <a:rPr lang="en-US" altLang="lt-LT" b="1" dirty="0">
                <a:solidFill>
                  <a:srgbClr val="FFFF00"/>
                </a:solidFill>
                <a:latin typeface="+mn-lt"/>
              </a:rPr>
              <a:t> “1” </a:t>
            </a:r>
            <a:r>
              <a:rPr lang="lt-LT" altLang="lt-LT" b="1" dirty="0">
                <a:solidFill>
                  <a:srgbClr val="FFFF00"/>
                </a:solidFill>
                <a:latin typeface="+mn-lt"/>
              </a:rPr>
              <a:t>– siunčiama visiems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lt-LT" altLang="lt-LT" b="1" dirty="0">
                <a:solidFill>
                  <a:srgbClr val="FFFF00"/>
                </a:solidFill>
                <a:latin typeface="+mn-lt"/>
              </a:rPr>
              <a:t>mazgams (broadcast), </a:t>
            </a:r>
            <a:r>
              <a:rPr lang="en-US" altLang="lt-LT" b="1" dirty="0">
                <a:solidFill>
                  <a:srgbClr val="FFFF00"/>
                </a:solidFill>
                <a:latin typeface="+mn-lt"/>
              </a:rPr>
              <a:t> </a:t>
            </a:r>
            <a:endParaRPr lang="lt-LT" altLang="lt-LT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9468" name="TextBox 3">
            <a:extLst>
              <a:ext uri="{FF2B5EF4-FFF2-40B4-BE49-F238E27FC236}">
                <a16:creationId xmlns:a16="http://schemas.microsoft.com/office/drawing/2014/main" id="{5F80240E-6A2A-4426-879D-918281C6D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860800"/>
            <a:ext cx="46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lt-LT" altLang="en-US">
                <a:latin typeface="Calibri" panose="020F0502020204030204" pitchFamily="34" charset="0"/>
                <a:cs typeface="Calibri" panose="020F0502020204030204" pitchFamily="34" charset="0"/>
              </a:rPr>
              <a:t>96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9" name="TextBox 5">
            <a:extLst>
              <a:ext uri="{FF2B5EF4-FFF2-40B4-BE49-F238E27FC236}">
                <a16:creationId xmlns:a16="http://schemas.microsoft.com/office/drawing/2014/main" id="{B99C7A3C-CB1E-4BFE-A281-0941B1C7D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467100"/>
            <a:ext cx="5365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lt-LT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96</a:t>
            </a:r>
          </a:p>
          <a:p>
            <a:r>
              <a:rPr lang="lt-LT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97</a:t>
            </a:r>
          </a:p>
          <a:p>
            <a:r>
              <a:rPr lang="lt-LT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98</a:t>
            </a:r>
          </a:p>
          <a:p>
            <a:r>
              <a:rPr lang="lt-LT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</a:t>
            </a:r>
          </a:p>
          <a:p>
            <a:r>
              <a:rPr lang="lt-LT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endParaRPr lang="lt-LT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lt-LT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109</a:t>
            </a:r>
          </a:p>
          <a:p>
            <a:r>
              <a:rPr lang="lt-LT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</a:p>
          <a:p>
            <a:r>
              <a:rPr lang="lt-LT" alt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endParaRPr lang="en-US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0" name="Rectangle 6">
            <a:extLst>
              <a:ext uri="{FF2B5EF4-FFF2-40B4-BE49-F238E27FC236}">
                <a16:creationId xmlns:a16="http://schemas.microsoft.com/office/drawing/2014/main" id="{5BBC1C38-203A-456D-A09B-A9C0EAA83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3452813"/>
            <a:ext cx="11207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lt-LT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</a:t>
            </a:r>
            <a:r>
              <a:rPr lang="en-US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n-US" altLang="lt-LT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</a:t>
            </a:r>
            <a:r>
              <a:rPr lang="en-US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lt-LT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</a:t>
            </a:r>
            <a:r>
              <a:rPr lang="en-US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lt-LT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</a:t>
            </a:r>
            <a:r>
              <a:rPr lang="en-US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lt-LT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</a:t>
            </a:r>
            <a:r>
              <a:rPr lang="en-US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lt-LT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lt-LT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lt-LT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lt-LT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0110</a:t>
            </a:r>
            <a:r>
              <a:rPr lang="lt-LT" altLang="lt-LT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1111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471" name="Straight Connector 8">
            <a:extLst>
              <a:ext uri="{FF2B5EF4-FFF2-40B4-BE49-F238E27FC236}">
                <a16:creationId xmlns:a16="http://schemas.microsoft.com/office/drawing/2014/main" id="{E2C50F0F-9B6B-41C3-87DE-FBD849C635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7088" y="3644900"/>
            <a:ext cx="134620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2" name="Straight Connector 17">
            <a:extLst>
              <a:ext uri="{FF2B5EF4-FFF2-40B4-BE49-F238E27FC236}">
                <a16:creationId xmlns:a16="http://schemas.microsoft.com/office/drawing/2014/main" id="{03435568-2E95-4067-9051-1CD77F1593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88125" y="3644900"/>
            <a:ext cx="1439863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3" name="Straight Connector 18">
            <a:extLst>
              <a:ext uri="{FF2B5EF4-FFF2-40B4-BE49-F238E27FC236}">
                <a16:creationId xmlns:a16="http://schemas.microsoft.com/office/drawing/2014/main" id="{993C1358-AEE5-4E36-83CD-39EE63AFF0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0113" y="5834063"/>
            <a:ext cx="134620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4" name="Straight Connector 19">
            <a:extLst>
              <a:ext uri="{FF2B5EF4-FFF2-40B4-BE49-F238E27FC236}">
                <a16:creationId xmlns:a16="http://schemas.microsoft.com/office/drawing/2014/main" id="{7D19F005-1AD1-4984-AAE7-C290563A7A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59563" y="5834063"/>
            <a:ext cx="1368425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5" name="TextBox 13">
            <a:extLst>
              <a:ext uri="{FF2B5EF4-FFF2-40B4-BE49-F238E27FC236}">
                <a16:creationId xmlns:a16="http://schemas.microsoft.com/office/drawing/2014/main" id="{506246D7-0CCF-4B30-A756-CE639723F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381750"/>
            <a:ext cx="7302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lt-LT" altLang="en-US" b="1">
                <a:solidFill>
                  <a:schemeClr val="tx1"/>
                </a:solidFill>
              </a:rPr>
              <a:t>Mazgams numeruoti galimi 141.26.10.97 – 141.26.10.110 numeriai</a:t>
            </a:r>
            <a:endParaRPr lang="en-US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167936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4F6A96E8-620D-48C9-B34E-11342F99F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1196975"/>
            <a:ext cx="6884988" cy="230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Pakomentuokite </a:t>
            </a:r>
            <a:r>
              <a:rPr lang="lt-LT" altLang="lt-LT" sz="1800" b="1"/>
              <a:t>šių IP adresų interpretaciją, kai prefiksas /27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	</a:t>
            </a:r>
            <a:r>
              <a:rPr lang="lt-LT" altLang="lt-LT" sz="1800" b="1"/>
              <a:t>192.168.10.30</a:t>
            </a:r>
            <a:r>
              <a:rPr lang="en-US" altLang="lt-LT" sz="1800" b="1"/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192.168.10.31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192.168.10.32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192.168.10.33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F97296C-A14D-4165-84D3-6E5E53E3C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89225"/>
            <a:ext cx="6048375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800" b="1" i="1">
              <a:ea typeface="바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800" b="1" i="1">
              <a:ea typeface="바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800" b="1" i="1">
              <a:ea typeface="바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800" b="1" i="1">
              <a:ea typeface="바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800" b="1" i="1">
              <a:ea typeface="바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800" b="1" i="1">
              <a:ea typeface="바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>
                <a:ea typeface="바탕" panose="02030600000101010101" pitchFamily="18" charset="-127"/>
              </a:rPr>
              <a:t>       Paskutinis baitas bitais: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>
                <a:ea typeface="바탕" panose="02030600000101010101" pitchFamily="18" charset="-127"/>
              </a:rPr>
              <a:t>30:                   </a:t>
            </a:r>
            <a:r>
              <a:rPr lang="lt-LT" altLang="lt-LT" sz="1800" b="1" i="1">
                <a:ea typeface="바탕" panose="02030600000101010101" pitchFamily="18" charset="-127"/>
              </a:rPr>
              <a:t>0 0 0</a:t>
            </a:r>
            <a:r>
              <a:rPr lang="en-US" altLang="lt-LT" sz="1800" b="1" i="1">
                <a:ea typeface="바탕" panose="02030600000101010101" pitchFamily="18" charset="-127"/>
              </a:rPr>
              <a:t> </a:t>
            </a:r>
            <a:r>
              <a:rPr lang="lt-LT" altLang="lt-LT" sz="1800" b="1" i="1">
                <a:ea typeface="바탕" panose="02030600000101010101" pitchFamily="18" charset="-127"/>
              </a:rPr>
              <a:t>1 1 1 1 0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>
                <a:ea typeface="바탕" panose="02030600000101010101" pitchFamily="18" charset="-127"/>
              </a:rPr>
              <a:t>31:                   </a:t>
            </a:r>
            <a:r>
              <a:rPr lang="lt-LT" altLang="lt-LT" sz="1800" b="1" i="1">
                <a:ea typeface="바탕" panose="02030600000101010101" pitchFamily="18" charset="-127"/>
              </a:rPr>
              <a:t>0 0 0</a:t>
            </a:r>
            <a:r>
              <a:rPr lang="en-US" altLang="lt-LT" sz="1800" b="1" i="1">
                <a:ea typeface="바탕" panose="02030600000101010101" pitchFamily="18" charset="-127"/>
              </a:rPr>
              <a:t> </a:t>
            </a:r>
            <a:r>
              <a:rPr lang="lt-LT" altLang="lt-LT" sz="1800" b="1" i="1">
                <a:ea typeface="바탕" panose="02030600000101010101" pitchFamily="18" charset="-127"/>
              </a:rPr>
              <a:t>1 1 1 1 1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>
                <a:ea typeface="바탕" panose="02030600000101010101" pitchFamily="18" charset="-127"/>
              </a:rPr>
              <a:t>32:                   </a:t>
            </a:r>
            <a:r>
              <a:rPr lang="lt-LT" altLang="lt-LT" sz="1800" b="1" i="1">
                <a:ea typeface="바탕" panose="02030600000101010101" pitchFamily="18" charset="-127"/>
              </a:rPr>
              <a:t>0 0 1</a:t>
            </a:r>
            <a:r>
              <a:rPr lang="en-US" altLang="lt-LT" sz="1800" b="1" i="1">
                <a:ea typeface="바탕" panose="02030600000101010101" pitchFamily="18" charset="-127"/>
              </a:rPr>
              <a:t> </a:t>
            </a:r>
            <a:r>
              <a:rPr lang="lt-LT" altLang="lt-LT" sz="1800" b="1" i="1">
                <a:ea typeface="바탕" panose="02030600000101010101" pitchFamily="18" charset="-127"/>
              </a:rPr>
              <a:t>0 0 0 0 0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>
                <a:ea typeface="바탕" panose="02030600000101010101" pitchFamily="18" charset="-127"/>
              </a:rPr>
              <a:t>33:                   </a:t>
            </a:r>
            <a:r>
              <a:rPr lang="lt-LT" altLang="lt-LT" sz="1800" b="1" i="1">
                <a:ea typeface="바탕" panose="02030600000101010101" pitchFamily="18" charset="-127"/>
              </a:rPr>
              <a:t>0 0 1</a:t>
            </a:r>
            <a:r>
              <a:rPr lang="en-US" altLang="lt-LT" sz="1800" b="1" i="1">
                <a:ea typeface="바탕" panose="02030600000101010101" pitchFamily="18" charset="-127"/>
              </a:rPr>
              <a:t> </a:t>
            </a:r>
            <a:r>
              <a:rPr lang="lt-LT" altLang="lt-LT" sz="1800" b="1" i="1">
                <a:ea typeface="바탕" panose="02030600000101010101" pitchFamily="18" charset="-127"/>
              </a:rPr>
              <a:t>0 0 0 0 </a:t>
            </a:r>
            <a:r>
              <a:rPr lang="en-US" altLang="lt-LT" sz="1800" b="1" i="1">
                <a:ea typeface="바탕" panose="02030600000101010101" pitchFamily="18" charset="-127"/>
              </a:rPr>
              <a:t>1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B447A426-7CF5-4E12-AE38-3FB245DBA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8" y="260350"/>
            <a:ext cx="1720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2400" b="1"/>
              <a:t>U</a:t>
            </a:r>
            <a:r>
              <a:rPr lang="lt-LT" altLang="lt-LT" sz="2400" b="1"/>
              <a:t>žduotis 1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CF421EB9-52A8-40DD-8959-4E5D983CC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3459163"/>
            <a:ext cx="7975600" cy="642937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i="1" dirty="0"/>
              <a:t>Paskutinį baitą užrašykite bitais</a:t>
            </a:r>
            <a:r>
              <a:rPr lang="en-US" altLang="lt-LT" sz="1800" b="1" i="1" dirty="0"/>
              <a:t>, </a:t>
            </a:r>
            <a:r>
              <a:rPr lang="en-US" altLang="lt-LT" sz="1800" b="1" i="1" dirty="0" err="1"/>
              <a:t>atskirkite</a:t>
            </a:r>
            <a:r>
              <a:rPr lang="en-US" altLang="lt-LT" sz="1800" b="1" i="1" dirty="0"/>
              <a:t> </a:t>
            </a:r>
            <a:r>
              <a:rPr lang="en-US" altLang="lt-LT" sz="1800" b="1" i="1" dirty="0" err="1"/>
              <a:t>tinklo</a:t>
            </a:r>
            <a:r>
              <a:rPr lang="en-US" altLang="lt-LT" sz="1800" b="1" i="1" dirty="0"/>
              <a:t> </a:t>
            </a:r>
            <a:r>
              <a:rPr lang="en-US" altLang="lt-LT" sz="1800" b="1" i="1" dirty="0" err="1"/>
              <a:t>ir</a:t>
            </a:r>
            <a:r>
              <a:rPr lang="en-US" altLang="lt-LT" sz="1800" b="1" i="1" dirty="0"/>
              <a:t> </a:t>
            </a:r>
            <a:r>
              <a:rPr lang="en-US" altLang="lt-LT" sz="1800" b="1" i="1" dirty="0" err="1"/>
              <a:t>mazgo</a:t>
            </a:r>
            <a:r>
              <a:rPr lang="en-US" altLang="lt-LT" sz="1800" b="1" i="1" dirty="0"/>
              <a:t> </a:t>
            </a:r>
            <a:r>
              <a:rPr lang="en-US" altLang="lt-LT" sz="1800" b="1" i="1" dirty="0" err="1"/>
              <a:t>dalis</a:t>
            </a:r>
            <a:r>
              <a:rPr lang="en-US" altLang="lt-LT" sz="1800" b="1" i="1" dirty="0"/>
              <a:t> </a:t>
            </a:r>
            <a:r>
              <a:rPr lang="en-US" altLang="lt-LT" sz="1800" b="1" i="1" dirty="0" err="1"/>
              <a:t>palikdami</a:t>
            </a:r>
            <a:r>
              <a:rPr lang="en-US" altLang="lt-LT" sz="1800" b="1" i="1" dirty="0"/>
              <a:t> </a:t>
            </a:r>
            <a:r>
              <a:rPr lang="en-US" altLang="lt-LT" sz="1800" b="1" i="1" dirty="0" err="1"/>
              <a:t>mazgams</a:t>
            </a:r>
            <a:r>
              <a:rPr lang="en-US" altLang="lt-LT" sz="1800" b="1" i="1" dirty="0"/>
              <a:t> 32-27=5 </a:t>
            </a:r>
            <a:r>
              <a:rPr lang="en-US" altLang="lt-LT" sz="1800" b="1" i="1" dirty="0" err="1"/>
              <a:t>bitus</a:t>
            </a:r>
            <a:endParaRPr lang="en-US" altLang="lt-LT" sz="1800" b="1" i="1" dirty="0"/>
          </a:p>
        </p:txBody>
      </p:sp>
      <p:sp>
        <p:nvSpPr>
          <p:cNvPr id="21510" name="Line 5">
            <a:extLst>
              <a:ext uri="{FF2B5EF4-FFF2-40B4-BE49-F238E27FC236}">
                <a16:creationId xmlns:a16="http://schemas.microsoft.com/office/drawing/2014/main" id="{9C89C08F-30DE-425F-891F-889DBC89C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3750" y="4567238"/>
            <a:ext cx="101600" cy="116205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445571F0-B231-4CD1-8D47-4A1B6CED3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1196975"/>
            <a:ext cx="6884988" cy="230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Pakomentuokite </a:t>
            </a:r>
            <a:r>
              <a:rPr lang="lt-LT" altLang="lt-LT" sz="1800" b="1"/>
              <a:t>šių IP adresų interpretaciją, kai prefiksas /27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	</a:t>
            </a:r>
            <a:r>
              <a:rPr lang="lt-LT" altLang="lt-LT" sz="1800" b="1"/>
              <a:t>192.168.10.30</a:t>
            </a:r>
            <a:r>
              <a:rPr lang="en-US" altLang="lt-LT" sz="1800" b="1"/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192.168.10.31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192.168.10.32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192.168.10.33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E563299-2329-4672-8C52-DAD869715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375025"/>
            <a:ext cx="60483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800" b="1" i="1">
              <a:ea typeface="바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800" b="1" i="1">
              <a:ea typeface="바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800" b="1" i="1">
              <a:ea typeface="바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800" b="1" i="1">
              <a:ea typeface="바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800" b="1" i="1">
              <a:ea typeface="바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800" b="1" i="1">
              <a:ea typeface="바탕" panose="02030600000101010101" pitchFamily="18" charset="-127"/>
            </a:endParaRPr>
          </a:p>
        </p:txBody>
      </p:sp>
      <p:sp>
        <p:nvSpPr>
          <p:cNvPr id="23556" name="Line 3">
            <a:extLst>
              <a:ext uri="{FF2B5EF4-FFF2-40B4-BE49-F238E27FC236}">
                <a16:creationId xmlns:a16="http://schemas.microsoft.com/office/drawing/2014/main" id="{22E8BAA3-2CB8-4164-B0A2-D8ED685D58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4825" y="3643313"/>
            <a:ext cx="101600" cy="116205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2AA314EF-2516-4E7C-AEB6-A03D7AE87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240338"/>
            <a:ext cx="7975600" cy="925512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lt-LT" altLang="lt-LT" sz="1800" b="1" i="1" dirty="0"/>
              <a:t>M</a:t>
            </a:r>
            <a:r>
              <a:rPr lang="en-US" altLang="lt-LT" sz="1800" b="1" i="1" dirty="0" err="1"/>
              <a:t>atome</a:t>
            </a:r>
            <a:r>
              <a:rPr lang="en-US" altLang="lt-LT" sz="1800" b="1" i="1" dirty="0"/>
              <a:t>, </a:t>
            </a:r>
            <a:r>
              <a:rPr lang="en-US" altLang="lt-LT" sz="1800" b="1" i="1" dirty="0" err="1"/>
              <a:t>kad</a:t>
            </a:r>
            <a:r>
              <a:rPr lang="en-US" altLang="lt-LT" sz="1800" b="1" i="1" dirty="0"/>
              <a:t> </a:t>
            </a:r>
            <a:r>
              <a:rPr lang="en-US" altLang="lt-LT" sz="1800" b="1" i="1" dirty="0" err="1"/>
              <a:t>pirmi</a:t>
            </a:r>
            <a:r>
              <a:rPr lang="en-US" altLang="lt-LT" sz="1800" b="1" i="1" dirty="0"/>
              <a:t> du </a:t>
            </a:r>
            <a:r>
              <a:rPr lang="en-US" altLang="lt-LT" sz="1800" b="1" i="1" dirty="0" err="1"/>
              <a:t>adresai</a:t>
            </a:r>
            <a:r>
              <a:rPr lang="en-US" altLang="lt-LT" sz="1800" b="1" i="1" dirty="0"/>
              <a:t> </a:t>
            </a:r>
            <a:r>
              <a:rPr lang="en-US" altLang="lt-LT" sz="1800" b="1" i="1" dirty="0" err="1"/>
              <a:t>priklauso</a:t>
            </a:r>
            <a:r>
              <a:rPr lang="en-US" altLang="lt-LT" sz="1800" b="1" i="1" dirty="0"/>
              <a:t> </a:t>
            </a:r>
            <a:r>
              <a:rPr lang="en-US" altLang="lt-LT" sz="1800" b="1" i="1" dirty="0" err="1"/>
              <a:t>vienam</a:t>
            </a:r>
            <a:r>
              <a:rPr lang="en-US" altLang="lt-LT" sz="1800" b="1" i="1" dirty="0"/>
              <a:t> </a:t>
            </a:r>
            <a:r>
              <a:rPr lang="en-US" altLang="lt-LT" sz="1800" b="1" i="1" dirty="0" err="1"/>
              <a:t>tinklui</a:t>
            </a:r>
            <a:r>
              <a:rPr lang="en-US" altLang="lt-LT" sz="1800" b="1" i="1" dirty="0"/>
              <a:t>, </a:t>
            </a:r>
            <a:r>
              <a:rPr lang="en-US" altLang="lt-LT" sz="1800" b="1" i="1" dirty="0" err="1"/>
              <a:t>kiti</a:t>
            </a:r>
            <a:r>
              <a:rPr lang="en-US" altLang="lt-LT" sz="1800" b="1" i="1" dirty="0"/>
              <a:t> du </a:t>
            </a:r>
            <a:r>
              <a:rPr lang="en-US" altLang="lt-LT" sz="1800" b="1" i="1" dirty="0" err="1"/>
              <a:t>kitam</a:t>
            </a:r>
            <a:r>
              <a:rPr lang="en-US" altLang="lt-LT" sz="1800" b="1" i="1" dirty="0"/>
              <a:t>. </a:t>
            </a:r>
            <a:endParaRPr lang="lt-LT" altLang="lt-LT" sz="1800" b="1" i="1" dirty="0"/>
          </a:p>
          <a:p>
            <a:pPr eaLnBrk="1" hangingPunct="1">
              <a:spcBef>
                <a:spcPct val="0"/>
              </a:spcBef>
              <a:buClrTx/>
            </a:pPr>
            <a:endParaRPr lang="lt-LT" altLang="lt-LT" sz="1800" b="1" i="1" dirty="0"/>
          </a:p>
          <a:p>
            <a:pPr eaLnBrk="1" hangingPunct="1">
              <a:spcBef>
                <a:spcPct val="0"/>
              </a:spcBef>
              <a:buClrTx/>
            </a:pPr>
            <a:r>
              <a:rPr lang="lt-LT" altLang="lt-LT" sz="1800" b="1" i="1" dirty="0">
                <a:solidFill>
                  <a:srgbClr val="C00000"/>
                </a:solidFill>
              </a:rPr>
              <a:t>1. </a:t>
            </a:r>
            <a:r>
              <a:rPr lang="en-US" altLang="lt-LT" sz="1800" b="1" i="1" dirty="0" err="1">
                <a:solidFill>
                  <a:srgbClr val="C00000"/>
                </a:solidFill>
              </a:rPr>
              <a:t>Kokie</a:t>
            </a:r>
            <a:r>
              <a:rPr lang="en-US" altLang="lt-LT" sz="1800" b="1" i="1" dirty="0">
                <a:solidFill>
                  <a:srgbClr val="C00000"/>
                </a:solidFill>
              </a:rPr>
              <a:t> </a:t>
            </a:r>
            <a:r>
              <a:rPr lang="en-US" altLang="lt-LT" sz="1800" b="1" i="1" dirty="0" err="1">
                <a:solidFill>
                  <a:srgbClr val="C00000"/>
                </a:solidFill>
              </a:rPr>
              <a:t>tinkl</a:t>
            </a:r>
            <a:r>
              <a:rPr lang="lt-LT" altLang="lt-LT" sz="1800" b="1" i="1" dirty="0">
                <a:solidFill>
                  <a:srgbClr val="C00000"/>
                </a:solidFill>
              </a:rPr>
              <a:t>ų adresai? 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id="{58B70A95-F1C8-4323-8E3A-27A2C409D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3367088"/>
            <a:ext cx="3322637" cy="159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9" name="Line 6">
            <a:extLst>
              <a:ext uri="{FF2B5EF4-FFF2-40B4-BE49-F238E27FC236}">
                <a16:creationId xmlns:a16="http://schemas.microsoft.com/office/drawing/2014/main" id="{21E3BD45-9669-4D75-A8AC-8BB48CB81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9" y="4264025"/>
            <a:ext cx="1493836" cy="2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7">
            <a:extLst>
              <a:ext uri="{FF2B5EF4-FFF2-40B4-BE49-F238E27FC236}">
                <a16:creationId xmlns:a16="http://schemas.microsoft.com/office/drawing/2014/main" id="{5C06E232-3EE2-4CE6-A097-E37B84B47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2275" y="4289425"/>
            <a:ext cx="1588" cy="965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Text Box 8">
            <a:extLst>
              <a:ext uri="{FF2B5EF4-FFF2-40B4-BE49-F238E27FC236}">
                <a16:creationId xmlns:a16="http://schemas.microsoft.com/office/drawing/2014/main" id="{D4965F0F-A467-4456-858F-5F4DD385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8" y="260350"/>
            <a:ext cx="1720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2400" b="1"/>
              <a:t>U</a:t>
            </a:r>
            <a:r>
              <a:rPr lang="lt-LT" altLang="lt-LT" sz="2400" b="1"/>
              <a:t>žduotis 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6D5D002B-96B7-4C72-B133-CC1B6EA1F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1196975"/>
            <a:ext cx="6884988" cy="230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/>
              <a:t>Pakomentuokite</a:t>
            </a:r>
            <a:r>
              <a:rPr lang="en-US" altLang="lt-LT" sz="1800" b="1" dirty="0"/>
              <a:t> </a:t>
            </a:r>
            <a:r>
              <a:rPr lang="lt-LT" altLang="lt-LT" sz="1800" b="1" dirty="0"/>
              <a:t>šių IP adresų interpretaciją, kai prefiksas /27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192.168.10.30</a:t>
            </a:r>
            <a:r>
              <a:rPr lang="en-US" altLang="lt-LT" sz="1800" b="1" dirty="0"/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192.168.10.31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192.168.10.32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192.168.10.33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 dirty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5B1E61D-4C20-48DE-96D7-6FE29B405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966" y="3075298"/>
            <a:ext cx="60483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>
                <a:ea typeface="바탕" panose="02030600000101010101" pitchFamily="18" charset="-127"/>
              </a:rPr>
              <a:t>Paskutinis baitas bitais: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>
                <a:ea typeface="바탕" panose="02030600000101010101" pitchFamily="18" charset="-127"/>
              </a:rPr>
              <a:t>30: </a:t>
            </a:r>
            <a:r>
              <a:rPr lang="lt-LT" altLang="lt-LT" sz="1800" b="1" i="1">
                <a:ea typeface="바탕" panose="02030600000101010101" pitchFamily="18" charset="-127"/>
              </a:rPr>
              <a:t>0 0 0</a:t>
            </a:r>
            <a:r>
              <a:rPr lang="en-US" altLang="lt-LT" sz="1800" b="1" i="1">
                <a:ea typeface="바탕" panose="02030600000101010101" pitchFamily="18" charset="-127"/>
              </a:rPr>
              <a:t> </a:t>
            </a:r>
            <a:r>
              <a:rPr lang="lt-LT" altLang="lt-LT" sz="1800" b="1" i="1">
                <a:ea typeface="바탕" panose="02030600000101010101" pitchFamily="18" charset="-127"/>
              </a:rPr>
              <a:t>1 1 1 1 0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>
                <a:ea typeface="바탕" panose="02030600000101010101" pitchFamily="18" charset="-127"/>
              </a:rPr>
              <a:t>31: </a:t>
            </a:r>
            <a:r>
              <a:rPr lang="lt-LT" altLang="lt-LT" sz="1800" b="1" i="1">
                <a:ea typeface="바탕" panose="02030600000101010101" pitchFamily="18" charset="-127"/>
              </a:rPr>
              <a:t>0 0 0</a:t>
            </a:r>
            <a:r>
              <a:rPr lang="en-US" altLang="lt-LT" sz="1800" b="1" i="1">
                <a:ea typeface="바탕" panose="02030600000101010101" pitchFamily="18" charset="-127"/>
              </a:rPr>
              <a:t> </a:t>
            </a:r>
            <a:r>
              <a:rPr lang="lt-LT" altLang="lt-LT" sz="1800" b="1" i="1">
                <a:ea typeface="바탕" panose="02030600000101010101" pitchFamily="18" charset="-127"/>
              </a:rPr>
              <a:t>1 1 1 1 1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>
                <a:ea typeface="바탕" panose="02030600000101010101" pitchFamily="18" charset="-127"/>
              </a:rPr>
              <a:t>32: </a:t>
            </a:r>
            <a:r>
              <a:rPr lang="lt-LT" altLang="lt-LT" sz="1800" b="1" i="1">
                <a:ea typeface="바탕" panose="02030600000101010101" pitchFamily="18" charset="-127"/>
              </a:rPr>
              <a:t>0 0 1</a:t>
            </a:r>
            <a:r>
              <a:rPr lang="en-US" altLang="lt-LT" sz="1800" b="1" i="1">
                <a:ea typeface="바탕" panose="02030600000101010101" pitchFamily="18" charset="-127"/>
              </a:rPr>
              <a:t> </a:t>
            </a:r>
            <a:r>
              <a:rPr lang="lt-LT" altLang="lt-LT" sz="1800" b="1" i="1">
                <a:ea typeface="바탕" panose="02030600000101010101" pitchFamily="18" charset="-127"/>
              </a:rPr>
              <a:t>0 0 0 0 0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>
                <a:ea typeface="바탕" panose="02030600000101010101" pitchFamily="18" charset="-127"/>
              </a:rPr>
              <a:t>33: </a:t>
            </a:r>
            <a:r>
              <a:rPr lang="lt-LT" altLang="lt-LT" sz="1800" b="1" i="1">
                <a:ea typeface="바탕" panose="02030600000101010101" pitchFamily="18" charset="-127"/>
              </a:rPr>
              <a:t>0 0 1</a:t>
            </a:r>
            <a:r>
              <a:rPr lang="en-US" altLang="lt-LT" sz="1800" b="1" i="1">
                <a:ea typeface="바탕" panose="02030600000101010101" pitchFamily="18" charset="-127"/>
              </a:rPr>
              <a:t> </a:t>
            </a:r>
            <a:r>
              <a:rPr lang="lt-LT" altLang="lt-LT" sz="1800" b="1" i="1">
                <a:ea typeface="바탕" panose="02030600000101010101" pitchFamily="18" charset="-127"/>
              </a:rPr>
              <a:t>0 0 0 0 </a:t>
            </a:r>
            <a:r>
              <a:rPr lang="en-US" altLang="lt-LT" sz="1800" b="1" i="1">
                <a:ea typeface="바탕" panose="02030600000101010101" pitchFamily="18" charset="-127"/>
              </a:rPr>
              <a:t>1</a:t>
            </a:r>
          </a:p>
        </p:txBody>
      </p:sp>
      <p:sp>
        <p:nvSpPr>
          <p:cNvPr id="25604" name="Line 3">
            <a:extLst>
              <a:ext uri="{FF2B5EF4-FFF2-40B4-BE49-F238E27FC236}">
                <a16:creationId xmlns:a16="http://schemas.microsoft.com/office/drawing/2014/main" id="{E56BA119-F99E-4509-B5CB-7F4AC442F7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0013" y="3333750"/>
            <a:ext cx="100012" cy="116205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CFB12050-4E50-40C7-BC64-50DD6DCF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4495800"/>
            <a:ext cx="7974012" cy="2033588"/>
          </a:xfrm>
          <a:prstGeom prst="rect">
            <a:avLst/>
          </a:prstGeom>
          <a:noFill/>
          <a:ln>
            <a:solidFill>
              <a:srgbClr val="3465A4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328613" indent="-3286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defRPr/>
            </a:pPr>
            <a:r>
              <a:rPr lang="lt-LT" altLang="lt-LT" b="1" i="1" dirty="0"/>
              <a:t>M</a:t>
            </a:r>
            <a:r>
              <a:rPr lang="en-US" altLang="lt-LT" b="1" i="1" dirty="0" err="1"/>
              <a:t>atome</a:t>
            </a:r>
            <a:r>
              <a:rPr lang="en-US" altLang="lt-LT" b="1" i="1" dirty="0"/>
              <a:t>, </a:t>
            </a:r>
            <a:r>
              <a:rPr lang="en-US" altLang="lt-LT" b="1" i="1" dirty="0" err="1"/>
              <a:t>kad</a:t>
            </a:r>
            <a:r>
              <a:rPr lang="en-US" altLang="lt-LT" b="1" i="1" dirty="0"/>
              <a:t> </a:t>
            </a:r>
            <a:r>
              <a:rPr lang="en-US" altLang="lt-LT" b="1" i="1" dirty="0" err="1"/>
              <a:t>pirmi</a:t>
            </a:r>
            <a:r>
              <a:rPr lang="en-US" altLang="lt-LT" b="1" i="1" dirty="0"/>
              <a:t> du </a:t>
            </a:r>
            <a:r>
              <a:rPr lang="en-US" altLang="lt-LT" b="1" i="1" dirty="0" err="1"/>
              <a:t>adresai</a:t>
            </a:r>
            <a:r>
              <a:rPr lang="en-US" altLang="lt-LT" b="1" i="1" dirty="0"/>
              <a:t> </a:t>
            </a:r>
            <a:r>
              <a:rPr lang="en-US" altLang="lt-LT" b="1" i="1" dirty="0" err="1"/>
              <a:t>priklauso</a:t>
            </a:r>
            <a:r>
              <a:rPr lang="en-US" altLang="lt-LT" b="1" i="1" dirty="0"/>
              <a:t> </a:t>
            </a:r>
            <a:r>
              <a:rPr lang="en-US" altLang="lt-LT" b="1" i="1" dirty="0" err="1"/>
              <a:t>vienam</a:t>
            </a:r>
            <a:r>
              <a:rPr lang="en-US" altLang="lt-LT" b="1" i="1" dirty="0"/>
              <a:t> </a:t>
            </a:r>
            <a:r>
              <a:rPr lang="en-US" altLang="lt-LT" b="1" i="1" dirty="0" err="1"/>
              <a:t>tinklui</a:t>
            </a:r>
            <a:r>
              <a:rPr lang="en-US" altLang="lt-LT" b="1" i="1" dirty="0"/>
              <a:t>, </a:t>
            </a:r>
            <a:r>
              <a:rPr lang="en-US" altLang="lt-LT" b="1" i="1" dirty="0" err="1"/>
              <a:t>kiti</a:t>
            </a:r>
            <a:r>
              <a:rPr lang="en-US" altLang="lt-LT" b="1" i="1" dirty="0"/>
              <a:t> du </a:t>
            </a:r>
            <a:r>
              <a:rPr lang="en-US" altLang="lt-LT" b="1" i="1" dirty="0" err="1"/>
              <a:t>kitam</a:t>
            </a:r>
            <a:r>
              <a:rPr lang="en-US" altLang="lt-LT" b="1" i="1" dirty="0"/>
              <a:t>. </a:t>
            </a:r>
            <a:endParaRPr lang="lt-LT" altLang="lt-LT" b="1" i="1" dirty="0"/>
          </a:p>
          <a:p>
            <a:pPr marL="0" indent="0" eaLnBrk="1" hangingPunct="1">
              <a:buClr>
                <a:srgbClr val="000000"/>
              </a:buClr>
              <a:buSzPct val="100000"/>
              <a:defRPr/>
            </a:pPr>
            <a:endParaRPr lang="lt-LT" altLang="lt-LT" b="1" i="1" dirty="0">
              <a:solidFill>
                <a:srgbClr val="FF0000"/>
              </a:solidFill>
            </a:endParaRPr>
          </a:p>
          <a:p>
            <a:pPr marL="0" indent="0" eaLnBrk="1" hangingPunct="1">
              <a:buClr>
                <a:srgbClr val="000000"/>
              </a:buClr>
              <a:buSzPct val="100000"/>
              <a:defRPr/>
            </a:pPr>
            <a:r>
              <a:rPr lang="en-US" altLang="lt-LT" b="1" i="1" dirty="0" err="1">
                <a:solidFill>
                  <a:srgbClr val="FF0000"/>
                </a:solidFill>
              </a:rPr>
              <a:t>Kokie</a:t>
            </a:r>
            <a:r>
              <a:rPr lang="en-US" altLang="lt-LT" b="1" i="1" dirty="0">
                <a:solidFill>
                  <a:srgbClr val="FF0000"/>
                </a:solidFill>
              </a:rPr>
              <a:t> </a:t>
            </a:r>
            <a:r>
              <a:rPr lang="en-US" altLang="lt-LT" b="1" i="1" dirty="0" err="1">
                <a:solidFill>
                  <a:srgbClr val="FF0000"/>
                </a:solidFill>
              </a:rPr>
              <a:t>tinkl</a:t>
            </a:r>
            <a:r>
              <a:rPr lang="lt-LT" altLang="lt-LT" b="1" i="1" dirty="0">
                <a:solidFill>
                  <a:srgbClr val="FF0000"/>
                </a:solidFill>
              </a:rPr>
              <a:t>ų adresai? </a:t>
            </a:r>
            <a:endParaRPr lang="lt-LT" altLang="lt-LT" b="1" i="1" dirty="0"/>
          </a:p>
          <a:p>
            <a:pPr marL="342900" eaLnBrk="1" hangingPunct="1">
              <a:buSzPct val="100000"/>
              <a:defRPr/>
            </a:pPr>
            <a:r>
              <a:rPr lang="lt-LT" altLang="lt-LT" b="1" i="1" dirty="0"/>
              <a:t>Tinklo adrese  5 paskutiniai bitai turi būti „0““</a:t>
            </a:r>
          </a:p>
          <a:p>
            <a:pPr marL="342900" eaLnBrk="1" hangingPunct="1">
              <a:buSzPct val="100000"/>
              <a:defRPr/>
            </a:pPr>
            <a:r>
              <a:rPr lang="lt-LT" altLang="lt-LT" b="1" i="1" dirty="0"/>
              <a:t>Pirm</a:t>
            </a:r>
            <a:r>
              <a:rPr lang="en-US" altLang="lt-LT" b="1" i="1" dirty="0"/>
              <a:t>o</a:t>
            </a:r>
            <a:r>
              <a:rPr lang="lt-LT" altLang="lt-LT" b="1" i="1" dirty="0"/>
              <a:t> tinkl</a:t>
            </a:r>
            <a:r>
              <a:rPr lang="en-US" altLang="lt-LT" b="1" i="1" dirty="0"/>
              <a:t>o </a:t>
            </a:r>
            <a:r>
              <a:rPr lang="en-US" altLang="lt-LT" b="1" i="1" dirty="0" err="1"/>
              <a:t>adresas</a:t>
            </a:r>
            <a:r>
              <a:rPr lang="en-US" altLang="lt-LT" b="1" i="1" dirty="0"/>
              <a:t>   (</a:t>
            </a:r>
            <a:r>
              <a:rPr lang="en-US" altLang="lt-LT" b="1" i="1" dirty="0" err="1"/>
              <a:t>paskutinis</a:t>
            </a:r>
            <a:r>
              <a:rPr lang="en-US" altLang="lt-LT" b="1" i="1" dirty="0"/>
              <a:t> </a:t>
            </a:r>
            <a:r>
              <a:rPr lang="en-US" altLang="lt-LT" b="1" i="1" dirty="0" err="1"/>
              <a:t>baitas</a:t>
            </a:r>
            <a:r>
              <a:rPr lang="lt-LT" altLang="lt-LT" b="1" i="1" dirty="0"/>
              <a:t> </a:t>
            </a:r>
            <a:r>
              <a:rPr lang="en-US" altLang="lt-LT" b="1" i="1" dirty="0">
                <a:solidFill>
                  <a:srgbClr val="FF0000"/>
                </a:solidFill>
              </a:rPr>
              <a:t>000</a:t>
            </a:r>
            <a:r>
              <a:rPr lang="lt-LT" altLang="lt-LT" b="1" i="1" dirty="0"/>
              <a:t>0000</a:t>
            </a:r>
            <a:r>
              <a:rPr lang="en-US" altLang="lt-LT" b="1" i="1" dirty="0"/>
              <a:t>0</a:t>
            </a:r>
            <a:r>
              <a:rPr lang="lt-LT" altLang="lt-LT" b="1" i="1" dirty="0"/>
              <a:t>)</a:t>
            </a:r>
            <a:r>
              <a:rPr lang="en-US" altLang="lt-LT" b="1" i="1" dirty="0"/>
              <a:t>:   </a:t>
            </a:r>
            <a:r>
              <a:rPr lang="lt-LT" altLang="lt-LT" b="1" i="1" dirty="0"/>
              <a:t> 192.168.10.0/27</a:t>
            </a:r>
          </a:p>
          <a:p>
            <a:pPr marL="342900" eaLnBrk="1" hangingPunct="1">
              <a:buSzPct val="100000"/>
              <a:defRPr/>
            </a:pPr>
            <a:r>
              <a:rPr lang="lt-LT" altLang="lt-LT" b="1" i="1" dirty="0"/>
              <a:t>Antr</a:t>
            </a:r>
            <a:r>
              <a:rPr lang="en-US" altLang="lt-LT" b="1" i="1" dirty="0"/>
              <a:t>o</a:t>
            </a:r>
            <a:r>
              <a:rPr lang="lt-LT" altLang="lt-LT" b="1" i="1" dirty="0"/>
              <a:t> tinkl</a:t>
            </a:r>
            <a:r>
              <a:rPr lang="en-US" altLang="lt-LT" b="1" i="1" dirty="0"/>
              <a:t>o </a:t>
            </a:r>
            <a:r>
              <a:rPr lang="en-US" altLang="lt-LT" b="1" i="1" dirty="0" err="1"/>
              <a:t>adresas</a:t>
            </a:r>
            <a:r>
              <a:rPr lang="en-US" altLang="lt-LT" b="1" i="1" dirty="0"/>
              <a:t> </a:t>
            </a:r>
            <a:r>
              <a:rPr lang="lt-LT" altLang="lt-LT" b="1" i="1" dirty="0"/>
              <a:t>  </a:t>
            </a:r>
            <a:r>
              <a:rPr lang="en-US" altLang="lt-LT" b="1" i="1" dirty="0"/>
              <a:t> (</a:t>
            </a:r>
            <a:r>
              <a:rPr lang="en-US" altLang="lt-LT" b="1" i="1" dirty="0" err="1"/>
              <a:t>paskutinis</a:t>
            </a:r>
            <a:r>
              <a:rPr lang="en-US" altLang="lt-LT" b="1" i="1" dirty="0"/>
              <a:t> </a:t>
            </a:r>
            <a:r>
              <a:rPr lang="en-US" altLang="lt-LT" b="1" i="1" dirty="0" err="1"/>
              <a:t>baitas</a:t>
            </a:r>
            <a:r>
              <a:rPr lang="lt-LT" altLang="lt-LT" b="1" i="1" dirty="0"/>
              <a:t> </a:t>
            </a:r>
            <a:r>
              <a:rPr lang="en-US" altLang="lt-LT" b="1" i="1" dirty="0">
                <a:solidFill>
                  <a:srgbClr val="FF0000"/>
                </a:solidFill>
              </a:rPr>
              <a:t>001</a:t>
            </a:r>
            <a:r>
              <a:rPr lang="lt-LT" altLang="lt-LT" b="1" i="1" dirty="0"/>
              <a:t>0000</a:t>
            </a:r>
            <a:r>
              <a:rPr lang="en-US" altLang="lt-LT" b="1" i="1" dirty="0"/>
              <a:t>0</a:t>
            </a:r>
            <a:r>
              <a:rPr lang="lt-LT" altLang="lt-LT" b="1" i="1" dirty="0"/>
              <a:t>)</a:t>
            </a:r>
            <a:r>
              <a:rPr lang="en-US" altLang="lt-LT" b="1" i="1" dirty="0"/>
              <a:t>:  </a:t>
            </a:r>
            <a:r>
              <a:rPr lang="lt-LT" altLang="lt-LT" b="1" i="1" dirty="0"/>
              <a:t> 192.168.10.32/27</a:t>
            </a:r>
          </a:p>
          <a:p>
            <a:pPr marL="342900" eaLnBrk="1" hangingPunct="1">
              <a:buSzPct val="100000"/>
              <a:defRPr/>
            </a:pPr>
            <a:endParaRPr lang="lt-LT" altLang="lt-LT" b="1" i="1" dirty="0"/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id="{C1A568FD-3C5D-42C8-83A4-0FEA953EF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7704" y="3861048"/>
            <a:ext cx="2002309" cy="7200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id="{A6D14AB8-F7ED-46FF-AB58-6F93D52A7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8" y="260350"/>
            <a:ext cx="1720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2400" b="1"/>
              <a:t>U</a:t>
            </a:r>
            <a:r>
              <a:rPr lang="lt-LT" altLang="lt-LT" sz="2400" b="1"/>
              <a:t>žduotis 1</a:t>
            </a:r>
          </a:p>
        </p:txBody>
      </p:sp>
      <p:grpSp>
        <p:nvGrpSpPr>
          <p:cNvPr id="25608" name="Group 7">
            <a:extLst>
              <a:ext uri="{FF2B5EF4-FFF2-40B4-BE49-F238E27FC236}">
                <a16:creationId xmlns:a16="http://schemas.microsoft.com/office/drawing/2014/main" id="{4849CAE8-9AAC-40DC-8AD9-010A64D9930F}"/>
              </a:ext>
            </a:extLst>
          </p:cNvPr>
          <p:cNvGrpSpPr>
            <a:grpSpLocks/>
          </p:cNvGrpSpPr>
          <p:nvPr/>
        </p:nvGrpSpPr>
        <p:grpSpPr bwMode="auto">
          <a:xfrm>
            <a:off x="4999039" y="6161088"/>
            <a:ext cx="941114" cy="366712"/>
            <a:chOff x="3223" y="3881"/>
            <a:chExt cx="580" cy="231"/>
          </a:xfrm>
        </p:grpSpPr>
        <p:sp>
          <p:nvSpPr>
            <p:cNvPr id="25610" name="AutoShape 8">
              <a:extLst>
                <a:ext uri="{FF2B5EF4-FFF2-40B4-BE49-F238E27FC236}">
                  <a16:creationId xmlns:a16="http://schemas.microsoft.com/office/drawing/2014/main" id="{7D5204F2-CC1D-4E5C-8C1D-7138CD44A949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3472" y="3641"/>
              <a:ext cx="82" cy="580"/>
            </a:xfrm>
            <a:prstGeom prst="leftBrace">
              <a:avLst>
                <a:gd name="adj1" fmla="val 111795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25611" name="Rectangle 9">
              <a:extLst>
                <a:ext uri="{FF2B5EF4-FFF2-40B4-BE49-F238E27FC236}">
                  <a16:creationId xmlns:a16="http://schemas.microsoft.com/office/drawing/2014/main" id="{49CF3CD6-ECFB-4F4D-8D67-8FB4057A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3881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lt-LT" sz="1800" b="1" i="1"/>
                <a:t>32</a:t>
              </a:r>
            </a:p>
          </p:txBody>
        </p:sp>
      </p:grpSp>
      <p:sp>
        <p:nvSpPr>
          <p:cNvPr id="25609" name="TextBox 2">
            <a:extLst>
              <a:ext uri="{FF2B5EF4-FFF2-40B4-BE49-F238E27FC236}">
                <a16:creationId xmlns:a16="http://schemas.microsoft.com/office/drawing/2014/main" id="{1FA78F3C-FF02-4022-805B-2CEEB1E8C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3656013"/>
            <a:ext cx="966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lt-LT" altLang="en-US">
                <a:solidFill>
                  <a:schemeClr val="tx1"/>
                </a:solidFill>
              </a:rPr>
              <a:t>2 tinklai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C530009C-FFFC-4AC1-809E-D6AB7B1B4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1196975"/>
            <a:ext cx="6884988" cy="230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Pakomentuokite </a:t>
            </a:r>
            <a:r>
              <a:rPr lang="lt-LT" altLang="lt-LT" sz="1800" b="1"/>
              <a:t>šių IP adresų interpretaciją, kai prefiksas /27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	</a:t>
            </a:r>
            <a:r>
              <a:rPr lang="lt-LT" altLang="lt-LT" sz="1800" b="1"/>
              <a:t>192.168.10.30</a:t>
            </a:r>
            <a:r>
              <a:rPr lang="en-US" altLang="lt-LT" sz="1800" b="1"/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192.168.10.31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192.168.10.32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192.168.10.33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236FBDB-C3B7-404E-82D7-BAEAC5D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049588"/>
            <a:ext cx="60483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>
                <a:ea typeface="바탕" panose="02030600000101010101" pitchFamily="18" charset="-127"/>
              </a:rPr>
              <a:t>Paskutinis baitas bitais: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>
                <a:ea typeface="바탕" panose="02030600000101010101" pitchFamily="18" charset="-127"/>
              </a:rPr>
              <a:t>30: </a:t>
            </a:r>
            <a:r>
              <a:rPr lang="lt-LT" altLang="lt-LT" sz="1800" b="1" i="1">
                <a:ea typeface="바탕" panose="02030600000101010101" pitchFamily="18" charset="-127"/>
              </a:rPr>
              <a:t>0 0 0</a:t>
            </a:r>
            <a:r>
              <a:rPr lang="en-US" altLang="lt-LT" sz="1800" b="1" i="1">
                <a:ea typeface="바탕" panose="02030600000101010101" pitchFamily="18" charset="-127"/>
              </a:rPr>
              <a:t> </a:t>
            </a:r>
            <a:r>
              <a:rPr lang="lt-LT" altLang="lt-LT" sz="1800" b="1" i="1">
                <a:ea typeface="바탕" panose="02030600000101010101" pitchFamily="18" charset="-127"/>
              </a:rPr>
              <a:t>1 1 1 1 0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>
                <a:ea typeface="바탕" panose="02030600000101010101" pitchFamily="18" charset="-127"/>
              </a:rPr>
              <a:t>31: </a:t>
            </a:r>
            <a:r>
              <a:rPr lang="lt-LT" altLang="lt-LT" sz="1800" b="1" i="1">
                <a:ea typeface="바탕" panose="02030600000101010101" pitchFamily="18" charset="-127"/>
              </a:rPr>
              <a:t>0 0 0</a:t>
            </a:r>
            <a:r>
              <a:rPr lang="en-US" altLang="lt-LT" sz="1800" b="1" i="1">
                <a:ea typeface="바탕" panose="02030600000101010101" pitchFamily="18" charset="-127"/>
              </a:rPr>
              <a:t> </a:t>
            </a:r>
            <a:r>
              <a:rPr lang="lt-LT" altLang="lt-LT" sz="1800" b="1" i="1">
                <a:ea typeface="바탕" panose="02030600000101010101" pitchFamily="18" charset="-127"/>
              </a:rPr>
              <a:t>1 1 1 1 1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>
                <a:ea typeface="바탕" panose="02030600000101010101" pitchFamily="18" charset="-127"/>
              </a:rPr>
              <a:t>32: </a:t>
            </a:r>
            <a:r>
              <a:rPr lang="lt-LT" altLang="lt-LT" sz="1800" b="1" i="1">
                <a:ea typeface="바탕" panose="02030600000101010101" pitchFamily="18" charset="-127"/>
              </a:rPr>
              <a:t>0 0 1</a:t>
            </a:r>
            <a:r>
              <a:rPr lang="en-US" altLang="lt-LT" sz="1800" b="1" i="1">
                <a:ea typeface="바탕" panose="02030600000101010101" pitchFamily="18" charset="-127"/>
              </a:rPr>
              <a:t> </a:t>
            </a:r>
            <a:r>
              <a:rPr lang="lt-LT" altLang="lt-LT" sz="1800" b="1" i="1">
                <a:ea typeface="바탕" panose="02030600000101010101" pitchFamily="18" charset="-127"/>
              </a:rPr>
              <a:t>0 0 0 0 0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>
                <a:ea typeface="바탕" panose="02030600000101010101" pitchFamily="18" charset="-127"/>
              </a:rPr>
              <a:t>33: </a:t>
            </a:r>
            <a:r>
              <a:rPr lang="lt-LT" altLang="lt-LT" sz="1800" b="1" i="1">
                <a:ea typeface="바탕" panose="02030600000101010101" pitchFamily="18" charset="-127"/>
              </a:rPr>
              <a:t>0 0 1</a:t>
            </a:r>
            <a:r>
              <a:rPr lang="en-US" altLang="lt-LT" sz="1800" b="1" i="1">
                <a:ea typeface="바탕" panose="02030600000101010101" pitchFamily="18" charset="-127"/>
              </a:rPr>
              <a:t> </a:t>
            </a:r>
            <a:r>
              <a:rPr lang="lt-LT" altLang="lt-LT" sz="1800" b="1" i="1">
                <a:ea typeface="바탕" panose="02030600000101010101" pitchFamily="18" charset="-127"/>
              </a:rPr>
              <a:t>0 0 0 0 </a:t>
            </a:r>
            <a:r>
              <a:rPr lang="en-US" altLang="lt-LT" sz="1800" b="1" i="1">
                <a:ea typeface="바탕" panose="02030600000101010101" pitchFamily="18" charset="-127"/>
              </a:rPr>
              <a:t>1</a:t>
            </a:r>
          </a:p>
        </p:txBody>
      </p:sp>
      <p:sp>
        <p:nvSpPr>
          <p:cNvPr id="27652" name="Line 3">
            <a:extLst>
              <a:ext uri="{FF2B5EF4-FFF2-40B4-BE49-F238E27FC236}">
                <a16:creationId xmlns:a16="http://schemas.microsoft.com/office/drawing/2014/main" id="{08431704-3A36-4007-970C-153C6FE190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0013" y="3333750"/>
            <a:ext cx="100012" cy="1162050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5F0874AC-8DA4-4D8E-AEFE-D078A38E5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4495800"/>
            <a:ext cx="7974012" cy="2033588"/>
          </a:xfrm>
          <a:prstGeom prst="rect">
            <a:avLst/>
          </a:prstGeom>
          <a:noFill/>
          <a:ln>
            <a:solidFill>
              <a:srgbClr val="3465A4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328613" indent="-3286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defRPr/>
            </a:pPr>
            <a:r>
              <a:rPr lang="lt-LT" altLang="lt-LT" b="1" i="1" dirty="0"/>
              <a:t>M</a:t>
            </a:r>
            <a:r>
              <a:rPr lang="en-US" altLang="lt-LT" b="1" i="1" dirty="0" err="1"/>
              <a:t>atome</a:t>
            </a:r>
            <a:r>
              <a:rPr lang="en-US" altLang="lt-LT" b="1" i="1" dirty="0"/>
              <a:t>, </a:t>
            </a:r>
            <a:r>
              <a:rPr lang="en-US" altLang="lt-LT" b="1" i="1" dirty="0" err="1"/>
              <a:t>kad</a:t>
            </a:r>
            <a:r>
              <a:rPr lang="en-US" altLang="lt-LT" b="1" i="1" dirty="0"/>
              <a:t> </a:t>
            </a:r>
            <a:r>
              <a:rPr lang="en-US" altLang="lt-LT" b="1" i="1" dirty="0" err="1"/>
              <a:t>pirmi</a:t>
            </a:r>
            <a:r>
              <a:rPr lang="en-US" altLang="lt-LT" b="1" i="1" dirty="0"/>
              <a:t> du </a:t>
            </a:r>
            <a:r>
              <a:rPr lang="en-US" altLang="lt-LT" b="1" i="1" dirty="0" err="1"/>
              <a:t>adresai</a:t>
            </a:r>
            <a:r>
              <a:rPr lang="en-US" altLang="lt-LT" b="1" i="1" dirty="0"/>
              <a:t> </a:t>
            </a:r>
            <a:r>
              <a:rPr lang="en-US" altLang="lt-LT" b="1" i="1" dirty="0" err="1"/>
              <a:t>priklauso</a:t>
            </a:r>
            <a:r>
              <a:rPr lang="en-US" altLang="lt-LT" b="1" i="1" dirty="0"/>
              <a:t> </a:t>
            </a:r>
            <a:r>
              <a:rPr lang="en-US" altLang="lt-LT" b="1" i="1" dirty="0" err="1"/>
              <a:t>vienam</a:t>
            </a:r>
            <a:r>
              <a:rPr lang="en-US" altLang="lt-LT" b="1" i="1" dirty="0"/>
              <a:t> </a:t>
            </a:r>
            <a:r>
              <a:rPr lang="en-US" altLang="lt-LT" b="1" i="1" dirty="0" err="1"/>
              <a:t>tinklui</a:t>
            </a:r>
            <a:r>
              <a:rPr lang="en-US" altLang="lt-LT" b="1" i="1" dirty="0"/>
              <a:t>, </a:t>
            </a:r>
            <a:r>
              <a:rPr lang="en-US" altLang="lt-LT" b="1" i="1" dirty="0" err="1"/>
              <a:t>kiti</a:t>
            </a:r>
            <a:r>
              <a:rPr lang="en-US" altLang="lt-LT" b="1" i="1" dirty="0"/>
              <a:t> du </a:t>
            </a:r>
            <a:r>
              <a:rPr lang="en-US" altLang="lt-LT" b="1" i="1" dirty="0" err="1"/>
              <a:t>kitam</a:t>
            </a:r>
            <a:r>
              <a:rPr lang="en-US" altLang="lt-LT" b="1" i="1" dirty="0"/>
              <a:t>. </a:t>
            </a:r>
            <a:endParaRPr lang="lt-LT" altLang="lt-LT" b="1" i="1" dirty="0"/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defRPr/>
            </a:pPr>
            <a:endParaRPr lang="lt-LT" altLang="lt-LT" b="1" i="1" dirty="0">
              <a:solidFill>
                <a:srgbClr val="FF0000"/>
              </a:solidFill>
            </a:endParaRPr>
          </a:p>
          <a:p>
            <a:pPr marL="0" indent="0" eaLnBrk="1" hangingPunct="1">
              <a:buClr>
                <a:srgbClr val="000000"/>
              </a:buClr>
              <a:buSzPct val="100000"/>
              <a:defRPr/>
            </a:pPr>
            <a:r>
              <a:rPr lang="en-US" altLang="lt-LT" b="1" i="1" dirty="0" err="1">
                <a:solidFill>
                  <a:srgbClr val="FF0000"/>
                </a:solidFill>
              </a:rPr>
              <a:t>Kokie</a:t>
            </a:r>
            <a:r>
              <a:rPr lang="en-US" altLang="lt-LT" b="1" i="1" dirty="0">
                <a:solidFill>
                  <a:srgbClr val="FF0000"/>
                </a:solidFill>
              </a:rPr>
              <a:t> </a:t>
            </a:r>
            <a:r>
              <a:rPr lang="en-US" altLang="lt-LT" b="1" i="1" dirty="0" err="1">
                <a:solidFill>
                  <a:srgbClr val="FF0000"/>
                </a:solidFill>
              </a:rPr>
              <a:t>tinkl</a:t>
            </a:r>
            <a:r>
              <a:rPr lang="lt-LT" altLang="lt-LT" b="1" i="1" dirty="0">
                <a:solidFill>
                  <a:srgbClr val="FF0000"/>
                </a:solidFill>
              </a:rPr>
              <a:t>ų adresai? </a:t>
            </a:r>
            <a:endParaRPr lang="lt-LT" altLang="lt-LT" b="1" i="1" dirty="0"/>
          </a:p>
          <a:p>
            <a:pPr marL="342900" eaLnBrk="1" hangingPunct="1">
              <a:buSzPct val="100000"/>
              <a:defRPr/>
            </a:pPr>
            <a:r>
              <a:rPr lang="lt-LT" altLang="lt-LT" b="1" i="1" dirty="0"/>
              <a:t>Pirm</a:t>
            </a:r>
            <a:r>
              <a:rPr lang="en-US" altLang="lt-LT" b="1" i="1" dirty="0"/>
              <a:t>o</a:t>
            </a:r>
            <a:r>
              <a:rPr lang="lt-LT" altLang="lt-LT" b="1" i="1" dirty="0"/>
              <a:t> tinkl</a:t>
            </a:r>
            <a:r>
              <a:rPr lang="en-US" altLang="lt-LT" b="1" i="1" dirty="0"/>
              <a:t>o </a:t>
            </a:r>
            <a:r>
              <a:rPr lang="en-US" altLang="lt-LT" b="1" i="1" dirty="0" err="1"/>
              <a:t>adresas</a:t>
            </a:r>
            <a:r>
              <a:rPr lang="en-US" altLang="lt-LT" b="1" i="1" dirty="0"/>
              <a:t> (</a:t>
            </a:r>
            <a:r>
              <a:rPr lang="en-US" altLang="lt-LT" b="1" i="1" dirty="0" err="1"/>
              <a:t>paskutinis</a:t>
            </a:r>
            <a:r>
              <a:rPr lang="en-US" altLang="lt-LT" b="1" i="1" dirty="0"/>
              <a:t> </a:t>
            </a:r>
            <a:r>
              <a:rPr lang="en-US" altLang="lt-LT" b="1" i="1" dirty="0" err="1"/>
              <a:t>baitas</a:t>
            </a:r>
            <a:r>
              <a:rPr lang="lt-LT" altLang="lt-LT" b="1" i="1" dirty="0"/>
              <a:t> </a:t>
            </a:r>
            <a:r>
              <a:rPr lang="en-US" altLang="lt-LT" b="1" i="1" dirty="0">
                <a:solidFill>
                  <a:srgbClr val="FF0000"/>
                </a:solidFill>
              </a:rPr>
              <a:t>000</a:t>
            </a:r>
            <a:r>
              <a:rPr lang="lt-LT" altLang="lt-LT" b="1" i="1" dirty="0"/>
              <a:t>000</a:t>
            </a:r>
            <a:r>
              <a:rPr lang="en-US" altLang="lt-LT" b="1" i="1" dirty="0"/>
              <a:t>0</a:t>
            </a:r>
            <a:r>
              <a:rPr lang="lt-LT" altLang="lt-LT" b="1" i="1" dirty="0"/>
              <a:t>0)</a:t>
            </a:r>
            <a:r>
              <a:rPr lang="en-US" altLang="lt-LT" b="1" i="1" dirty="0"/>
              <a:t>:    </a:t>
            </a:r>
            <a:r>
              <a:rPr lang="lt-LT" altLang="lt-LT" b="1" i="1" dirty="0"/>
              <a:t> 192.168.10.0/27</a:t>
            </a:r>
          </a:p>
          <a:p>
            <a:pPr marL="342900" eaLnBrk="1" hangingPunct="1">
              <a:buSzPct val="100000"/>
              <a:defRPr/>
            </a:pPr>
            <a:r>
              <a:rPr lang="lt-LT" altLang="lt-LT" b="1" i="1" dirty="0"/>
              <a:t>Antr</a:t>
            </a:r>
            <a:r>
              <a:rPr lang="en-US" altLang="lt-LT" b="1" i="1" dirty="0"/>
              <a:t>o</a:t>
            </a:r>
            <a:r>
              <a:rPr lang="lt-LT" altLang="lt-LT" b="1" i="1" dirty="0"/>
              <a:t> tinkl</a:t>
            </a:r>
            <a:r>
              <a:rPr lang="en-US" altLang="lt-LT" b="1" i="1" dirty="0"/>
              <a:t>o </a:t>
            </a:r>
            <a:r>
              <a:rPr lang="en-US" altLang="lt-LT" b="1" i="1" dirty="0" err="1"/>
              <a:t>adresas</a:t>
            </a:r>
            <a:r>
              <a:rPr lang="lt-LT" altLang="lt-LT" b="1" i="1" dirty="0"/>
              <a:t> </a:t>
            </a:r>
            <a:r>
              <a:rPr lang="en-US" altLang="lt-LT" b="1" i="1" dirty="0"/>
              <a:t> (</a:t>
            </a:r>
            <a:r>
              <a:rPr lang="en-US" altLang="lt-LT" b="1" i="1" dirty="0" err="1"/>
              <a:t>paskutinis</a:t>
            </a:r>
            <a:r>
              <a:rPr lang="en-US" altLang="lt-LT" b="1" i="1" dirty="0"/>
              <a:t> </a:t>
            </a:r>
            <a:r>
              <a:rPr lang="en-US" altLang="lt-LT" b="1" i="1" dirty="0" err="1"/>
              <a:t>baitas</a:t>
            </a:r>
            <a:r>
              <a:rPr lang="lt-LT" altLang="lt-LT" b="1" i="1" dirty="0"/>
              <a:t> </a:t>
            </a:r>
            <a:r>
              <a:rPr lang="en-US" altLang="lt-LT" b="1" i="1" dirty="0">
                <a:solidFill>
                  <a:srgbClr val="FF0000"/>
                </a:solidFill>
              </a:rPr>
              <a:t>001</a:t>
            </a:r>
            <a:r>
              <a:rPr lang="lt-LT" altLang="lt-LT" b="1" i="1" dirty="0"/>
              <a:t>0000</a:t>
            </a:r>
            <a:r>
              <a:rPr lang="en-US" altLang="lt-LT" b="1" i="1" dirty="0"/>
              <a:t>0</a:t>
            </a:r>
            <a:r>
              <a:rPr lang="lt-LT" altLang="lt-LT" b="1" i="1" dirty="0"/>
              <a:t>)</a:t>
            </a:r>
            <a:r>
              <a:rPr lang="en-US" altLang="lt-LT" b="1" i="1" dirty="0"/>
              <a:t>:    </a:t>
            </a:r>
            <a:r>
              <a:rPr lang="lt-LT" altLang="lt-LT" b="1" i="1" dirty="0"/>
              <a:t> 192.168.10.32/27</a:t>
            </a:r>
          </a:p>
          <a:p>
            <a:pPr marL="342900" eaLnBrk="1" hangingPunct="1">
              <a:buSzPct val="100000"/>
              <a:defRPr/>
            </a:pPr>
            <a:endParaRPr lang="lt-LT" altLang="lt-LT" b="1" i="1" dirty="0"/>
          </a:p>
          <a:p>
            <a:pPr marL="342900" eaLnBrk="1" hangingPunct="1">
              <a:buSzPct val="100000"/>
              <a:defRPr/>
            </a:pPr>
            <a:r>
              <a:rPr lang="lt-LT" altLang="lt-LT" b="1" i="1" dirty="0">
                <a:solidFill>
                  <a:srgbClr val="C00000"/>
                </a:solidFill>
              </a:rPr>
              <a:t>2. Po kiek </a:t>
            </a:r>
            <a:r>
              <a:rPr lang="en-US" altLang="lt-LT" b="1" i="1" dirty="0" err="1">
                <a:solidFill>
                  <a:srgbClr val="C00000"/>
                </a:solidFill>
              </a:rPr>
              <a:t>adres</a:t>
            </a:r>
            <a:r>
              <a:rPr lang="lt-LT" altLang="lt-LT" b="1" i="1" dirty="0">
                <a:solidFill>
                  <a:srgbClr val="C00000"/>
                </a:solidFill>
              </a:rPr>
              <a:t>ų yra šiuose tinkluose?</a:t>
            </a:r>
          </a:p>
        </p:txBody>
      </p:sp>
      <p:sp>
        <p:nvSpPr>
          <p:cNvPr id="27654" name="Line 5">
            <a:extLst>
              <a:ext uri="{FF2B5EF4-FFF2-40B4-BE49-F238E27FC236}">
                <a16:creationId xmlns:a16="http://schemas.microsoft.com/office/drawing/2014/main" id="{7F039364-FF57-4A81-A2D5-558B0DACD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4" y="3860800"/>
            <a:ext cx="1785939" cy="7225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Text Box 6">
            <a:extLst>
              <a:ext uri="{FF2B5EF4-FFF2-40B4-BE49-F238E27FC236}">
                <a16:creationId xmlns:a16="http://schemas.microsoft.com/office/drawing/2014/main" id="{345E8AED-05A2-404E-B24B-4195D35C2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8" y="260350"/>
            <a:ext cx="1720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2400" b="1"/>
              <a:t>U</a:t>
            </a:r>
            <a:r>
              <a:rPr lang="lt-LT" altLang="lt-LT" sz="2400" b="1"/>
              <a:t>žduotis 1</a:t>
            </a:r>
          </a:p>
        </p:txBody>
      </p:sp>
      <p:grpSp>
        <p:nvGrpSpPr>
          <p:cNvPr id="27656" name="Group 7">
            <a:extLst>
              <a:ext uri="{FF2B5EF4-FFF2-40B4-BE49-F238E27FC236}">
                <a16:creationId xmlns:a16="http://schemas.microsoft.com/office/drawing/2014/main" id="{F01F9E8A-AE64-42ED-9198-E134DC13ECDD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5876925"/>
            <a:ext cx="920750" cy="366713"/>
            <a:chOff x="2970" y="3702"/>
            <a:chExt cx="580" cy="231"/>
          </a:xfrm>
        </p:grpSpPr>
        <p:sp>
          <p:nvSpPr>
            <p:cNvPr id="27657" name="AutoShape 8">
              <a:extLst>
                <a:ext uri="{FF2B5EF4-FFF2-40B4-BE49-F238E27FC236}">
                  <a16:creationId xmlns:a16="http://schemas.microsoft.com/office/drawing/2014/main" id="{DD051BBC-2E99-4B85-9A1D-398EB472E795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3219" y="3460"/>
              <a:ext cx="82" cy="580"/>
            </a:xfrm>
            <a:prstGeom prst="leftBrace">
              <a:avLst>
                <a:gd name="adj1" fmla="val 111795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27658" name="Rectangle 9">
              <a:extLst>
                <a:ext uri="{FF2B5EF4-FFF2-40B4-BE49-F238E27FC236}">
                  <a16:creationId xmlns:a16="http://schemas.microsoft.com/office/drawing/2014/main" id="{B81BB7DC-4339-440B-920A-FAB56AEE2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3702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lt-LT" sz="1800" b="1" i="1"/>
                <a:t>32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C9CE5DC8-1A1D-4B86-BC56-35C294232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1196975"/>
            <a:ext cx="6884555" cy="175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/>
              <a:t>Pakomentuokite</a:t>
            </a:r>
            <a:r>
              <a:rPr lang="en-US" altLang="lt-LT" sz="1800" b="1" dirty="0"/>
              <a:t> </a:t>
            </a:r>
            <a:r>
              <a:rPr lang="lt-LT" altLang="lt-LT" sz="1800" b="1" dirty="0"/>
              <a:t>šių IP adresų interpretaciją, kai prefiksas /27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8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192.168.10.30</a:t>
            </a:r>
            <a:r>
              <a:rPr lang="en-US" altLang="lt-LT" sz="1800" b="1" dirty="0"/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192.168.10.31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192.168.10.32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192.168.10.33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CC4EA56-F0DB-4E61-8CC3-5C8E12CB6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1664496"/>
            <a:ext cx="3312368" cy="329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600" b="1" i="1" dirty="0" err="1">
                <a:ea typeface="바탕" panose="02030600000101010101" pitchFamily="18" charset="-127"/>
              </a:rPr>
              <a:t>Paskutinis</a:t>
            </a:r>
            <a:r>
              <a:rPr lang="en-US" altLang="lt-LT" sz="1600" b="1" i="1" dirty="0">
                <a:ea typeface="바탕" panose="02030600000101010101" pitchFamily="18" charset="-127"/>
              </a:rPr>
              <a:t> </a:t>
            </a:r>
            <a:r>
              <a:rPr lang="en-US" altLang="lt-LT" sz="1600" b="1" i="1" dirty="0" err="1">
                <a:ea typeface="바탕" panose="02030600000101010101" pitchFamily="18" charset="-127"/>
              </a:rPr>
              <a:t>baitas</a:t>
            </a:r>
            <a:r>
              <a:rPr lang="en-US" altLang="lt-LT" sz="1600" b="1" i="1" dirty="0">
                <a:ea typeface="바탕" panose="02030600000101010101" pitchFamily="18" charset="-127"/>
              </a:rPr>
              <a:t> </a:t>
            </a:r>
            <a:r>
              <a:rPr lang="en-US" altLang="lt-LT" sz="1600" b="1" i="1" dirty="0" err="1">
                <a:ea typeface="바탕" panose="02030600000101010101" pitchFamily="18" charset="-127"/>
              </a:rPr>
              <a:t>bitais</a:t>
            </a:r>
            <a:r>
              <a:rPr lang="en-US" altLang="lt-LT" sz="1600" b="1" i="1" dirty="0">
                <a:ea typeface="바탕" panose="02030600000101010101" pitchFamily="18" charset="-127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ea typeface="바탕" panose="02030600000101010101" pitchFamily="18" charset="-127"/>
              </a:rPr>
              <a:t> </a:t>
            </a: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0: </a:t>
            </a:r>
            <a:r>
              <a:rPr lang="lt-LT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lt-LT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0 0</a:t>
            </a: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0 0 0 0</a:t>
            </a:r>
            <a:r>
              <a:rPr lang="lt-LT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0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1: </a:t>
            </a:r>
            <a:r>
              <a:rPr lang="lt-LT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lt-LT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0 0</a:t>
            </a: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0 0 0 0 1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. . . .</a:t>
            </a:r>
            <a:endParaRPr lang="lt-LT" altLang="lt-LT" sz="1600" b="1" i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29: </a:t>
            </a:r>
            <a:r>
              <a:rPr lang="lt-LT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lt-LT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0 0</a:t>
            </a: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lt-LT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1 1 </a:t>
            </a: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0 1 1</a:t>
            </a:r>
            <a:endParaRPr lang="lt-LT" altLang="lt-LT" sz="1600" b="1" i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30: </a:t>
            </a:r>
            <a:r>
              <a:rPr lang="lt-LT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  <a:r>
              <a:rPr lang="en-US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lt-LT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0 0</a:t>
            </a:r>
            <a:r>
              <a:rPr lang="en-US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lt-LT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1 1 1 1 0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31: </a:t>
            </a:r>
            <a:r>
              <a:rPr lang="lt-LT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0 0 0</a:t>
            </a:r>
            <a:r>
              <a:rPr lang="en-US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lt-LT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1 1 1 1 1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32: </a:t>
            </a:r>
            <a:r>
              <a:rPr lang="lt-LT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0 0 1</a:t>
            </a:r>
            <a:r>
              <a:rPr lang="en-US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lt-LT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0 0 0 0 0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33: </a:t>
            </a:r>
            <a:r>
              <a:rPr lang="lt-LT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0 0 1</a:t>
            </a:r>
            <a:r>
              <a:rPr lang="en-US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lt-LT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0 0 0 0 </a:t>
            </a:r>
            <a:r>
              <a:rPr lang="en-US" altLang="lt-LT" sz="1600" b="1" i="1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ClrTx/>
            </a:pP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34: </a:t>
            </a:r>
            <a:r>
              <a:rPr lang="lt-LT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lt-LT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 </a:t>
            </a: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1 0 0 0 1 0</a:t>
            </a:r>
            <a:endParaRPr lang="lt-LT" altLang="lt-LT" sz="1600" b="1" i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. . . .</a:t>
            </a:r>
          </a:p>
          <a:p>
            <a:pPr>
              <a:spcBef>
                <a:spcPct val="0"/>
              </a:spcBef>
              <a:buClrTx/>
            </a:pP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63: </a:t>
            </a:r>
            <a:r>
              <a:rPr lang="lt-LT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lt-LT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 </a:t>
            </a: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</a:t>
            </a:r>
            <a:r>
              <a:rPr lang="lt-LT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1 1 1 1 </a:t>
            </a:r>
            <a:r>
              <a:rPr lang="en-US" altLang="lt-LT" sz="1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endParaRPr lang="lt-LT" altLang="lt-LT" sz="1600" b="1" i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lt-LT" sz="1600" b="1" i="1" dirty="0">
              <a:ea typeface="바탕" panose="02030600000101010101" pitchFamily="18" charset="-127"/>
            </a:endParaRPr>
          </a:p>
        </p:txBody>
      </p:sp>
      <p:sp>
        <p:nvSpPr>
          <p:cNvPr id="29700" name="Line 3">
            <a:extLst>
              <a:ext uri="{FF2B5EF4-FFF2-40B4-BE49-F238E27FC236}">
                <a16:creationId xmlns:a16="http://schemas.microsoft.com/office/drawing/2014/main" id="{4AA5B045-56A6-4F8E-A5C1-7ACCE76BA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3557" y="2039873"/>
            <a:ext cx="0" cy="2544635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FCB20D53-613B-4911-B997-9EC252570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614883"/>
            <a:ext cx="7974012" cy="14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286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lt-LT" altLang="lt-LT" b="1" i="1" dirty="0">
                <a:solidFill>
                  <a:srgbClr val="000000"/>
                </a:solidFill>
              </a:rPr>
              <a:t>Pirm</a:t>
            </a:r>
            <a:r>
              <a:rPr lang="en-US" altLang="lt-LT" b="1" i="1" dirty="0">
                <a:solidFill>
                  <a:srgbClr val="000000"/>
                </a:solidFill>
              </a:rPr>
              <a:t>o</a:t>
            </a:r>
            <a:r>
              <a:rPr lang="lt-LT" altLang="lt-LT" b="1" i="1" dirty="0">
                <a:solidFill>
                  <a:srgbClr val="000000"/>
                </a:solidFill>
              </a:rPr>
              <a:t> tinkl</a:t>
            </a:r>
            <a:r>
              <a:rPr lang="en-US" altLang="lt-LT" b="1" i="1" dirty="0">
                <a:solidFill>
                  <a:srgbClr val="000000"/>
                </a:solidFill>
              </a:rPr>
              <a:t>o </a:t>
            </a:r>
            <a:r>
              <a:rPr lang="en-US" altLang="lt-LT" b="1" i="1" dirty="0" err="1">
                <a:solidFill>
                  <a:srgbClr val="000000"/>
                </a:solidFill>
              </a:rPr>
              <a:t>adresas</a:t>
            </a:r>
            <a:r>
              <a:rPr lang="en-US" altLang="lt-LT" b="1" i="1" dirty="0">
                <a:solidFill>
                  <a:srgbClr val="000000"/>
                </a:solidFill>
              </a:rPr>
              <a:t> (</a:t>
            </a:r>
            <a:r>
              <a:rPr lang="en-US" altLang="lt-LT" b="1" i="1" dirty="0" err="1">
                <a:solidFill>
                  <a:srgbClr val="000000"/>
                </a:solidFill>
              </a:rPr>
              <a:t>paskutinis</a:t>
            </a:r>
            <a:r>
              <a:rPr lang="en-US" altLang="lt-LT" b="1" i="1" dirty="0">
                <a:solidFill>
                  <a:srgbClr val="000000"/>
                </a:solidFill>
              </a:rPr>
              <a:t> </a:t>
            </a:r>
            <a:r>
              <a:rPr lang="en-US" altLang="lt-LT" b="1" i="1" dirty="0" err="1">
                <a:solidFill>
                  <a:srgbClr val="000000"/>
                </a:solidFill>
              </a:rPr>
              <a:t>baitas</a:t>
            </a:r>
            <a:r>
              <a:rPr lang="lt-LT" altLang="lt-LT" b="1" i="1" dirty="0">
                <a:solidFill>
                  <a:srgbClr val="000000"/>
                </a:solidFill>
              </a:rPr>
              <a:t> </a:t>
            </a:r>
            <a:r>
              <a:rPr lang="en-US" altLang="lt-LT" b="1" i="1" dirty="0">
                <a:solidFill>
                  <a:srgbClr val="FF0000"/>
                </a:solidFill>
              </a:rPr>
              <a:t>000</a:t>
            </a:r>
            <a:r>
              <a:rPr lang="lt-LT" altLang="lt-LT" b="1" i="1" dirty="0">
                <a:solidFill>
                  <a:srgbClr val="000000"/>
                </a:solidFill>
              </a:rPr>
              <a:t>000</a:t>
            </a:r>
            <a:r>
              <a:rPr lang="en-US" altLang="lt-LT" b="1" i="1" dirty="0">
                <a:solidFill>
                  <a:srgbClr val="000000"/>
                </a:solidFill>
              </a:rPr>
              <a:t>0</a:t>
            </a:r>
            <a:r>
              <a:rPr lang="lt-LT" altLang="lt-LT" b="1" i="1" dirty="0">
                <a:solidFill>
                  <a:srgbClr val="000000"/>
                </a:solidFill>
              </a:rPr>
              <a:t>0)</a:t>
            </a:r>
            <a:r>
              <a:rPr lang="en-US" altLang="lt-LT" b="1" i="1" dirty="0">
                <a:solidFill>
                  <a:srgbClr val="000000"/>
                </a:solidFill>
              </a:rPr>
              <a:t>:     </a:t>
            </a:r>
            <a:r>
              <a:rPr lang="lt-LT" altLang="lt-LT" b="1" i="1" dirty="0">
                <a:solidFill>
                  <a:srgbClr val="000000"/>
                </a:solidFill>
              </a:rPr>
              <a:t> 192.168.10.0/27</a:t>
            </a:r>
          </a:p>
          <a:p>
            <a:pPr eaLnBrk="1" hangingPunct="1">
              <a:buSzPct val="100000"/>
            </a:pPr>
            <a:r>
              <a:rPr lang="lt-LT" altLang="lt-LT" b="1" i="1" dirty="0">
                <a:solidFill>
                  <a:srgbClr val="000000"/>
                </a:solidFill>
              </a:rPr>
              <a:t>Antr</a:t>
            </a:r>
            <a:r>
              <a:rPr lang="en-US" altLang="lt-LT" b="1" i="1" dirty="0">
                <a:solidFill>
                  <a:srgbClr val="000000"/>
                </a:solidFill>
              </a:rPr>
              <a:t>o</a:t>
            </a:r>
            <a:r>
              <a:rPr lang="lt-LT" altLang="lt-LT" b="1" i="1" dirty="0">
                <a:solidFill>
                  <a:srgbClr val="000000"/>
                </a:solidFill>
              </a:rPr>
              <a:t> tinkl</a:t>
            </a:r>
            <a:r>
              <a:rPr lang="en-US" altLang="lt-LT" b="1" i="1" dirty="0">
                <a:solidFill>
                  <a:srgbClr val="000000"/>
                </a:solidFill>
              </a:rPr>
              <a:t>o </a:t>
            </a:r>
            <a:r>
              <a:rPr lang="en-US" altLang="lt-LT" b="1" i="1" dirty="0" err="1">
                <a:solidFill>
                  <a:srgbClr val="000000"/>
                </a:solidFill>
              </a:rPr>
              <a:t>adresas</a:t>
            </a:r>
            <a:r>
              <a:rPr lang="en-US" altLang="lt-LT" b="1" i="1" dirty="0">
                <a:solidFill>
                  <a:srgbClr val="000000"/>
                </a:solidFill>
              </a:rPr>
              <a:t> (</a:t>
            </a:r>
            <a:r>
              <a:rPr lang="en-US" altLang="lt-LT" b="1" i="1" dirty="0" err="1">
                <a:solidFill>
                  <a:srgbClr val="000000"/>
                </a:solidFill>
              </a:rPr>
              <a:t>paskutinis</a:t>
            </a:r>
            <a:r>
              <a:rPr lang="en-US" altLang="lt-LT" b="1" i="1" dirty="0">
                <a:solidFill>
                  <a:srgbClr val="000000"/>
                </a:solidFill>
              </a:rPr>
              <a:t> </a:t>
            </a:r>
            <a:r>
              <a:rPr lang="en-US" altLang="lt-LT" b="1" i="1" dirty="0" err="1">
                <a:solidFill>
                  <a:srgbClr val="000000"/>
                </a:solidFill>
              </a:rPr>
              <a:t>baitas</a:t>
            </a:r>
            <a:r>
              <a:rPr lang="lt-LT" altLang="lt-LT" b="1" i="1" dirty="0">
                <a:solidFill>
                  <a:srgbClr val="000000"/>
                </a:solidFill>
              </a:rPr>
              <a:t> </a:t>
            </a:r>
            <a:r>
              <a:rPr lang="en-US" altLang="lt-LT" b="1" i="1" dirty="0">
                <a:solidFill>
                  <a:srgbClr val="FF0000"/>
                </a:solidFill>
              </a:rPr>
              <a:t>001</a:t>
            </a:r>
            <a:r>
              <a:rPr lang="lt-LT" altLang="lt-LT" b="1" i="1" dirty="0">
                <a:solidFill>
                  <a:srgbClr val="000000"/>
                </a:solidFill>
              </a:rPr>
              <a:t>000</a:t>
            </a:r>
            <a:r>
              <a:rPr lang="en-US" altLang="lt-LT" b="1" i="1" dirty="0">
                <a:solidFill>
                  <a:srgbClr val="000000"/>
                </a:solidFill>
              </a:rPr>
              <a:t>0</a:t>
            </a:r>
            <a:r>
              <a:rPr lang="lt-LT" altLang="lt-LT" b="1" i="1" dirty="0">
                <a:solidFill>
                  <a:srgbClr val="000000"/>
                </a:solidFill>
              </a:rPr>
              <a:t>0)</a:t>
            </a:r>
            <a:r>
              <a:rPr lang="en-US" altLang="lt-LT" b="1" i="1" dirty="0">
                <a:solidFill>
                  <a:srgbClr val="000000"/>
                </a:solidFill>
              </a:rPr>
              <a:t>:     </a:t>
            </a:r>
            <a:r>
              <a:rPr lang="lt-LT" altLang="lt-LT" b="1" i="1" dirty="0">
                <a:solidFill>
                  <a:srgbClr val="000000"/>
                </a:solidFill>
              </a:rPr>
              <a:t> 192.168.10.32/27</a:t>
            </a:r>
          </a:p>
          <a:p>
            <a:pPr eaLnBrk="1" hangingPunct="1">
              <a:buSzPct val="100000"/>
            </a:pPr>
            <a:endParaRPr lang="lt-LT" altLang="lt-LT" b="1" i="1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r>
              <a:rPr lang="lt-LT" altLang="lt-LT" b="1" i="1" dirty="0">
                <a:solidFill>
                  <a:srgbClr val="C00000"/>
                </a:solidFill>
              </a:rPr>
              <a:t>2. Po kiek </a:t>
            </a:r>
            <a:r>
              <a:rPr lang="en-US" altLang="lt-LT" b="1" i="1" dirty="0" err="1">
                <a:solidFill>
                  <a:srgbClr val="C00000"/>
                </a:solidFill>
              </a:rPr>
              <a:t>adres</a:t>
            </a:r>
            <a:r>
              <a:rPr lang="lt-LT" altLang="lt-LT" b="1" i="1" dirty="0">
                <a:solidFill>
                  <a:srgbClr val="C00000"/>
                </a:solidFill>
              </a:rPr>
              <a:t>ų yra šiuose tinkluose?</a:t>
            </a:r>
          </a:p>
          <a:p>
            <a:pPr eaLnBrk="1" hangingPunct="1">
              <a:buSzPct val="100000"/>
            </a:pPr>
            <a:r>
              <a:rPr lang="lt-LT" altLang="lt-LT" b="1" i="1" dirty="0">
                <a:solidFill>
                  <a:srgbClr val="000000"/>
                </a:solidFill>
              </a:rPr>
              <a:t>Nuo 00000 iki 11111 , t.y 2</a:t>
            </a:r>
            <a:r>
              <a:rPr lang="lt-LT" altLang="lt-LT" b="1" i="1" baseline="30000" dirty="0">
                <a:solidFill>
                  <a:srgbClr val="000000"/>
                </a:solidFill>
              </a:rPr>
              <a:t>5</a:t>
            </a:r>
            <a:r>
              <a:rPr lang="en-US" altLang="lt-LT" b="1" i="1" dirty="0">
                <a:solidFill>
                  <a:srgbClr val="000000"/>
                </a:solidFill>
              </a:rPr>
              <a:t>=32, </a:t>
            </a:r>
            <a:r>
              <a:rPr lang="en-US" altLang="lt-LT" b="1" i="1" dirty="0" err="1">
                <a:solidFill>
                  <a:srgbClr val="000000"/>
                </a:solidFill>
              </a:rPr>
              <a:t>pirmame</a:t>
            </a:r>
            <a:r>
              <a:rPr lang="en-US" altLang="lt-LT" b="1" i="1" dirty="0">
                <a:solidFill>
                  <a:srgbClr val="000000"/>
                </a:solidFill>
              </a:rPr>
              <a:t> 0-31, </a:t>
            </a:r>
            <a:r>
              <a:rPr lang="en-US" altLang="lt-LT" b="1" i="1" dirty="0" err="1">
                <a:solidFill>
                  <a:srgbClr val="000000"/>
                </a:solidFill>
              </a:rPr>
              <a:t>antrame</a:t>
            </a:r>
            <a:r>
              <a:rPr lang="en-US" altLang="lt-LT" b="1" i="1" dirty="0">
                <a:solidFill>
                  <a:srgbClr val="000000"/>
                </a:solidFill>
              </a:rPr>
              <a:t> 32-63</a:t>
            </a:r>
          </a:p>
        </p:txBody>
      </p:sp>
      <p:sp>
        <p:nvSpPr>
          <p:cNvPr id="29702" name="Line 5">
            <a:extLst>
              <a:ext uri="{FF2B5EF4-FFF2-40B4-BE49-F238E27FC236}">
                <a16:creationId xmlns:a16="http://schemas.microsoft.com/office/drawing/2014/main" id="{23A49B9E-20B8-404B-88BC-048113C9E7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8466" y="3428999"/>
            <a:ext cx="1555092" cy="52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227C2D86-A3F7-4F0E-B99E-67B5A4C46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8" y="260350"/>
            <a:ext cx="1720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2400" b="1"/>
              <a:t>U</a:t>
            </a:r>
            <a:r>
              <a:rPr lang="lt-LT" altLang="lt-LT" sz="2400" b="1"/>
              <a:t>žduotis 1</a:t>
            </a:r>
          </a:p>
        </p:txBody>
      </p:sp>
      <p:grpSp>
        <p:nvGrpSpPr>
          <p:cNvPr id="29704" name="Group 7">
            <a:extLst>
              <a:ext uri="{FF2B5EF4-FFF2-40B4-BE49-F238E27FC236}">
                <a16:creationId xmlns:a16="http://schemas.microsoft.com/office/drawing/2014/main" id="{773E0421-B30E-49DC-8A9A-933EE607EF79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5354638"/>
            <a:ext cx="920750" cy="366712"/>
            <a:chOff x="2970" y="3702"/>
            <a:chExt cx="580" cy="231"/>
          </a:xfrm>
        </p:grpSpPr>
        <p:sp>
          <p:nvSpPr>
            <p:cNvPr id="29705" name="AutoShape 8">
              <a:extLst>
                <a:ext uri="{FF2B5EF4-FFF2-40B4-BE49-F238E27FC236}">
                  <a16:creationId xmlns:a16="http://schemas.microsoft.com/office/drawing/2014/main" id="{CBAD9A1E-B7F4-490C-A761-C6917803A6F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3219" y="3460"/>
              <a:ext cx="82" cy="580"/>
            </a:xfrm>
            <a:prstGeom prst="leftBrace">
              <a:avLst>
                <a:gd name="adj1" fmla="val 111795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29706" name="Rectangle 9">
              <a:extLst>
                <a:ext uri="{FF2B5EF4-FFF2-40B4-BE49-F238E27FC236}">
                  <a16:creationId xmlns:a16="http://schemas.microsoft.com/office/drawing/2014/main" id="{E119C5D5-0E05-4288-B3A8-7FCD12794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3702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lt-LT" sz="1800" b="1" i="1"/>
                <a:t>32</a:t>
              </a:r>
            </a:p>
          </p:txBody>
        </p:sp>
      </p:grpSp>
      <p:sp>
        <p:nvSpPr>
          <p:cNvPr id="2" name="Right Brace 1">
            <a:extLst>
              <a:ext uri="{FF2B5EF4-FFF2-40B4-BE49-F238E27FC236}">
                <a16:creationId xmlns:a16="http://schemas.microsoft.com/office/drawing/2014/main" id="{D46BFCBF-F76D-47FE-87C1-4CDED3954F1C}"/>
              </a:ext>
            </a:extLst>
          </p:cNvPr>
          <p:cNvSpPr/>
          <p:nvPr/>
        </p:nvSpPr>
        <p:spPr bwMode="auto">
          <a:xfrm>
            <a:off x="6198487" y="2031498"/>
            <a:ext cx="303468" cy="1389506"/>
          </a:xfrm>
          <a:prstGeom prst="rightBr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7C9281B-A7DC-4606-93F4-AE9ED706D2FD}"/>
              </a:ext>
            </a:extLst>
          </p:cNvPr>
          <p:cNvSpPr/>
          <p:nvPr/>
        </p:nvSpPr>
        <p:spPr bwMode="auto">
          <a:xfrm>
            <a:off x="6198487" y="3442880"/>
            <a:ext cx="303468" cy="1172003"/>
          </a:xfrm>
          <a:prstGeom prst="rightBrac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A7932-C4AE-4AA8-886F-2C75DBB97D23}"/>
              </a:ext>
            </a:extLst>
          </p:cNvPr>
          <p:cNvSpPr/>
          <p:nvPr/>
        </p:nvSpPr>
        <p:spPr>
          <a:xfrm>
            <a:off x="6445112" y="2541585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SzPct val="100000"/>
            </a:pPr>
            <a:r>
              <a:rPr lang="lt-LT" altLang="lt-LT" b="1" i="1" dirty="0">
                <a:solidFill>
                  <a:srgbClr val="000000"/>
                </a:solidFill>
              </a:rPr>
              <a:t>192.168.10.0/27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A728A-9F46-45BF-B893-10912950AAFB}"/>
              </a:ext>
            </a:extLst>
          </p:cNvPr>
          <p:cNvSpPr/>
          <p:nvPr/>
        </p:nvSpPr>
        <p:spPr>
          <a:xfrm>
            <a:off x="6517759" y="3778030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SzPct val="100000"/>
            </a:pPr>
            <a:r>
              <a:rPr lang="lt-LT" altLang="lt-LT" b="1" i="1" dirty="0">
                <a:solidFill>
                  <a:srgbClr val="000000"/>
                </a:solidFill>
              </a:rPr>
              <a:t>192.168.10.</a:t>
            </a:r>
            <a:r>
              <a:rPr lang="en-US" altLang="lt-LT" b="1" i="1" dirty="0">
                <a:solidFill>
                  <a:srgbClr val="000000"/>
                </a:solidFill>
              </a:rPr>
              <a:t>32</a:t>
            </a:r>
            <a:r>
              <a:rPr lang="lt-LT" altLang="lt-LT" b="1" i="1" dirty="0">
                <a:solidFill>
                  <a:srgbClr val="000000"/>
                </a:solidFill>
              </a:rPr>
              <a:t>/27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BE374DCB-D96B-486C-B24E-E7180282C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736600"/>
            <a:ext cx="6148387" cy="184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600" b="1"/>
              <a:t>Pakomentuokite </a:t>
            </a:r>
            <a:r>
              <a:rPr lang="lt-LT" altLang="lt-LT" sz="1600" b="1"/>
              <a:t>šių IP adresų interpretaciją, kai prefiksas /27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600" b="1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600" b="1"/>
              <a:t>192.168.10.30</a:t>
            </a:r>
            <a:r>
              <a:rPr lang="en-US" altLang="lt-LT" sz="1600" b="1"/>
              <a:t>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600" b="1"/>
              <a:t>192.168.10.31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600" b="1"/>
              <a:t>192.168.10.32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600" b="1"/>
              <a:t>192.168.10.33</a:t>
            </a:r>
            <a:endParaRPr lang="lt-LT" altLang="lt-LT" sz="1800" b="1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F5A15FD-3F4B-4144-9FB1-B8E1BF60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3060700"/>
            <a:ext cx="7974012" cy="357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28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600" b="1" i="1" dirty="0"/>
              <a:t>Pirm</a:t>
            </a:r>
            <a:r>
              <a:rPr lang="en-US" altLang="lt-LT" sz="1600" b="1" i="1" dirty="0"/>
              <a:t>o</a:t>
            </a:r>
            <a:r>
              <a:rPr lang="lt-LT" altLang="lt-LT" sz="1600" b="1" i="1" dirty="0"/>
              <a:t> tinkl</a:t>
            </a:r>
            <a:r>
              <a:rPr lang="en-US" altLang="lt-LT" sz="1600" b="1" i="1" dirty="0"/>
              <a:t>o </a:t>
            </a:r>
            <a:r>
              <a:rPr lang="en-US" altLang="lt-LT" sz="1600" b="1" i="1" dirty="0" err="1"/>
              <a:t>adresas</a:t>
            </a:r>
            <a:r>
              <a:rPr lang="en-US" altLang="lt-LT" sz="1600" b="1" i="1" dirty="0"/>
              <a:t>:     </a:t>
            </a:r>
            <a:r>
              <a:rPr lang="lt-LT" altLang="lt-LT" sz="1600" b="1" i="1" dirty="0"/>
              <a:t> 192.168.10.0/27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600" b="1" i="1" dirty="0"/>
              <a:t>Antr</a:t>
            </a:r>
            <a:r>
              <a:rPr lang="en-US" altLang="lt-LT" sz="1600" b="1" i="1" dirty="0"/>
              <a:t>o</a:t>
            </a:r>
            <a:r>
              <a:rPr lang="lt-LT" altLang="lt-LT" sz="1600" b="1" i="1" dirty="0"/>
              <a:t> tinkl</a:t>
            </a:r>
            <a:r>
              <a:rPr lang="en-US" altLang="lt-LT" sz="1600" b="1" i="1" dirty="0"/>
              <a:t>o </a:t>
            </a:r>
            <a:r>
              <a:rPr lang="en-US" altLang="lt-LT" sz="1600" b="1" i="1" dirty="0" err="1"/>
              <a:t>adresas</a:t>
            </a:r>
            <a:r>
              <a:rPr lang="en-US" altLang="lt-LT" sz="1600" b="1" i="1" dirty="0"/>
              <a:t> :     </a:t>
            </a:r>
            <a:r>
              <a:rPr lang="lt-LT" altLang="lt-LT" sz="1600" b="1" i="1" dirty="0"/>
              <a:t> 192.168.10.32/27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600" b="1" i="1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600" b="1" i="1" dirty="0">
                <a:solidFill>
                  <a:srgbClr val="C00000"/>
                </a:solidFill>
              </a:rPr>
              <a:t>2. Po kiek </a:t>
            </a:r>
            <a:r>
              <a:rPr lang="en-US" altLang="lt-LT" sz="1600" b="1" i="1" dirty="0" err="1">
                <a:solidFill>
                  <a:srgbClr val="C00000"/>
                </a:solidFill>
              </a:rPr>
              <a:t>adres</a:t>
            </a:r>
            <a:r>
              <a:rPr lang="lt-LT" altLang="lt-LT" sz="1600" b="1" i="1" dirty="0">
                <a:solidFill>
                  <a:srgbClr val="C00000"/>
                </a:solidFill>
              </a:rPr>
              <a:t>ų yra šiuose tinkluose?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600" b="1" i="1" dirty="0"/>
              <a:t>2</a:t>
            </a:r>
            <a:r>
              <a:rPr lang="lt-LT" altLang="lt-LT" sz="1600" b="1" i="1" baseline="30000" dirty="0"/>
              <a:t>5 </a:t>
            </a:r>
            <a:r>
              <a:rPr lang="en-US" altLang="lt-LT" sz="1600" b="1" i="1" baseline="30000" dirty="0"/>
              <a:t>=</a:t>
            </a:r>
            <a:r>
              <a:rPr lang="en-US" altLang="lt-LT" sz="1600" b="1" i="1" dirty="0"/>
              <a:t>32 (n</a:t>
            </a:r>
            <a:r>
              <a:rPr lang="lt-LT" altLang="lt-LT" sz="1600" b="1" i="1" dirty="0"/>
              <a:t>uo 00000 iki 11111 </a:t>
            </a:r>
            <a:r>
              <a:rPr lang="en-US" altLang="lt-LT" sz="1600" b="1" i="1" dirty="0" err="1"/>
              <a:t>mazgo</a:t>
            </a:r>
            <a:r>
              <a:rPr lang="en-US" altLang="lt-LT" sz="1600" b="1" i="1" dirty="0"/>
              <a:t> </a:t>
            </a:r>
            <a:r>
              <a:rPr lang="en-US" altLang="lt-LT" sz="1600" b="1" i="1" dirty="0" err="1"/>
              <a:t>bituose</a:t>
            </a:r>
            <a:r>
              <a:rPr lang="lt-LT" altLang="lt-LT" sz="1600" b="1" i="1" dirty="0"/>
              <a:t>)</a:t>
            </a:r>
            <a:endParaRPr lang="en-US" altLang="lt-LT" sz="1600" b="1" i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600" b="1" i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600" b="1" i="1" dirty="0"/>
              <a:t>3. </a:t>
            </a:r>
            <a:r>
              <a:rPr lang="en-US" altLang="lt-LT" sz="1600" b="1" i="1" dirty="0">
                <a:solidFill>
                  <a:srgbClr val="FF0000"/>
                </a:solidFill>
              </a:rPr>
              <a:t>Koki</a:t>
            </a:r>
            <a:r>
              <a:rPr lang="lt-LT" altLang="lt-LT" sz="1600" b="1" i="1" dirty="0">
                <a:solidFill>
                  <a:srgbClr val="FF0000"/>
                </a:solidFill>
              </a:rPr>
              <a:t>u</a:t>
            </a:r>
            <a:r>
              <a:rPr lang="en-US" altLang="lt-LT" sz="1600" b="1" i="1" dirty="0">
                <a:solidFill>
                  <a:srgbClr val="FF0000"/>
                </a:solidFill>
              </a:rPr>
              <a:t>s </a:t>
            </a:r>
            <a:r>
              <a:rPr lang="en-US" altLang="lt-LT" sz="1600" b="1" i="1" dirty="0" err="1">
                <a:solidFill>
                  <a:srgbClr val="FF0000"/>
                </a:solidFill>
              </a:rPr>
              <a:t>numerius</a:t>
            </a:r>
            <a:r>
              <a:rPr lang="en-US" altLang="lt-LT" sz="1600" b="1" i="1" dirty="0">
                <a:solidFill>
                  <a:srgbClr val="FF0000"/>
                </a:solidFill>
              </a:rPr>
              <a:t> </a:t>
            </a:r>
            <a:r>
              <a:rPr lang="en-US" altLang="lt-LT" sz="1600" b="1" i="1" dirty="0" err="1">
                <a:solidFill>
                  <a:srgbClr val="FF0000"/>
                </a:solidFill>
              </a:rPr>
              <a:t>apima</a:t>
            </a:r>
            <a:r>
              <a:rPr lang="en-US" altLang="lt-LT" sz="1600" b="1" i="1" dirty="0">
                <a:solidFill>
                  <a:srgbClr val="FF0000"/>
                </a:solidFill>
              </a:rPr>
              <a:t> </a:t>
            </a:r>
            <a:r>
              <a:rPr lang="lt-LT" altLang="lt-LT" sz="1600" b="1" i="1" dirty="0">
                <a:solidFill>
                  <a:srgbClr val="FF0000"/>
                </a:solidFill>
              </a:rPr>
              <a:t>šie tinklai?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lt-LT" altLang="lt-LT" sz="1600" b="1" i="1" dirty="0"/>
              <a:t>	192.168.10.0/27 :    1</a:t>
            </a:r>
            <a:r>
              <a:rPr lang="en-US" altLang="lt-LT" sz="1600" b="1" i="1" dirty="0"/>
              <a:t>92.168.10.</a:t>
            </a:r>
            <a:r>
              <a:rPr lang="en-US" altLang="lt-LT" sz="1600" b="1" i="1" dirty="0">
                <a:solidFill>
                  <a:srgbClr val="3465A4"/>
                </a:solidFill>
              </a:rPr>
              <a:t>0-31</a:t>
            </a:r>
            <a:r>
              <a:rPr lang="en-US" altLang="lt-LT" sz="1600" b="1" i="1" dirty="0"/>
              <a:t>  </a:t>
            </a:r>
            <a:r>
              <a:rPr lang="lt-LT" altLang="lt-LT" sz="1600" b="1" i="1" dirty="0"/>
              <a:t>				</a:t>
            </a:r>
            <a:r>
              <a:rPr lang="en-US" altLang="lt-LT" sz="1600" b="1" i="1" dirty="0"/>
              <a:t> </a:t>
            </a:r>
            <a:r>
              <a:rPr lang="lt-LT" altLang="lt-LT" sz="1600" b="1" i="1" dirty="0"/>
              <a:t>   192.168.10.32/27:   </a:t>
            </a:r>
            <a:r>
              <a:rPr lang="en-US" altLang="lt-LT" sz="1600" b="1" i="1" dirty="0"/>
              <a:t>1</a:t>
            </a:r>
            <a:r>
              <a:rPr lang="lt-LT" altLang="lt-LT" sz="1600" b="1" i="1" dirty="0"/>
              <a:t>9</a:t>
            </a:r>
            <a:r>
              <a:rPr lang="en-US" altLang="lt-LT" sz="1600" b="1" i="1" dirty="0"/>
              <a:t>2.168.10.</a:t>
            </a:r>
            <a:r>
              <a:rPr lang="en-US" altLang="lt-LT" sz="1600" b="1" i="1" dirty="0">
                <a:solidFill>
                  <a:srgbClr val="3465A4"/>
                </a:solidFill>
              </a:rPr>
              <a:t>32-63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600" b="1" i="1" u="sng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600" b="1" i="1" dirty="0">
                <a:solidFill>
                  <a:srgbClr val="C00000"/>
                </a:solidFill>
              </a:rPr>
              <a:t>Praktikoje dalinam po 32: 0-31,32-63,64-91,.... Taigi, tinklo adresas </a:t>
            </a:r>
            <a:r>
              <a:rPr lang="lt-LT" altLang="lt-LT" sz="1600" b="1" i="1" u="sng" dirty="0">
                <a:solidFill>
                  <a:srgbClr val="C00000"/>
                </a:solidFill>
              </a:rPr>
              <a:t>visada dalus iš tinklo dydžio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800" b="1" i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600" b="1" i="1" dirty="0"/>
              <a:t>4</a:t>
            </a:r>
            <a:r>
              <a:rPr lang="en-US" altLang="lt-LT" sz="1600" b="1" i="1" dirty="0"/>
              <a:t>. </a:t>
            </a:r>
            <a:r>
              <a:rPr lang="en-US" altLang="lt-LT" sz="1600" b="1" i="1" dirty="0" err="1">
                <a:solidFill>
                  <a:srgbClr val="FF0000"/>
                </a:solidFill>
              </a:rPr>
              <a:t>Kokiais</a:t>
            </a:r>
            <a:r>
              <a:rPr lang="en-US" altLang="lt-LT" sz="1600" b="1" i="1" dirty="0">
                <a:solidFill>
                  <a:srgbClr val="FF0000"/>
                </a:solidFill>
              </a:rPr>
              <a:t> </a:t>
            </a:r>
            <a:r>
              <a:rPr lang="en-US" altLang="lt-LT" sz="1600" b="1" i="1" dirty="0" err="1">
                <a:solidFill>
                  <a:srgbClr val="FF0000"/>
                </a:solidFill>
              </a:rPr>
              <a:t>numeriais</a:t>
            </a:r>
            <a:r>
              <a:rPr lang="en-US" altLang="lt-LT" sz="1600" b="1" i="1" dirty="0">
                <a:solidFill>
                  <a:srgbClr val="FF0000"/>
                </a:solidFill>
              </a:rPr>
              <a:t> </a:t>
            </a:r>
            <a:r>
              <a:rPr lang="en-US" altLang="lt-LT" sz="1600" b="1" i="1" dirty="0" err="1">
                <a:solidFill>
                  <a:srgbClr val="FF0000"/>
                </a:solidFill>
              </a:rPr>
              <a:t>galima</a:t>
            </a:r>
            <a:r>
              <a:rPr lang="en-US" altLang="lt-LT" sz="1600" b="1" i="1" dirty="0">
                <a:solidFill>
                  <a:srgbClr val="FF0000"/>
                </a:solidFill>
              </a:rPr>
              <a:t> </a:t>
            </a:r>
            <a:r>
              <a:rPr lang="lt-LT" altLang="lt-LT" sz="1600" b="1" i="1" dirty="0">
                <a:solidFill>
                  <a:srgbClr val="FF0000"/>
                </a:solidFill>
              </a:rPr>
              <a:t>žymėti mazgus?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A8ABC0D3-FD8C-4C5E-BBBC-2CFFD5CCF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8" y="260350"/>
            <a:ext cx="1720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2400" b="1"/>
              <a:t>U</a:t>
            </a:r>
            <a:r>
              <a:rPr lang="lt-LT" altLang="lt-LT" sz="2400" b="1"/>
              <a:t>žduotis 1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268110B4-84F5-4E84-9D8F-CE905F914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8769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81C0DA15-C4F5-4BF3-8B49-2F237EFE7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2160588"/>
            <a:ext cx="4545013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lt-LT" altLang="lt-LT" sz="2600" b="1"/>
              <a:t>IPv4 adresacijos pagrindai</a:t>
            </a:r>
          </a:p>
          <a:p>
            <a:pPr>
              <a:spcBef>
                <a:spcPct val="0"/>
              </a:spcBef>
            </a:pPr>
            <a:endParaRPr lang="lt-LT" altLang="lt-LT" sz="2000" b="1"/>
          </a:p>
          <a:p>
            <a:pPr>
              <a:spcBef>
                <a:spcPct val="0"/>
              </a:spcBef>
            </a:pPr>
            <a:endParaRPr lang="lt-LT" altLang="lt-LT" sz="20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5253A971-C278-406D-BAB6-362575BC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36613"/>
            <a:ext cx="7974013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286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/>
              <a:t>3. </a:t>
            </a:r>
            <a:r>
              <a:rPr lang="en-US" altLang="lt-LT" sz="1800" b="1" i="1">
                <a:solidFill>
                  <a:srgbClr val="FF0000"/>
                </a:solidFill>
              </a:rPr>
              <a:t>Koki</a:t>
            </a:r>
            <a:r>
              <a:rPr lang="lt-LT" altLang="lt-LT" sz="1800" b="1" i="1">
                <a:solidFill>
                  <a:srgbClr val="FF0000"/>
                </a:solidFill>
              </a:rPr>
              <a:t>u</a:t>
            </a:r>
            <a:r>
              <a:rPr lang="en-US" altLang="lt-LT" sz="1800" b="1" i="1">
                <a:solidFill>
                  <a:srgbClr val="FF0000"/>
                </a:solidFill>
              </a:rPr>
              <a:t>s numerius apima </a:t>
            </a:r>
            <a:r>
              <a:rPr lang="lt-LT" altLang="lt-LT" sz="1800" b="1" i="1">
                <a:solidFill>
                  <a:srgbClr val="FF0000"/>
                </a:solidFill>
              </a:rPr>
              <a:t>šie tinklai?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i="1"/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i="1"/>
              <a:t>1</a:t>
            </a:r>
            <a:r>
              <a:rPr lang="en-US" altLang="lt-LT" sz="1800" b="1" i="1"/>
              <a:t>92.168.10.0-31 </a:t>
            </a:r>
            <a:r>
              <a:rPr lang="lt-LT" altLang="lt-LT" sz="1800" b="1" i="1"/>
              <a:t>              </a:t>
            </a:r>
            <a:r>
              <a:rPr lang="en-US" altLang="lt-LT" sz="1800" b="1" i="1"/>
              <a:t> ir </a:t>
            </a:r>
            <a:r>
              <a:rPr lang="lt-LT" altLang="lt-LT" sz="1800" b="1" i="1"/>
              <a:t>                     </a:t>
            </a:r>
            <a:r>
              <a:rPr lang="en-US" altLang="lt-LT" sz="1800" b="1" i="1"/>
              <a:t>1</a:t>
            </a:r>
            <a:r>
              <a:rPr lang="lt-LT" altLang="lt-LT" sz="1800" b="1" i="1"/>
              <a:t>9</a:t>
            </a:r>
            <a:r>
              <a:rPr lang="en-US" altLang="lt-LT" sz="1800" b="1" i="1"/>
              <a:t>2.168.10.32-63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05A297E-384C-48D1-A2E6-75CB799B9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8769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3C702C22-2ACD-4454-920E-7CCFE7C9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068638"/>
            <a:ext cx="1809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/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23CF80D8-7217-4C3E-8088-9F6E87A2E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916113"/>
            <a:ext cx="80645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i="1"/>
              <a:t>4</a:t>
            </a:r>
            <a:r>
              <a:rPr lang="en-US" altLang="lt-LT" sz="1800" b="1" i="1"/>
              <a:t>. </a:t>
            </a:r>
            <a:r>
              <a:rPr lang="en-US" altLang="lt-LT" sz="1800" b="1" i="1">
                <a:solidFill>
                  <a:srgbClr val="FF0000"/>
                </a:solidFill>
              </a:rPr>
              <a:t>Kokiais numeriais galima </a:t>
            </a:r>
            <a:r>
              <a:rPr lang="lt-LT" altLang="lt-LT" sz="1800" b="1" i="1">
                <a:solidFill>
                  <a:srgbClr val="FF0000"/>
                </a:solidFill>
              </a:rPr>
              <a:t>žymėti mazgus?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lt-LT" sz="1800" b="1" i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lt-LT" sz="1800" b="1" i="1">
              <a:solidFill>
                <a:srgbClr val="FF0000"/>
              </a:solidFill>
            </a:endParaRPr>
          </a:p>
        </p:txBody>
      </p:sp>
      <p:sp>
        <p:nvSpPr>
          <p:cNvPr id="33798" name="Rectangle 5">
            <a:extLst>
              <a:ext uri="{FF2B5EF4-FFF2-40B4-BE49-F238E27FC236}">
                <a16:creationId xmlns:a16="http://schemas.microsoft.com/office/drawing/2014/main" id="{9C8F4DB5-A0E2-4181-9C37-AE9777584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32038"/>
            <a:ext cx="7920038" cy="169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600" b="1" i="1">
                <a:cs typeface="Times New Roman" panose="02020603050405020304" pitchFamily="18" charset="0"/>
              </a:rPr>
              <a:t>192.128.10.0    </a:t>
            </a:r>
            <a:r>
              <a:rPr lang="en-US" altLang="lt-LT" sz="1600" b="1" i="1">
                <a:ea typeface="바탕" panose="02030600000101010101" pitchFamily="18" charset="-127"/>
              </a:rPr>
              <a:t>: </a:t>
            </a:r>
            <a:r>
              <a:rPr lang="lt-LT" altLang="lt-LT" sz="1600" b="1" i="1">
                <a:ea typeface="바탕" panose="02030600000101010101" pitchFamily="18" charset="-127"/>
              </a:rPr>
              <a:t>0 0 0</a:t>
            </a:r>
            <a:r>
              <a:rPr lang="en-US" altLang="lt-LT" sz="1600" b="1" i="1">
                <a:ea typeface="바탕" panose="02030600000101010101" pitchFamily="18" charset="-127"/>
              </a:rPr>
              <a:t> </a:t>
            </a:r>
            <a:r>
              <a:rPr lang="lt-LT" altLang="lt-LT" sz="1600" b="1" i="1">
                <a:cs typeface="Times New Roman" panose="02020603050405020304" pitchFamily="18" charset="0"/>
              </a:rPr>
              <a:t>0 0 0 0</a:t>
            </a:r>
            <a:r>
              <a:rPr lang="lt-LT" altLang="lt-LT" sz="1600" b="1" i="1">
                <a:ea typeface="바탕" panose="02030600000101010101" pitchFamily="18" charset="-127"/>
              </a:rPr>
              <a:t> 0   </a:t>
            </a:r>
            <a:r>
              <a:rPr lang="en-US" altLang="lt-LT" sz="1800" b="1" i="1">
                <a:ea typeface="바탕" panose="02030600000101010101" pitchFamily="18" charset="-127"/>
              </a:rPr>
              <a:t>5 paskutiniai bitai nuli</a:t>
            </a:r>
            <a:r>
              <a:rPr lang="lt-LT" altLang="lt-LT" sz="1800" b="1" i="1">
                <a:ea typeface="바탕" panose="02030600000101010101" pitchFamily="18" charset="-127"/>
              </a:rPr>
              <a:t>a</a:t>
            </a:r>
            <a:r>
              <a:rPr lang="en-US" altLang="lt-LT" sz="1800" b="1" i="1">
                <a:ea typeface="바탕" panose="02030600000101010101" pitchFamily="18" charset="-127"/>
              </a:rPr>
              <a:t>i = tin</a:t>
            </a:r>
            <a:r>
              <a:rPr lang="lt-LT" altLang="lt-LT" sz="1800" b="1" i="1">
                <a:ea typeface="바탕" panose="02030600000101010101" pitchFamily="18" charset="-127"/>
              </a:rPr>
              <a:t>k</a:t>
            </a:r>
            <a:r>
              <a:rPr lang="en-US" altLang="lt-LT" sz="1800" b="1" i="1">
                <a:ea typeface="바탕" panose="02030600000101010101" pitchFamily="18" charset="-127"/>
              </a:rPr>
              <a:t>lo adresas,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600" b="1" i="1">
                <a:cs typeface="Times New Roman" panose="02020603050405020304" pitchFamily="18" charset="0"/>
              </a:rPr>
              <a:t>...........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600" b="1" i="1">
                <a:ea typeface="바탕" panose="02030600000101010101" pitchFamily="18" charset="-127"/>
              </a:rPr>
              <a:t>192.168.10.31:   </a:t>
            </a:r>
            <a:r>
              <a:rPr lang="lt-LT" altLang="lt-LT" sz="1600" b="1" i="1">
                <a:ea typeface="바탕" panose="02030600000101010101" pitchFamily="18" charset="-127"/>
              </a:rPr>
              <a:t>0 0 0</a:t>
            </a:r>
            <a:r>
              <a:rPr lang="en-US" altLang="lt-LT" sz="1600" b="1" i="1">
                <a:ea typeface="바탕" panose="02030600000101010101" pitchFamily="18" charset="-127"/>
              </a:rPr>
              <a:t> </a:t>
            </a:r>
            <a:r>
              <a:rPr lang="lt-LT" altLang="lt-LT" sz="1600" b="1" i="1">
                <a:ea typeface="바탕" panose="02030600000101010101" pitchFamily="18" charset="-127"/>
              </a:rPr>
              <a:t>1 1 1 1 1   </a:t>
            </a:r>
            <a:r>
              <a:rPr lang="en-US" altLang="lt-LT" sz="1800" b="1" i="1">
                <a:ea typeface="바탕" panose="02030600000101010101" pitchFamily="18" charset="-127"/>
              </a:rPr>
              <a:t>5 paskutiniai bitai vienetai </a:t>
            </a:r>
            <a:r>
              <a:rPr lang="lt-LT" altLang="lt-LT" sz="1800" b="1" i="1">
                <a:ea typeface="바탕" panose="02030600000101010101" pitchFamily="18" charset="-127"/>
              </a:rPr>
              <a:t>=</a:t>
            </a:r>
            <a:r>
              <a:rPr lang="en-US" altLang="lt-LT" sz="1800" b="1" i="1">
                <a:ea typeface="바탕" panose="02030600000101010101" pitchFamily="18" charset="-127"/>
              </a:rPr>
              <a:t> broadca</a:t>
            </a:r>
            <a:r>
              <a:rPr lang="lt-LT" altLang="lt-LT" sz="1800" b="1" i="1">
                <a:ea typeface="바탕" panose="02030600000101010101" pitchFamily="18" charset="-127"/>
              </a:rPr>
              <a:t>s</a:t>
            </a:r>
            <a:r>
              <a:rPr lang="en-US" altLang="lt-LT" sz="1800" b="1" i="1">
                <a:ea typeface="바탕" panose="02030600000101010101" pitchFamily="18" charset="-127"/>
              </a:rPr>
              <a:t>t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600" b="1" i="1">
                <a:ea typeface="바탕" panose="02030600000101010101" pitchFamily="18" charset="-127"/>
              </a:rPr>
              <a:t>192.168.10.3</a:t>
            </a:r>
            <a:r>
              <a:rPr lang="lt-LT" altLang="lt-LT" sz="1600" b="1" i="1">
                <a:ea typeface="바탕" panose="02030600000101010101" pitchFamily="18" charset="-127"/>
              </a:rPr>
              <a:t>2</a:t>
            </a:r>
            <a:r>
              <a:rPr lang="en-US" altLang="lt-LT" sz="1600" b="1" i="1">
                <a:ea typeface="바탕" panose="02030600000101010101" pitchFamily="18" charset="-127"/>
              </a:rPr>
              <a:t>:   </a:t>
            </a:r>
            <a:r>
              <a:rPr lang="lt-LT" altLang="lt-LT" sz="1600" b="1" i="1">
                <a:ea typeface="바탕" panose="02030600000101010101" pitchFamily="18" charset="-127"/>
              </a:rPr>
              <a:t>0 0 1</a:t>
            </a:r>
            <a:r>
              <a:rPr lang="en-US" altLang="lt-LT" sz="1600" b="1" i="1">
                <a:ea typeface="바탕" panose="02030600000101010101" pitchFamily="18" charset="-127"/>
              </a:rPr>
              <a:t> </a:t>
            </a:r>
            <a:r>
              <a:rPr lang="lt-LT" altLang="lt-LT" sz="1600" b="1" i="1">
                <a:ea typeface="바탕" panose="02030600000101010101" pitchFamily="18" charset="-127"/>
              </a:rPr>
              <a:t>0 0 0 0 0   </a:t>
            </a:r>
            <a:r>
              <a:rPr lang="en-US" altLang="lt-LT" sz="1800" b="1" i="1">
                <a:ea typeface="바탕" panose="02030600000101010101" pitchFamily="18" charset="-127"/>
              </a:rPr>
              <a:t>5 paskutiniai bitai nuli</a:t>
            </a:r>
            <a:r>
              <a:rPr lang="lt-LT" altLang="lt-LT" sz="1800" b="1" i="1">
                <a:ea typeface="바탕" panose="02030600000101010101" pitchFamily="18" charset="-127"/>
              </a:rPr>
              <a:t>a</a:t>
            </a:r>
            <a:r>
              <a:rPr lang="en-US" altLang="lt-LT" sz="1800" b="1" i="1">
                <a:ea typeface="바탕" panose="02030600000101010101" pitchFamily="18" charset="-127"/>
              </a:rPr>
              <a:t>i = tin</a:t>
            </a:r>
            <a:r>
              <a:rPr lang="lt-LT" altLang="lt-LT" sz="1800" b="1" i="1">
                <a:ea typeface="바탕" panose="02030600000101010101" pitchFamily="18" charset="-127"/>
              </a:rPr>
              <a:t>k</a:t>
            </a:r>
            <a:r>
              <a:rPr lang="en-US" altLang="lt-LT" sz="1800" b="1" i="1">
                <a:ea typeface="바탕" panose="02030600000101010101" pitchFamily="18" charset="-127"/>
              </a:rPr>
              <a:t>lo adresas,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600" b="1" i="1">
                <a:cs typeface="Times New Roman" panose="02020603050405020304" pitchFamily="18" charset="0"/>
              </a:rPr>
              <a:t>..........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600" b="1" i="1">
                <a:ea typeface="바탕" panose="02030600000101010101" pitchFamily="18" charset="-127"/>
              </a:rPr>
              <a:t>192.168.10.</a:t>
            </a:r>
            <a:r>
              <a:rPr lang="lt-LT" altLang="lt-LT" sz="1600" b="1" i="1">
                <a:ea typeface="바탕" panose="02030600000101010101" pitchFamily="18" charset="-127"/>
              </a:rPr>
              <a:t>63</a:t>
            </a:r>
            <a:r>
              <a:rPr lang="en-US" altLang="lt-LT" sz="1600" b="1" i="1">
                <a:ea typeface="바탕" panose="02030600000101010101" pitchFamily="18" charset="-127"/>
              </a:rPr>
              <a:t>:    </a:t>
            </a:r>
            <a:r>
              <a:rPr lang="lt-LT" altLang="lt-LT" sz="1600" b="1" i="1">
                <a:ea typeface="바탕" panose="02030600000101010101" pitchFamily="18" charset="-127"/>
              </a:rPr>
              <a:t>0 0 1</a:t>
            </a:r>
            <a:r>
              <a:rPr lang="en-US" altLang="lt-LT" sz="1600" b="1" i="1">
                <a:ea typeface="바탕" panose="02030600000101010101" pitchFamily="18" charset="-127"/>
              </a:rPr>
              <a:t> 1 1 1 1</a:t>
            </a:r>
            <a:r>
              <a:rPr lang="lt-LT" altLang="lt-LT" sz="1600" b="1" i="1">
                <a:ea typeface="바탕" panose="02030600000101010101" pitchFamily="18" charset="-127"/>
              </a:rPr>
              <a:t> </a:t>
            </a:r>
            <a:r>
              <a:rPr lang="en-US" altLang="lt-LT" sz="1600" b="1" i="1">
                <a:ea typeface="바탕" panose="02030600000101010101" pitchFamily="18" charset="-127"/>
              </a:rPr>
              <a:t>1</a:t>
            </a:r>
            <a:r>
              <a:rPr lang="lt-LT" altLang="lt-LT" sz="1600" b="1" i="1">
                <a:ea typeface="바탕" panose="02030600000101010101" pitchFamily="18" charset="-127"/>
              </a:rPr>
              <a:t>   </a:t>
            </a:r>
            <a:r>
              <a:rPr lang="en-US" altLang="lt-LT" sz="1800" b="1" i="1">
                <a:ea typeface="바탕" panose="02030600000101010101" pitchFamily="18" charset="-127"/>
              </a:rPr>
              <a:t>5 paskutiniai bitai vienetai </a:t>
            </a:r>
            <a:r>
              <a:rPr lang="lt-LT" altLang="lt-LT" sz="1800" b="1" i="1">
                <a:ea typeface="바탕" panose="02030600000101010101" pitchFamily="18" charset="-127"/>
              </a:rPr>
              <a:t>=</a:t>
            </a:r>
            <a:r>
              <a:rPr lang="en-US" altLang="lt-LT" sz="1800" b="1" i="1">
                <a:ea typeface="바탕" panose="02030600000101010101" pitchFamily="18" charset="-127"/>
              </a:rPr>
              <a:t> broadca</a:t>
            </a:r>
            <a:r>
              <a:rPr lang="lt-LT" altLang="lt-LT" sz="1800" b="1" i="1">
                <a:ea typeface="바탕" panose="02030600000101010101" pitchFamily="18" charset="-127"/>
              </a:rPr>
              <a:t>s</a:t>
            </a:r>
            <a:r>
              <a:rPr lang="en-US" altLang="lt-LT" sz="1800" b="1" i="1">
                <a:ea typeface="바탕" panose="02030600000101010101" pitchFamily="18" charset="-127"/>
              </a:rPr>
              <a:t>t</a:t>
            </a:r>
          </a:p>
        </p:txBody>
      </p:sp>
      <p:sp>
        <p:nvSpPr>
          <p:cNvPr id="33799" name="Line 6">
            <a:extLst>
              <a:ext uri="{FF2B5EF4-FFF2-40B4-BE49-F238E27FC236}">
                <a16:creationId xmlns:a16="http://schemas.microsoft.com/office/drawing/2014/main" id="{32083B18-DAB3-47EC-B8CC-F08A95062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750" y="2482850"/>
            <a:ext cx="1588" cy="12969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Rectangle 7">
            <a:extLst>
              <a:ext uri="{FF2B5EF4-FFF2-40B4-BE49-F238E27FC236}">
                <a16:creationId xmlns:a16="http://schemas.microsoft.com/office/drawing/2014/main" id="{E90818D3-6C2A-45C0-B539-963A239A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4319588"/>
            <a:ext cx="5260071" cy="203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 dirty="0" err="1"/>
              <a:t>pirmame</a:t>
            </a:r>
            <a:r>
              <a:rPr lang="en-US" altLang="lt-LT" sz="1800" b="1" i="1" dirty="0"/>
              <a:t> tinkle </a:t>
            </a:r>
            <a:r>
              <a:rPr lang="en-US" altLang="lt-LT" sz="1800" b="1" i="1" dirty="0" err="1"/>
              <a:t>tinkami</a:t>
            </a:r>
            <a:r>
              <a:rPr lang="en-US" altLang="lt-LT" sz="1800" b="1" i="1" dirty="0"/>
              <a:t>  </a:t>
            </a:r>
            <a:r>
              <a:rPr lang="lt-LT" altLang="lt-LT" sz="1800" b="1" i="1" dirty="0"/>
              <a:t>     </a:t>
            </a:r>
            <a:r>
              <a:rPr lang="en-US" altLang="lt-LT" sz="1800" b="1" i="1" dirty="0"/>
              <a:t> </a:t>
            </a:r>
            <a:r>
              <a:rPr lang="lt-LT" altLang="lt-LT" sz="1800" b="1" i="1" dirty="0"/>
              <a:t>1</a:t>
            </a:r>
            <a:r>
              <a:rPr lang="en-US" altLang="lt-LT" sz="1800" b="1" i="1" dirty="0"/>
              <a:t>92.168.10.1 - 30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 dirty="0" err="1"/>
              <a:t>antrame</a:t>
            </a:r>
            <a:r>
              <a:rPr lang="en-US" altLang="lt-LT" sz="1800" b="1" i="1" dirty="0"/>
              <a:t>  tinkle </a:t>
            </a:r>
            <a:r>
              <a:rPr lang="en-US" altLang="lt-LT" sz="1800" b="1" i="1" dirty="0" err="1"/>
              <a:t>tinkami</a:t>
            </a:r>
            <a:r>
              <a:rPr lang="en-US" altLang="lt-LT" sz="1800" b="1" i="1" dirty="0"/>
              <a:t>        192.168.10.33- 62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lt-LT" altLang="lt-LT" sz="1800" b="1" i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i="1" u="sng" dirty="0">
                <a:solidFill>
                  <a:srgbClr val="C00000"/>
                </a:solidFill>
              </a:rPr>
              <a:t>Praktikoje atmetam kraštinius iš abiejų pusių</a:t>
            </a:r>
            <a:r>
              <a:rPr lang="lt-LT" altLang="lt-LT" sz="1800" b="1" i="1" u="sng" dirty="0"/>
              <a:t>: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lt-LT" altLang="lt-LT" sz="1800" b="1" i="1" u="sng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i="1" dirty="0"/>
              <a:t>0-31:    </a:t>
            </a:r>
            <a:r>
              <a:rPr lang="lt-LT" altLang="lt-LT" sz="1800" b="1" i="1" strike="dblStrike" dirty="0">
                <a:solidFill>
                  <a:srgbClr val="C9211E"/>
                </a:solidFill>
              </a:rPr>
              <a:t>0</a:t>
            </a:r>
            <a:r>
              <a:rPr lang="lt-LT" altLang="lt-LT" sz="1800" b="1" i="1" dirty="0">
                <a:solidFill>
                  <a:srgbClr val="C9211E"/>
                </a:solidFill>
              </a:rPr>
              <a:t>,</a:t>
            </a:r>
            <a:r>
              <a:rPr lang="lt-LT" altLang="lt-LT" sz="1800" b="1" i="1" dirty="0"/>
              <a:t>1,2,…,29,30</a:t>
            </a:r>
            <a:r>
              <a:rPr lang="lt-LT" altLang="lt-LT" sz="1800" b="1" i="1" dirty="0">
                <a:solidFill>
                  <a:srgbClr val="C9211E"/>
                </a:solidFill>
              </a:rPr>
              <a:t>,31 </a:t>
            </a:r>
            <a:r>
              <a:rPr lang="lt-LT" altLang="lt-LT" sz="1800" b="1" i="1" dirty="0"/>
              <a:t>                         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i="1" dirty="0"/>
              <a:t>32-63:  </a:t>
            </a:r>
            <a:r>
              <a:rPr lang="lt-LT" altLang="lt-LT" sz="1800" b="1" i="1" dirty="0">
                <a:solidFill>
                  <a:srgbClr val="C9211E"/>
                </a:solidFill>
              </a:rPr>
              <a:t>32</a:t>
            </a:r>
            <a:r>
              <a:rPr lang="lt-LT" altLang="lt-LT" sz="1800" b="1" i="1" dirty="0"/>
              <a:t>,33,34,35,…,60,61,62,</a:t>
            </a:r>
            <a:r>
              <a:rPr lang="lt-LT" altLang="lt-LT" sz="1800" b="1" i="1" dirty="0">
                <a:solidFill>
                  <a:srgbClr val="C9211E"/>
                </a:solidFill>
              </a:rPr>
              <a:t>63</a:t>
            </a:r>
          </a:p>
        </p:txBody>
      </p:sp>
      <p:sp>
        <p:nvSpPr>
          <p:cNvPr id="33801" name="Text Box 8">
            <a:extLst>
              <a:ext uri="{FF2B5EF4-FFF2-40B4-BE49-F238E27FC236}">
                <a16:creationId xmlns:a16="http://schemas.microsoft.com/office/drawing/2014/main" id="{8E8FF187-E74B-4B8C-9072-CE787BEB7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273050"/>
            <a:ext cx="1720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2400" b="1"/>
              <a:t>U</a:t>
            </a:r>
            <a:r>
              <a:rPr lang="lt-LT" altLang="lt-LT" sz="2400" b="1"/>
              <a:t>žduotis 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5E7CE8-4931-4732-986A-16FCD0132200}"/>
              </a:ext>
            </a:extLst>
          </p:cNvPr>
          <p:cNvCxnSpPr/>
          <p:nvPr/>
        </p:nvCxnSpPr>
        <p:spPr bwMode="auto">
          <a:xfrm>
            <a:off x="1259632" y="6165304"/>
            <a:ext cx="21602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BD3730-7C10-452E-99B0-380398998F86}"/>
              </a:ext>
            </a:extLst>
          </p:cNvPr>
          <p:cNvCxnSpPr/>
          <p:nvPr/>
        </p:nvCxnSpPr>
        <p:spPr bwMode="auto">
          <a:xfrm>
            <a:off x="1259632" y="5876925"/>
            <a:ext cx="144016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82FCFE-3CA7-464E-B533-516D3D3F2742}"/>
              </a:ext>
            </a:extLst>
          </p:cNvPr>
          <p:cNvCxnSpPr/>
          <p:nvPr/>
        </p:nvCxnSpPr>
        <p:spPr bwMode="auto">
          <a:xfrm>
            <a:off x="2771800" y="5876925"/>
            <a:ext cx="21602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D53FAB-A6F6-4914-8248-4B56D37605FB}"/>
              </a:ext>
            </a:extLst>
          </p:cNvPr>
          <p:cNvCxnSpPr/>
          <p:nvPr/>
        </p:nvCxnSpPr>
        <p:spPr bwMode="auto">
          <a:xfrm>
            <a:off x="3779912" y="6165304"/>
            <a:ext cx="288032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DC673DBC-93FB-4C7A-A37D-76F7B7AD8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93" y="44451"/>
            <a:ext cx="91440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00" tIns="12600" rIns="12600" bIns="126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750"/>
              </a:spcBef>
              <a:buClrTx/>
              <a:buFontTx/>
              <a:buNone/>
            </a:pPr>
            <a:r>
              <a:rPr lang="en-GB" altLang="lt-LT" sz="2800" b="1" dirty="0" err="1"/>
              <a:t>Adres</a:t>
            </a:r>
            <a:r>
              <a:rPr lang="lt-LT" altLang="lt-LT" sz="2800" b="1" dirty="0"/>
              <a:t>ų segmento</a:t>
            </a:r>
            <a:r>
              <a:rPr lang="en-US" altLang="lt-LT" sz="2800" b="1" dirty="0"/>
              <a:t> </a:t>
            </a:r>
            <a:r>
              <a:rPr lang="en-US" altLang="lt-LT" sz="2800" b="1" dirty="0" err="1"/>
              <a:t>dalinimas</a:t>
            </a:r>
            <a:endParaRPr lang="en-US" altLang="lt-LT" sz="2800" b="1" dirty="0"/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E38D8075-9BD1-43B2-8DDA-775E84000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2187576"/>
            <a:ext cx="5513388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  <a:tab pos="8975725" algn="l"/>
                <a:tab pos="9424988" algn="l"/>
                <a:tab pos="9874250" algn="l"/>
                <a:tab pos="10323513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  <a:tab pos="8975725" algn="l"/>
                <a:tab pos="9424988" algn="l"/>
                <a:tab pos="9874250" algn="l"/>
                <a:tab pos="10323513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  <a:tab pos="8975725" algn="l"/>
                <a:tab pos="9424988" algn="l"/>
                <a:tab pos="9874250" algn="l"/>
                <a:tab pos="10323513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  <a:tab pos="8975725" algn="l"/>
                <a:tab pos="9424988" algn="l"/>
                <a:tab pos="9874250" algn="l"/>
                <a:tab pos="10323513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  <a:tab pos="8975725" algn="l"/>
                <a:tab pos="9424988" algn="l"/>
                <a:tab pos="9874250" algn="l"/>
                <a:tab pos="10323513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  <a:tab pos="8975725" algn="l"/>
                <a:tab pos="9424988" algn="l"/>
                <a:tab pos="9874250" algn="l"/>
                <a:tab pos="10323513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  <a:tab pos="8975725" algn="l"/>
                <a:tab pos="9424988" algn="l"/>
                <a:tab pos="9874250" algn="l"/>
                <a:tab pos="10323513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  <a:tab pos="8975725" algn="l"/>
                <a:tab pos="9424988" algn="l"/>
                <a:tab pos="9874250" algn="l"/>
                <a:tab pos="10323513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  <a:tab pos="8975725" algn="l"/>
                <a:tab pos="9424988" algn="l"/>
                <a:tab pos="9874250" algn="l"/>
                <a:tab pos="10323513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dirty="0"/>
              <a:t> Segmentas 1.2.3.0/24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dirty="0"/>
              <a:t>1. </a:t>
            </a:r>
            <a:r>
              <a:rPr lang="lt-LT" altLang="lt-LT" sz="1800" dirty="0">
                <a:solidFill>
                  <a:srgbClr val="C9211E"/>
                </a:solidFill>
              </a:rPr>
              <a:t>Koks jo dydis?</a:t>
            </a:r>
            <a:r>
              <a:rPr lang="lt-LT" altLang="lt-LT" sz="1800" dirty="0"/>
              <a:t>   32-24=8 bitai,  2</a:t>
            </a:r>
            <a:r>
              <a:rPr lang="lt-LT" altLang="lt-LT" sz="1800" baseline="33000" dirty="0"/>
              <a:t>8</a:t>
            </a:r>
            <a:r>
              <a:rPr lang="lt-LT" altLang="lt-LT" sz="1800" dirty="0"/>
              <a:t>=256 adresai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dirty="0"/>
              <a:t>2. </a:t>
            </a:r>
            <a:r>
              <a:rPr lang="lt-LT" altLang="lt-LT" sz="1800" dirty="0">
                <a:solidFill>
                  <a:srgbClr val="C9211E"/>
                </a:solidFill>
              </a:rPr>
              <a:t>Kokius numerius apima?</a:t>
            </a:r>
            <a:r>
              <a:rPr lang="lt-LT" altLang="lt-LT" sz="1800" dirty="0"/>
              <a:t>   1.2.3.0 – 1.2.3.255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lt-LT" altLang="lt-LT" sz="1800" dirty="0"/>
          </a:p>
        </p:txBody>
      </p:sp>
      <p:sp>
        <p:nvSpPr>
          <p:cNvPr id="35844" name="Line 3">
            <a:extLst>
              <a:ext uri="{FF2B5EF4-FFF2-40B4-BE49-F238E27FC236}">
                <a16:creationId xmlns:a16="http://schemas.microsoft.com/office/drawing/2014/main" id="{B1ED14E3-86D3-4061-8530-E36DCE689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3525" y="6292850"/>
            <a:ext cx="1588" cy="265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6D013EF1-E91A-4F51-BB56-27244551D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1523704"/>
            <a:ext cx="6481763" cy="282575"/>
          </a:xfrm>
          <a:prstGeom prst="rect">
            <a:avLst/>
          </a:prstGeom>
          <a:solidFill>
            <a:srgbClr val="BBE0E3">
              <a:alpha val="32156"/>
            </a:srgb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400">
                <a:latin typeface="Times New Roman" panose="02020603050405020304" pitchFamily="18" charset="0"/>
              </a:rPr>
              <a:t>          </a:t>
            </a:r>
            <a:r>
              <a:rPr lang="lt-LT" altLang="lt-LT" sz="1800">
                <a:latin typeface="Times New Roman" panose="02020603050405020304" pitchFamily="18" charset="0"/>
              </a:rPr>
              <a:t>Tinklas</a:t>
            </a:r>
          </a:p>
        </p:txBody>
      </p:sp>
      <p:cxnSp>
        <p:nvCxnSpPr>
          <p:cNvPr id="35846" name="AutoShape 5">
            <a:extLst>
              <a:ext uri="{FF2B5EF4-FFF2-40B4-BE49-F238E27FC236}">
                <a16:creationId xmlns:a16="http://schemas.microsoft.com/office/drawing/2014/main" id="{28D542EF-F5FC-40F5-A7FD-A4F9BF652C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75326" y="1342729"/>
            <a:ext cx="406400" cy="1588"/>
          </a:xfrm>
          <a:prstGeom prst="straightConnector1">
            <a:avLst/>
          </a:prstGeom>
          <a:noFill/>
          <a:ln w="2844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47" name="Text Box 6">
            <a:extLst>
              <a:ext uri="{FF2B5EF4-FFF2-40B4-BE49-F238E27FC236}">
                <a16:creationId xmlns:a16="http://schemas.microsoft.com/office/drawing/2014/main" id="{1A0BD274-92CE-4F09-828D-48E6EBEE9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1" y="1163342"/>
            <a:ext cx="171743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400" b="1" dirty="0"/>
              <a:t>Per 1 bitą </a:t>
            </a:r>
            <a:r>
              <a:rPr lang="en-US" altLang="lt-LT" sz="1400" b="1" dirty="0"/>
              <a:t>=</a:t>
            </a:r>
            <a:r>
              <a:rPr lang="en-US" altLang="lt-LT" sz="1400" b="1" u="sng" dirty="0" err="1"/>
              <a:t>pusiau</a:t>
            </a:r>
            <a:endParaRPr lang="en-US" altLang="lt-LT" sz="1400" b="1" u="sng" dirty="0"/>
          </a:p>
        </p:txBody>
      </p:sp>
      <p:sp>
        <p:nvSpPr>
          <p:cNvPr id="35848" name="Text Box 7">
            <a:extLst>
              <a:ext uri="{FF2B5EF4-FFF2-40B4-BE49-F238E27FC236}">
                <a16:creationId xmlns:a16="http://schemas.microsoft.com/office/drawing/2014/main" id="{EE37D15B-D9B2-481E-8D9F-0702348BD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6" y="1441154"/>
            <a:ext cx="1047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>
                <a:latin typeface="Times New Roman" panose="02020603050405020304" pitchFamily="18" charset="0"/>
              </a:rPr>
              <a:t>Mazgas</a:t>
            </a:r>
          </a:p>
        </p:txBody>
      </p:sp>
      <p:sp>
        <p:nvSpPr>
          <p:cNvPr id="35849" name="Line 8">
            <a:extLst>
              <a:ext uri="{FF2B5EF4-FFF2-40B4-BE49-F238E27FC236}">
                <a16:creationId xmlns:a16="http://schemas.microsoft.com/office/drawing/2014/main" id="{616692F8-6B32-4C64-98D9-70F7511E4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1" y="1344317"/>
            <a:ext cx="1587" cy="720725"/>
          </a:xfrm>
          <a:prstGeom prst="line">
            <a:avLst/>
          </a:prstGeom>
          <a:noFill/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9">
            <a:extLst>
              <a:ext uri="{FF2B5EF4-FFF2-40B4-BE49-F238E27FC236}">
                <a16:creationId xmlns:a16="http://schemas.microsoft.com/office/drawing/2014/main" id="{E0116C1A-2E4C-4512-A687-6EE72292E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3600450"/>
            <a:ext cx="5680075" cy="1588"/>
          </a:xfrm>
          <a:prstGeom prst="line">
            <a:avLst/>
          </a:prstGeom>
          <a:noFill/>
          <a:ln w="9360">
            <a:solidFill>
              <a:srgbClr val="B6DCD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0">
            <a:extLst>
              <a:ext uri="{FF2B5EF4-FFF2-40B4-BE49-F238E27FC236}">
                <a16:creationId xmlns:a16="http://schemas.microsoft.com/office/drawing/2014/main" id="{E1C297CD-2B22-499D-B94D-DB99192773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0188" y="3565525"/>
            <a:ext cx="1587" cy="312738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Text Box 11">
            <a:extLst>
              <a:ext uri="{FF2B5EF4-FFF2-40B4-BE49-F238E27FC236}">
                <a16:creationId xmlns:a16="http://schemas.microsoft.com/office/drawing/2014/main" id="{8F1A3E18-D08C-44F6-90AB-D27AFCB08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3292475"/>
            <a:ext cx="72866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400" b="1"/>
              <a:t>1.2.3.0</a:t>
            </a:r>
          </a:p>
        </p:txBody>
      </p:sp>
      <p:sp>
        <p:nvSpPr>
          <p:cNvPr id="35853" name="Text Box 12">
            <a:extLst>
              <a:ext uri="{FF2B5EF4-FFF2-40B4-BE49-F238E27FC236}">
                <a16:creationId xmlns:a16="http://schemas.microsoft.com/office/drawing/2014/main" id="{25FD817A-414E-4562-ADC7-134C83197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3292475"/>
            <a:ext cx="72866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400" b="1"/>
              <a:t>1.2.4.0</a:t>
            </a:r>
          </a:p>
        </p:txBody>
      </p:sp>
      <p:sp>
        <p:nvSpPr>
          <p:cNvPr id="35854" name="Line 13">
            <a:extLst>
              <a:ext uri="{FF2B5EF4-FFF2-40B4-BE49-F238E27FC236}">
                <a16:creationId xmlns:a16="http://schemas.microsoft.com/office/drawing/2014/main" id="{21C65F47-02C6-4099-A472-96123C4C15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3625" y="3592513"/>
            <a:ext cx="1588" cy="168275"/>
          </a:xfrm>
          <a:prstGeom prst="line">
            <a:avLst/>
          </a:prstGeom>
          <a:noFill/>
          <a:ln w="9360">
            <a:solidFill>
              <a:srgbClr val="B6DCD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Text Box 14">
            <a:extLst>
              <a:ext uri="{FF2B5EF4-FFF2-40B4-BE49-F238E27FC236}">
                <a16:creationId xmlns:a16="http://schemas.microsoft.com/office/drawing/2014/main" id="{17692337-66A3-417E-A814-2A136C899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3333750"/>
            <a:ext cx="92551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400" b="1"/>
              <a:t>1.2.3.128</a:t>
            </a:r>
          </a:p>
        </p:txBody>
      </p:sp>
      <p:cxnSp>
        <p:nvCxnSpPr>
          <p:cNvPr id="35856" name="AutoShape 15">
            <a:extLst>
              <a:ext uri="{FF2B5EF4-FFF2-40B4-BE49-F238E27FC236}">
                <a16:creationId xmlns:a16="http://schemas.microsoft.com/office/drawing/2014/main" id="{EBA37CD5-7780-4452-8F8F-2647FF2AFF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0200" y="3862388"/>
            <a:ext cx="1560513" cy="1587"/>
          </a:xfrm>
          <a:prstGeom prst="straightConnector1">
            <a:avLst/>
          </a:prstGeom>
          <a:noFill/>
          <a:ln w="9360">
            <a:solidFill>
              <a:srgbClr val="B6DCD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57" name="AutoShape 16">
            <a:extLst>
              <a:ext uri="{FF2B5EF4-FFF2-40B4-BE49-F238E27FC236}">
                <a16:creationId xmlns:a16="http://schemas.microsoft.com/office/drawing/2014/main" id="{28807F8D-89BA-473C-AFCA-57074F56F5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24163" y="3714750"/>
            <a:ext cx="776287" cy="1588"/>
          </a:xfrm>
          <a:prstGeom prst="straightConnector1">
            <a:avLst/>
          </a:prstGeom>
          <a:noFill/>
          <a:ln w="9360">
            <a:solidFill>
              <a:srgbClr val="B6DCD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58" name="AutoShape 17">
            <a:extLst>
              <a:ext uri="{FF2B5EF4-FFF2-40B4-BE49-F238E27FC236}">
                <a16:creationId xmlns:a16="http://schemas.microsoft.com/office/drawing/2014/main" id="{4AE0A522-3307-43E4-ABF9-F06E0C3612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52588" y="3862388"/>
            <a:ext cx="1511300" cy="1587"/>
          </a:xfrm>
          <a:prstGeom prst="straightConnector1">
            <a:avLst/>
          </a:prstGeom>
          <a:noFill/>
          <a:ln w="9360">
            <a:solidFill>
              <a:srgbClr val="B6DCD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59" name="AutoShape 18">
            <a:extLst>
              <a:ext uri="{FF2B5EF4-FFF2-40B4-BE49-F238E27FC236}">
                <a16:creationId xmlns:a16="http://schemas.microsoft.com/office/drawing/2014/main" id="{5D668746-8E53-4ED6-82AD-DFDEA24DE1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52588" y="3714750"/>
            <a:ext cx="682625" cy="1588"/>
          </a:xfrm>
          <a:prstGeom prst="straightConnector1">
            <a:avLst/>
          </a:prstGeom>
          <a:noFill/>
          <a:ln w="9360">
            <a:solidFill>
              <a:srgbClr val="B6DCD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60" name="Text Box 19">
            <a:extLst>
              <a:ext uri="{FF2B5EF4-FFF2-40B4-BE49-F238E27FC236}">
                <a16:creationId xmlns:a16="http://schemas.microsoft.com/office/drawing/2014/main" id="{BA815868-8043-44B6-8D90-E1D3FBBCC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5" y="3770313"/>
            <a:ext cx="4365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200" b="1"/>
              <a:t>256</a:t>
            </a:r>
          </a:p>
        </p:txBody>
      </p:sp>
      <p:sp>
        <p:nvSpPr>
          <p:cNvPr id="35861" name="Text Box 20">
            <a:extLst>
              <a:ext uri="{FF2B5EF4-FFF2-40B4-BE49-F238E27FC236}">
                <a16:creationId xmlns:a16="http://schemas.microsoft.com/office/drawing/2014/main" id="{744FE5C3-CED6-493E-9CBC-1C3D1348E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3586163"/>
            <a:ext cx="4365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200" b="1"/>
              <a:t>128</a:t>
            </a:r>
          </a:p>
        </p:txBody>
      </p:sp>
      <p:sp>
        <p:nvSpPr>
          <p:cNvPr id="35862" name="Line 21">
            <a:extLst>
              <a:ext uri="{FF2B5EF4-FFF2-40B4-BE49-F238E27FC236}">
                <a16:creationId xmlns:a16="http://schemas.microsoft.com/office/drawing/2014/main" id="{1745C406-3AE8-40E1-9F7D-03B41E9E5F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113" y="3589338"/>
            <a:ext cx="1587" cy="379412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2">
            <a:extLst>
              <a:ext uri="{FF2B5EF4-FFF2-40B4-BE49-F238E27FC236}">
                <a16:creationId xmlns:a16="http://schemas.microsoft.com/office/drawing/2014/main" id="{411636CE-C2D9-45B5-9E35-AA5B09602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3883025"/>
            <a:ext cx="2505075" cy="1588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3">
            <a:extLst>
              <a:ext uri="{FF2B5EF4-FFF2-40B4-BE49-F238E27FC236}">
                <a16:creationId xmlns:a16="http://schemas.microsoft.com/office/drawing/2014/main" id="{30E6BF48-1B41-468D-90D3-A19F4A965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4463" y="3868738"/>
            <a:ext cx="2625725" cy="1587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24">
            <a:extLst>
              <a:ext uri="{FF2B5EF4-FFF2-40B4-BE49-F238E27FC236}">
                <a16:creationId xmlns:a16="http://schemas.microsoft.com/office/drawing/2014/main" id="{6DFED3EC-A8B0-41C8-AB26-0129C4080B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2038" y="3536950"/>
            <a:ext cx="1587" cy="207963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25">
            <a:extLst>
              <a:ext uri="{FF2B5EF4-FFF2-40B4-BE49-F238E27FC236}">
                <a16:creationId xmlns:a16="http://schemas.microsoft.com/office/drawing/2014/main" id="{F5AA3209-8133-42E5-AB65-ED4BA381C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3716338"/>
            <a:ext cx="1260475" cy="1587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26">
            <a:extLst>
              <a:ext uri="{FF2B5EF4-FFF2-40B4-BE49-F238E27FC236}">
                <a16:creationId xmlns:a16="http://schemas.microsoft.com/office/drawing/2014/main" id="{CB392F86-1F30-4F46-871E-C08742929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4613" y="3716338"/>
            <a:ext cx="985837" cy="1587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27">
            <a:extLst>
              <a:ext uri="{FF2B5EF4-FFF2-40B4-BE49-F238E27FC236}">
                <a16:creationId xmlns:a16="http://schemas.microsoft.com/office/drawing/2014/main" id="{87523B8A-B1EB-4370-9420-0C863FB87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0450" y="3714750"/>
            <a:ext cx="1055688" cy="11113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28">
            <a:extLst>
              <a:ext uri="{FF2B5EF4-FFF2-40B4-BE49-F238E27FC236}">
                <a16:creationId xmlns:a16="http://schemas.microsoft.com/office/drawing/2014/main" id="{0E9B2B01-DFE5-4C62-AC9C-87E0758B47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700" y="3702050"/>
            <a:ext cx="1366838" cy="34925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Text Box 29">
            <a:extLst>
              <a:ext uri="{FF2B5EF4-FFF2-40B4-BE49-F238E27FC236}">
                <a16:creationId xmlns:a16="http://schemas.microsoft.com/office/drawing/2014/main" id="{A18E6AD4-17C4-4D87-8797-6BB17E653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3586163"/>
            <a:ext cx="4365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200" b="1"/>
              <a:t>128</a:t>
            </a:r>
          </a:p>
        </p:txBody>
      </p:sp>
      <p:sp>
        <p:nvSpPr>
          <p:cNvPr id="35871" name="Text Box 30">
            <a:extLst>
              <a:ext uri="{FF2B5EF4-FFF2-40B4-BE49-F238E27FC236}">
                <a16:creationId xmlns:a16="http://schemas.microsoft.com/office/drawing/2014/main" id="{BAD76D49-6E51-430C-97CC-554B1436C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3959225"/>
            <a:ext cx="227488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400"/>
              <a:t>1.2.3.0/25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400"/>
              <a:t>1.2.3.0-1.2.3.127</a:t>
            </a:r>
          </a:p>
        </p:txBody>
      </p:sp>
      <p:sp>
        <p:nvSpPr>
          <p:cNvPr id="35872" name="Text Box 31">
            <a:extLst>
              <a:ext uri="{FF2B5EF4-FFF2-40B4-BE49-F238E27FC236}">
                <a16:creationId xmlns:a16="http://schemas.microsoft.com/office/drawing/2014/main" id="{C05C5607-B2DF-49EC-B0B3-50DECCFF9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3959225"/>
            <a:ext cx="22748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400"/>
              <a:t>1.2.3.128/25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400"/>
              <a:t>1.2.3.128-1.2.3.255</a:t>
            </a:r>
          </a:p>
        </p:txBody>
      </p:sp>
      <p:sp>
        <p:nvSpPr>
          <p:cNvPr id="35873" name="Line 32">
            <a:extLst>
              <a:ext uri="{FF2B5EF4-FFF2-40B4-BE49-F238E27FC236}">
                <a16:creationId xmlns:a16="http://schemas.microsoft.com/office/drawing/2014/main" id="{4DC2A166-35B1-46C8-9BC9-D066EE9A3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0175" y="5030788"/>
            <a:ext cx="1588" cy="285750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Text Box 33">
            <a:extLst>
              <a:ext uri="{FF2B5EF4-FFF2-40B4-BE49-F238E27FC236}">
                <a16:creationId xmlns:a16="http://schemas.microsoft.com/office/drawing/2014/main" id="{60027ACC-870B-4526-9199-A471176A2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4732338"/>
            <a:ext cx="72866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400" b="1"/>
              <a:t>1.2.3.0</a:t>
            </a:r>
          </a:p>
        </p:txBody>
      </p:sp>
      <p:sp>
        <p:nvSpPr>
          <p:cNvPr id="35875" name="Text Box 34">
            <a:extLst>
              <a:ext uri="{FF2B5EF4-FFF2-40B4-BE49-F238E27FC236}">
                <a16:creationId xmlns:a16="http://schemas.microsoft.com/office/drawing/2014/main" id="{5C014252-E42E-4AA6-A715-EBDE7BFC6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4732338"/>
            <a:ext cx="72866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400" b="1"/>
              <a:t>1.2.4.0</a:t>
            </a:r>
          </a:p>
        </p:txBody>
      </p:sp>
      <p:sp>
        <p:nvSpPr>
          <p:cNvPr id="35876" name="Line 35">
            <a:extLst>
              <a:ext uri="{FF2B5EF4-FFF2-40B4-BE49-F238E27FC236}">
                <a16:creationId xmlns:a16="http://schemas.microsoft.com/office/drawing/2014/main" id="{C76D03A0-03C7-4575-956A-821EF78024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5213" y="5035550"/>
            <a:ext cx="1587" cy="171450"/>
          </a:xfrm>
          <a:prstGeom prst="line">
            <a:avLst/>
          </a:prstGeom>
          <a:noFill/>
          <a:ln w="9360">
            <a:solidFill>
              <a:srgbClr val="B6DCD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Text Box 36">
            <a:extLst>
              <a:ext uri="{FF2B5EF4-FFF2-40B4-BE49-F238E27FC236}">
                <a16:creationId xmlns:a16="http://schemas.microsoft.com/office/drawing/2014/main" id="{3796D328-DFCB-4F3B-BF2E-F72B1E668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4732338"/>
            <a:ext cx="92551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400" b="1"/>
              <a:t>1.2.3.128</a:t>
            </a:r>
          </a:p>
        </p:txBody>
      </p:sp>
      <p:cxnSp>
        <p:nvCxnSpPr>
          <p:cNvPr id="35878" name="AutoShape 37">
            <a:extLst>
              <a:ext uri="{FF2B5EF4-FFF2-40B4-BE49-F238E27FC236}">
                <a16:creationId xmlns:a16="http://schemas.microsoft.com/office/drawing/2014/main" id="{FDFB4665-70D3-411A-B8DE-AA2049FD90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25750" y="5160963"/>
            <a:ext cx="779463" cy="1587"/>
          </a:xfrm>
          <a:prstGeom prst="straightConnector1">
            <a:avLst/>
          </a:prstGeom>
          <a:noFill/>
          <a:ln w="9360">
            <a:solidFill>
              <a:srgbClr val="B6DCD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79" name="AutoShape 38">
            <a:extLst>
              <a:ext uri="{FF2B5EF4-FFF2-40B4-BE49-F238E27FC236}">
                <a16:creationId xmlns:a16="http://schemas.microsoft.com/office/drawing/2014/main" id="{4F7A082B-92E0-465B-B1C6-C3AB53DBE6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54175" y="5160963"/>
            <a:ext cx="682625" cy="1587"/>
          </a:xfrm>
          <a:prstGeom prst="straightConnector1">
            <a:avLst/>
          </a:prstGeom>
          <a:noFill/>
          <a:ln w="9360">
            <a:solidFill>
              <a:srgbClr val="B6DCD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80" name="Line 39">
            <a:extLst>
              <a:ext uri="{FF2B5EF4-FFF2-40B4-BE49-F238E27FC236}">
                <a16:creationId xmlns:a16="http://schemas.microsoft.com/office/drawing/2014/main" id="{7570010D-3B73-4417-842A-875E54EC35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113" y="5030788"/>
            <a:ext cx="1587" cy="285750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Line 40">
            <a:extLst>
              <a:ext uri="{FF2B5EF4-FFF2-40B4-BE49-F238E27FC236}">
                <a16:creationId xmlns:a16="http://schemas.microsoft.com/office/drawing/2014/main" id="{23C6EA3B-6E03-44C2-A87F-02481B13E2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0313" y="5030788"/>
            <a:ext cx="1587" cy="211137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Line 41">
            <a:extLst>
              <a:ext uri="{FF2B5EF4-FFF2-40B4-BE49-F238E27FC236}">
                <a16:creationId xmlns:a16="http://schemas.microsoft.com/office/drawing/2014/main" id="{D34F915A-2A65-424A-9DA7-619590A48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5160963"/>
            <a:ext cx="1260475" cy="1587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Line 42">
            <a:extLst>
              <a:ext uri="{FF2B5EF4-FFF2-40B4-BE49-F238E27FC236}">
                <a16:creationId xmlns:a16="http://schemas.microsoft.com/office/drawing/2014/main" id="{9FD93D4A-5F23-4700-9979-2D13AE0C6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563" y="5160963"/>
            <a:ext cx="1471612" cy="1587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Line 43">
            <a:extLst>
              <a:ext uri="{FF2B5EF4-FFF2-40B4-BE49-F238E27FC236}">
                <a16:creationId xmlns:a16="http://schemas.microsoft.com/office/drawing/2014/main" id="{08E9BF26-A482-4FC5-BCE4-0A32FB295D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5213" y="5035550"/>
            <a:ext cx="1587" cy="211138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Line 44">
            <a:extLst>
              <a:ext uri="{FF2B5EF4-FFF2-40B4-BE49-F238E27FC236}">
                <a16:creationId xmlns:a16="http://schemas.microsoft.com/office/drawing/2014/main" id="{A3EB6D67-672F-4ACB-93B5-2E373C9278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5030788"/>
            <a:ext cx="1588" cy="211137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6" name="Line 45">
            <a:extLst>
              <a:ext uri="{FF2B5EF4-FFF2-40B4-BE49-F238E27FC236}">
                <a16:creationId xmlns:a16="http://schemas.microsoft.com/office/drawing/2014/main" id="{0591C1A2-BC01-4576-BF5D-007E58B3D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5160963"/>
            <a:ext cx="1439862" cy="1587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7" name="Text Box 46">
            <a:extLst>
              <a:ext uri="{FF2B5EF4-FFF2-40B4-BE49-F238E27FC236}">
                <a16:creationId xmlns:a16="http://schemas.microsoft.com/office/drawing/2014/main" id="{8892B44E-5CDD-49E5-A905-A4C1EB758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4732338"/>
            <a:ext cx="82708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400" b="1"/>
              <a:t>1.2.3.64</a:t>
            </a:r>
          </a:p>
        </p:txBody>
      </p:sp>
      <p:sp>
        <p:nvSpPr>
          <p:cNvPr id="35888" name="Text Box 47">
            <a:extLst>
              <a:ext uri="{FF2B5EF4-FFF2-40B4-BE49-F238E27FC236}">
                <a16:creationId xmlns:a16="http://schemas.microsoft.com/office/drawing/2014/main" id="{B3224618-1CD2-4813-B536-591D96DA4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732338"/>
            <a:ext cx="92551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400" b="1"/>
              <a:t>1.2.3.192</a:t>
            </a:r>
          </a:p>
        </p:txBody>
      </p:sp>
      <p:sp>
        <p:nvSpPr>
          <p:cNvPr id="35889" name="Text Box 48">
            <a:extLst>
              <a:ext uri="{FF2B5EF4-FFF2-40B4-BE49-F238E27FC236}">
                <a16:creationId xmlns:a16="http://schemas.microsoft.com/office/drawing/2014/main" id="{ECBF1F60-0BFA-45EC-B977-85715AB6A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5183188"/>
            <a:ext cx="13747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100" b="1"/>
              <a:t>1.2.3.0/26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100" b="1"/>
              <a:t>1.2.3.0-1.2.3.63</a:t>
            </a:r>
          </a:p>
        </p:txBody>
      </p:sp>
      <p:sp>
        <p:nvSpPr>
          <p:cNvPr id="35890" name="Text Box 49">
            <a:extLst>
              <a:ext uri="{FF2B5EF4-FFF2-40B4-BE49-F238E27FC236}">
                <a16:creationId xmlns:a16="http://schemas.microsoft.com/office/drawing/2014/main" id="{E87135A1-0BC2-4998-9FDF-EA82EC2C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063" y="5219700"/>
            <a:ext cx="13747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100" b="1"/>
              <a:t>1.2.3.64/26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100" b="1"/>
              <a:t>1.2.3.64-1.2.3.127</a:t>
            </a:r>
          </a:p>
        </p:txBody>
      </p:sp>
      <p:sp>
        <p:nvSpPr>
          <p:cNvPr id="35891" name="Text Box 50">
            <a:extLst>
              <a:ext uri="{FF2B5EF4-FFF2-40B4-BE49-F238E27FC236}">
                <a16:creationId xmlns:a16="http://schemas.microsoft.com/office/drawing/2014/main" id="{43B3826D-D84B-42C9-AA12-195E8137C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183188"/>
            <a:ext cx="1439862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100" b="1"/>
              <a:t>1.2.3.128/26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100" b="1"/>
              <a:t>1.2.3.128-1.2.3.191</a:t>
            </a:r>
          </a:p>
        </p:txBody>
      </p:sp>
      <p:sp>
        <p:nvSpPr>
          <p:cNvPr id="35892" name="Text Box 51">
            <a:extLst>
              <a:ext uri="{FF2B5EF4-FFF2-40B4-BE49-F238E27FC236}">
                <a16:creationId xmlns:a16="http://schemas.microsoft.com/office/drawing/2014/main" id="{7545B629-1520-4142-815B-8571ACD48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3" y="5183188"/>
            <a:ext cx="155575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  <a:tab pos="8977313" algn="l"/>
                <a:tab pos="9426575" algn="l"/>
                <a:tab pos="9875838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100" b="1"/>
              <a:t>1.2.3.192/26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100" b="1"/>
              <a:t>1.2.3.192-1.2.3.255</a:t>
            </a:r>
          </a:p>
        </p:txBody>
      </p:sp>
      <p:sp>
        <p:nvSpPr>
          <p:cNvPr id="35893" name="Line 52">
            <a:extLst>
              <a:ext uri="{FF2B5EF4-FFF2-40B4-BE49-F238E27FC236}">
                <a16:creationId xmlns:a16="http://schemas.microsoft.com/office/drawing/2014/main" id="{01FB88B8-4A5A-4861-B63F-E407FAC58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5160963"/>
            <a:ext cx="1403350" cy="1587"/>
          </a:xfrm>
          <a:prstGeom prst="line">
            <a:avLst/>
          </a:prstGeom>
          <a:noFill/>
          <a:ln w="22320">
            <a:solidFill>
              <a:srgbClr val="19194D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4" name="Text Box 53">
            <a:extLst>
              <a:ext uri="{FF2B5EF4-FFF2-40B4-BE49-F238E27FC236}">
                <a16:creationId xmlns:a16="http://schemas.microsoft.com/office/drawing/2014/main" id="{3DCD9D50-AD15-4953-92CD-F3BD0F008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5935663"/>
            <a:ext cx="64309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Negalima</a:t>
            </a:r>
            <a:r>
              <a:rPr lang="en-US" altLang="lt-LT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lt-LT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imti</a:t>
            </a:r>
            <a:r>
              <a:rPr lang="en-US" altLang="lt-LT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lt-LT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reikalingo</a:t>
            </a:r>
            <a:r>
              <a:rPr lang="en-US" altLang="lt-LT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lt-LT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adresų</a:t>
            </a:r>
            <a:r>
              <a:rPr lang="en-US" altLang="lt-LT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lt-LT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kiekio</a:t>
            </a:r>
            <a:r>
              <a:rPr lang="en-US" altLang="lt-LT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lt-LT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nuo</a:t>
            </a:r>
            <a:r>
              <a:rPr lang="en-US" altLang="lt-LT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 bet </a:t>
            </a:r>
            <a:r>
              <a:rPr lang="en-US" altLang="lt-LT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kurios</a:t>
            </a:r>
            <a:r>
              <a:rPr lang="en-US" altLang="lt-LT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lt-LT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vietos</a:t>
            </a:r>
            <a:r>
              <a:rPr lang="en-US" altLang="lt-LT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Segmento</a:t>
            </a:r>
            <a:r>
              <a:rPr lang="en-US" altLang="lt-LT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lt-LT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prad</a:t>
            </a:r>
            <a:r>
              <a:rPr lang="lt-LT" altLang="lt-LT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žios (tinklo) adresas </a:t>
            </a:r>
            <a:r>
              <a:rPr lang="lt-LT" altLang="lt-LT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visada</a:t>
            </a:r>
            <a:r>
              <a:rPr lang="lt-LT" altLang="lt-LT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 turi dalintis iš segmento dydžio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0C0241-B95F-46A6-A919-559FAA8C1DE1}"/>
              </a:ext>
            </a:extLst>
          </p:cNvPr>
          <p:cNvSpPr/>
          <p:nvPr/>
        </p:nvSpPr>
        <p:spPr>
          <a:xfrm>
            <a:off x="864880" y="1038485"/>
            <a:ext cx="4057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altLang="lt-LT" dirty="0">
                <a:solidFill>
                  <a:schemeClr val="tx1"/>
                </a:solidFill>
              </a:rPr>
              <a:t>Dalybos nėra. Tik poslinkis per bitus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BD49CE-D62C-4014-B677-F0D33E9F867A}"/>
              </a:ext>
            </a:extLst>
          </p:cNvPr>
          <p:cNvSpPr/>
          <p:nvPr/>
        </p:nvSpPr>
        <p:spPr>
          <a:xfrm>
            <a:off x="846599" y="622579"/>
            <a:ext cx="7755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altLang="lt-LT" dirty="0">
                <a:solidFill>
                  <a:schemeClr val="tx1"/>
                </a:solidFill>
              </a:rPr>
              <a:t>Turime adresų segmentą. Reikia adresuoti keletą </a:t>
            </a:r>
            <a:r>
              <a:rPr lang="en-US" altLang="lt-LT" dirty="0">
                <a:solidFill>
                  <a:schemeClr val="tx1"/>
                </a:solidFill>
              </a:rPr>
              <a:t>pot</a:t>
            </a:r>
            <a:r>
              <a:rPr lang="lt-LT" altLang="lt-LT" dirty="0">
                <a:solidFill>
                  <a:schemeClr val="tx1"/>
                </a:solidFill>
              </a:rPr>
              <a:t>inkl</a:t>
            </a:r>
            <a:r>
              <a:rPr lang="en-US" altLang="lt-LT" dirty="0" err="1">
                <a:solidFill>
                  <a:schemeClr val="tx1"/>
                </a:solidFill>
              </a:rPr>
              <a:t>i</a:t>
            </a:r>
            <a:r>
              <a:rPr lang="lt-LT" altLang="lt-LT" dirty="0">
                <a:solidFill>
                  <a:schemeClr val="tx1"/>
                </a:solidFill>
              </a:rPr>
              <a:t>ų. Kaip padalinti?</a:t>
            </a:r>
          </a:p>
          <a:p>
            <a:r>
              <a:rPr lang="lt-LT" altLang="lt-LT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" name="Group 1">
            <a:extLst>
              <a:ext uri="{FF2B5EF4-FFF2-40B4-BE49-F238E27FC236}">
                <a16:creationId xmlns:a16="http://schemas.microsoft.com/office/drawing/2014/main" id="{D88DEB7E-43FC-4210-883A-71D51A41B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955642"/>
              </p:ext>
            </p:extLst>
          </p:nvPr>
        </p:nvGraphicFramePr>
        <p:xfrm>
          <a:off x="560848" y="1047751"/>
          <a:ext cx="7924800" cy="5341946"/>
        </p:xfrm>
        <a:graphic>
          <a:graphicData uri="http://schemas.openxmlformats.org/drawingml/2006/table">
            <a:tbl>
              <a:tblPr/>
              <a:tblGrid>
                <a:gridCol w="131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1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798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Prefiksas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Kaukė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Bitų mazgams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Adresų segmento</a:t>
                      </a:r>
                      <a:endParaRPr kumimoji="0" lang="en-US" altLang="lt-LT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endParaRPr kumimoji="0" lang="en-US" altLang="lt-LT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endParaRPr kumimoji="0" lang="en-US" altLang="lt-LT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dydis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107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kumimoji="0" lang="en-US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255.255.255.252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107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/29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255.255.255.248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107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/28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255.255.255.240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107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/27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255.255.255.224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107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/26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255.255.255.192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64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107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/25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255.255.255.128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128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107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/24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255.255.255.0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256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107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/23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255.255.254.0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512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107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/22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255.255.252.0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1024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947" name="Text Box 136">
            <a:extLst>
              <a:ext uri="{FF2B5EF4-FFF2-40B4-BE49-F238E27FC236}">
                <a16:creationId xmlns:a16="http://schemas.microsoft.com/office/drawing/2014/main" id="{510ED5C5-7612-46C7-BECF-9E98656B6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" y="6342072"/>
            <a:ext cx="64309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Segmento</a:t>
            </a:r>
            <a:r>
              <a:rPr lang="en-US" altLang="lt-LT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lt-LT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prad</a:t>
            </a:r>
            <a:r>
              <a:rPr lang="lt-LT" altLang="lt-LT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žios adresas visada turi dalintis iš segmento dydžio</a:t>
            </a:r>
          </a:p>
        </p:txBody>
      </p:sp>
      <p:sp>
        <p:nvSpPr>
          <p:cNvPr id="37948" name="Text Box 137">
            <a:extLst>
              <a:ext uri="{FF2B5EF4-FFF2-40B4-BE49-F238E27FC236}">
                <a16:creationId xmlns:a16="http://schemas.microsoft.com/office/drawing/2014/main" id="{1A562F02-2454-4352-AB26-001E657D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15888"/>
            <a:ext cx="72945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b="1"/>
              <a:t>IP adresų skaičiavimo lentelė</a:t>
            </a:r>
          </a:p>
        </p:txBody>
      </p:sp>
      <p:sp>
        <p:nvSpPr>
          <p:cNvPr id="37949" name="Text Box 138">
            <a:extLst>
              <a:ext uri="{FF2B5EF4-FFF2-40B4-BE49-F238E27FC236}">
                <a16:creationId xmlns:a16="http://schemas.microsoft.com/office/drawing/2014/main" id="{484200C4-4A6B-4EE7-9333-0DB4F372B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DF503D6-558B-4CA7-89EB-38E0B649426B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lt-LT" altLang="lt-LT" sz="1400"/>
          </a:p>
        </p:txBody>
      </p:sp>
      <p:sp>
        <p:nvSpPr>
          <p:cNvPr id="37950" name="Rectangle 139">
            <a:extLst>
              <a:ext uri="{FF2B5EF4-FFF2-40B4-BE49-F238E27FC236}">
                <a16:creationId xmlns:a16="http://schemas.microsoft.com/office/drawing/2014/main" id="{A581B3C9-6988-4253-81DC-F51B1123C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37951" name="Line 140">
            <a:extLst>
              <a:ext uri="{FF2B5EF4-FFF2-40B4-BE49-F238E27FC236}">
                <a16:creationId xmlns:a16="http://schemas.microsoft.com/office/drawing/2014/main" id="{5D560039-051B-4E53-93C2-C82E235D8D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48037" y="5421543"/>
            <a:ext cx="806450" cy="8778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2" name="Rectangle 141">
            <a:extLst>
              <a:ext uri="{FF2B5EF4-FFF2-40B4-BE49-F238E27FC236}">
                <a16:creationId xmlns:a16="http://schemas.microsoft.com/office/drawing/2014/main" id="{799ADBDF-9BCF-4C55-882F-33E017B9C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44" y="6047349"/>
            <a:ext cx="2232025" cy="287338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lt-LT" sz="1600" b="1" dirty="0">
                <a:solidFill>
                  <a:srgbClr val="FF0000"/>
                </a:solidFill>
              </a:rPr>
              <a:t>? </a:t>
            </a:r>
            <a:r>
              <a:rPr lang="en-US" altLang="lt-LT" sz="1600" b="1" dirty="0" err="1">
                <a:solidFill>
                  <a:srgbClr val="FF0000"/>
                </a:solidFill>
              </a:rPr>
              <a:t>Kaip</a:t>
            </a:r>
            <a:r>
              <a:rPr lang="en-US" altLang="lt-LT" sz="1600" b="1" dirty="0">
                <a:solidFill>
                  <a:srgbClr val="FF0000"/>
                </a:solidFill>
              </a:rPr>
              <a:t> </a:t>
            </a:r>
            <a:r>
              <a:rPr lang="lt-LT" altLang="lt-LT" sz="1600" b="1" dirty="0">
                <a:solidFill>
                  <a:srgbClr val="FF0000"/>
                </a:solidFill>
              </a:rPr>
              <a:t>d</a:t>
            </a:r>
            <a:r>
              <a:rPr lang="en-US" altLang="lt-LT" sz="1600" b="1" dirty="0" err="1">
                <a:solidFill>
                  <a:srgbClr val="FF0000"/>
                </a:solidFill>
              </a:rPr>
              <a:t>alinasi</a:t>
            </a:r>
            <a:r>
              <a:rPr lang="en-US" altLang="lt-LT" sz="1600" b="1" dirty="0">
                <a:solidFill>
                  <a:srgbClr val="FF0000"/>
                </a:solidFill>
              </a:rPr>
              <a:t> </a:t>
            </a:r>
            <a:r>
              <a:rPr lang="en-US" altLang="lt-LT" sz="1600" b="1" dirty="0" err="1">
                <a:solidFill>
                  <a:srgbClr val="FF0000"/>
                </a:solidFill>
              </a:rPr>
              <a:t>i</a:t>
            </a:r>
            <a:r>
              <a:rPr lang="lt-LT" altLang="lt-LT" sz="1600" b="1" dirty="0">
                <a:solidFill>
                  <a:srgbClr val="FF0000"/>
                </a:solidFill>
              </a:rPr>
              <a:t>š </a:t>
            </a:r>
            <a:r>
              <a:rPr lang="en-US" altLang="lt-LT" sz="1600" b="1" dirty="0">
                <a:solidFill>
                  <a:srgbClr val="FF0000"/>
                </a:solidFill>
              </a:rPr>
              <a:t>512?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Group 1">
            <a:extLst>
              <a:ext uri="{FF2B5EF4-FFF2-40B4-BE49-F238E27FC236}">
                <a16:creationId xmlns:a16="http://schemas.microsoft.com/office/drawing/2014/main" id="{DD8C9175-7DF4-498F-85BF-19C86144D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58410"/>
              </p:ext>
            </p:extLst>
          </p:nvPr>
        </p:nvGraphicFramePr>
        <p:xfrm>
          <a:off x="684213" y="1495425"/>
          <a:ext cx="7924800" cy="4002090"/>
        </p:xfrm>
        <a:graphic>
          <a:graphicData uri="http://schemas.openxmlformats.org/drawingml/2006/table">
            <a:tbl>
              <a:tblPr/>
              <a:tblGrid>
                <a:gridCol w="1316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1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67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Prefiksas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Kaukė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Bitų mazgams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Adresų segmento</a:t>
                      </a:r>
                      <a:endParaRPr kumimoji="0" lang="en-US" altLang="lt-LT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endParaRPr kumimoji="0" lang="en-US" altLang="lt-LT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endParaRPr kumimoji="0" lang="en-US" altLang="lt-LT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dydis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kumimoji="0" lang="en-US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255.255.255.252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/29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255.255.255.248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/28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255.255.255.240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/27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255.255.255.224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/26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255.255.255.192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64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/25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255.255.255.128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128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/24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255.255.255.0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256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/23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255.255.254.0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512</a:t>
                      </a:r>
                      <a:r>
                        <a:rPr kumimoji="0" lang="en-US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=2x256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/22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en-US" altLang="lt-LT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255.255.252.0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20338" algn="l"/>
                          <a:tab pos="10769600" algn="l"/>
                          <a:tab pos="10771188" algn="l"/>
                          <a:tab pos="10772775" algn="l"/>
                          <a:tab pos="10774363" algn="l"/>
                          <a:tab pos="10775950" algn="l"/>
                          <a:tab pos="10777538" algn="l"/>
                          <a:tab pos="10779125" algn="l"/>
                          <a:tab pos="10780713" algn="l"/>
                        </a:tabLst>
                      </a:pPr>
                      <a:r>
                        <a:rPr kumimoji="0" lang="lt-LT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1024</a:t>
                      </a:r>
                      <a:r>
                        <a:rPr kumimoji="0" lang="en-US" altLang="lt-LT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=4x256</a:t>
                      </a:r>
                    </a:p>
                  </a:txBody>
                  <a:tcPr marL="68760" marR="68760" marT="0" marB="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995" name="Text Box 136">
            <a:extLst>
              <a:ext uri="{FF2B5EF4-FFF2-40B4-BE49-F238E27FC236}">
                <a16:creationId xmlns:a16="http://schemas.microsoft.com/office/drawing/2014/main" id="{FBA11492-7069-4962-8955-6B4F42FC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6021388"/>
            <a:ext cx="64309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>
                <a:solidFill>
                  <a:srgbClr val="FF0000"/>
                </a:solidFill>
                <a:latin typeface="Calibri" panose="020F0502020204030204" pitchFamily="34" charset="0"/>
              </a:rPr>
              <a:t>Segmento prad</a:t>
            </a:r>
            <a:r>
              <a:rPr lang="lt-LT" altLang="lt-LT" sz="1800" b="1">
                <a:solidFill>
                  <a:srgbClr val="FF0000"/>
                </a:solidFill>
                <a:latin typeface="Calibri" panose="020F0502020204030204" pitchFamily="34" charset="0"/>
              </a:rPr>
              <a:t>žios adresas visada turi dalintis iš segmento dydžio</a:t>
            </a:r>
          </a:p>
        </p:txBody>
      </p:sp>
      <p:sp>
        <p:nvSpPr>
          <p:cNvPr id="39996" name="Text Box 137">
            <a:extLst>
              <a:ext uri="{FF2B5EF4-FFF2-40B4-BE49-F238E27FC236}">
                <a16:creationId xmlns:a16="http://schemas.microsoft.com/office/drawing/2014/main" id="{6FA81B39-ABED-4D5F-BFBB-BF8239996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15888"/>
            <a:ext cx="72945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b="1"/>
              <a:t>IP adresų skaičiavimo lentelė</a:t>
            </a:r>
          </a:p>
        </p:txBody>
      </p:sp>
      <p:sp>
        <p:nvSpPr>
          <p:cNvPr id="39997" name="Text Box 138">
            <a:extLst>
              <a:ext uri="{FF2B5EF4-FFF2-40B4-BE49-F238E27FC236}">
                <a16:creationId xmlns:a16="http://schemas.microsoft.com/office/drawing/2014/main" id="{F69D9C97-D642-4305-87BB-918BFBA08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4BDCFDB-0490-42F9-8742-321194000F60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lt-LT" altLang="lt-LT" sz="1400"/>
          </a:p>
        </p:txBody>
      </p:sp>
      <p:sp>
        <p:nvSpPr>
          <p:cNvPr id="39998" name="Rectangle 139">
            <a:extLst>
              <a:ext uri="{FF2B5EF4-FFF2-40B4-BE49-F238E27FC236}">
                <a16:creationId xmlns:a16="http://schemas.microsoft.com/office/drawing/2014/main" id="{5477DA26-C14F-4587-A7C9-066A3476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39999" name="Line 140">
            <a:extLst>
              <a:ext uri="{FF2B5EF4-FFF2-40B4-BE49-F238E27FC236}">
                <a16:creationId xmlns:a16="http://schemas.microsoft.com/office/drawing/2014/main" id="{9FB45A69-374A-4EF4-B251-5E517585E1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63938" y="4868863"/>
            <a:ext cx="590550" cy="8064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0" name="Rectangle 141">
            <a:extLst>
              <a:ext uri="{FF2B5EF4-FFF2-40B4-BE49-F238E27FC236}">
                <a16:creationId xmlns:a16="http://schemas.microsoft.com/office/drawing/2014/main" id="{B3AD9CD3-1ADE-462A-89EF-0BE9451B3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661025"/>
            <a:ext cx="2232025" cy="287338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lt-LT" sz="1600" b="1">
                <a:solidFill>
                  <a:srgbClr val="FF0000"/>
                </a:solidFill>
              </a:rPr>
              <a:t>? Kaip </a:t>
            </a:r>
            <a:r>
              <a:rPr lang="lt-LT" altLang="lt-LT" sz="1600" b="1">
                <a:solidFill>
                  <a:srgbClr val="FF0000"/>
                </a:solidFill>
              </a:rPr>
              <a:t>d</a:t>
            </a:r>
            <a:r>
              <a:rPr lang="en-US" altLang="lt-LT" sz="1600" b="1">
                <a:solidFill>
                  <a:srgbClr val="FF0000"/>
                </a:solidFill>
              </a:rPr>
              <a:t>alinasi i</a:t>
            </a:r>
            <a:r>
              <a:rPr lang="lt-LT" altLang="lt-LT" sz="1600" b="1">
                <a:solidFill>
                  <a:srgbClr val="FF0000"/>
                </a:solidFill>
              </a:rPr>
              <a:t>š </a:t>
            </a:r>
            <a:r>
              <a:rPr lang="en-US" altLang="lt-LT" sz="1600" b="1">
                <a:solidFill>
                  <a:srgbClr val="FF0000"/>
                </a:solidFill>
              </a:rPr>
              <a:t>512?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5CADC63D-35D7-4D9D-9D90-4955622ED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276475"/>
            <a:ext cx="7264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400" b="1"/>
              <a:t>Atsidarykite dėstytojo nurodytą prat</a:t>
            </a:r>
            <a:r>
              <a:rPr lang="en-US" altLang="lt-LT" sz="2400" b="1"/>
              <a:t>1-x.doc fail</a:t>
            </a:r>
            <a:r>
              <a:rPr lang="lt-LT" altLang="lt-LT" sz="2400" b="1"/>
              <a:t>ą.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400" b="1"/>
              <a:t>Atlikite pirm</a:t>
            </a:r>
            <a:r>
              <a:rPr lang="lt-LT" altLang="lt-LT" sz="2400" b="1"/>
              <a:t>ą </a:t>
            </a:r>
            <a:r>
              <a:rPr lang="en-US" altLang="lt-LT" sz="2400" b="1"/>
              <a:t>u</a:t>
            </a:r>
            <a:r>
              <a:rPr lang="lt-LT" altLang="lt-LT" sz="2400" b="1"/>
              <a:t>žduotį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194C46AF-7293-47BA-B308-6C19CEB4C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476250"/>
            <a:ext cx="4165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400" b="1"/>
              <a:t>Atlikite pirm</a:t>
            </a:r>
            <a:r>
              <a:rPr lang="lt-LT" altLang="lt-LT" sz="2400" b="1"/>
              <a:t>ą </a:t>
            </a:r>
            <a:r>
              <a:rPr lang="en-US" altLang="lt-LT" sz="2400" b="1"/>
              <a:t>u</a:t>
            </a:r>
            <a:r>
              <a:rPr lang="lt-LT" altLang="lt-LT" sz="2400" b="1"/>
              <a:t>žduotį. Pvz.: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1216595-54E0-42B6-99E3-85DFCBBD6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27138"/>
            <a:ext cx="7272338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000" b="1"/>
              <a:t>IP numeris 192.168.10.46.  Prefiksas /28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lt-LT" altLang="lt-LT" sz="1800"/>
          </a:p>
          <a:p>
            <a:pPr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lt-LT" altLang="lt-LT" sz="1800" b="1"/>
              <a:t>Prefiksas 28</a:t>
            </a:r>
            <a:r>
              <a:rPr lang="en-US" altLang="lt-LT" sz="1800" b="1"/>
              <a:t>, </a:t>
            </a:r>
            <a:r>
              <a:rPr lang="lt-LT" altLang="lt-LT" sz="1800" b="1"/>
              <a:t>mazgo dalis</a:t>
            </a:r>
            <a:r>
              <a:rPr lang="en-US" altLang="lt-LT" sz="1800" b="1"/>
              <a:t> bus 32-28 =</a:t>
            </a:r>
            <a:r>
              <a:rPr lang="lt-LT" altLang="lt-LT" sz="1800" b="1"/>
              <a:t>4 bitai,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lt-LT" sz="1800" b="1"/>
              <a:t>Tinkle </a:t>
            </a:r>
            <a:r>
              <a:rPr lang="lt-LT" altLang="lt-LT" sz="1800" b="1"/>
              <a:t>galimi </a:t>
            </a:r>
            <a:r>
              <a:rPr lang="en-US" altLang="lt-LT" sz="1800" b="1"/>
              <a:t> 2</a:t>
            </a:r>
            <a:r>
              <a:rPr lang="en-US" altLang="lt-LT" sz="1800" b="1" baseline="30000"/>
              <a:t>4</a:t>
            </a:r>
            <a:r>
              <a:rPr lang="en-US" altLang="lt-LT" sz="1800" b="1"/>
              <a:t>=</a:t>
            </a:r>
            <a:r>
              <a:rPr lang="lt-LT" altLang="lt-LT" sz="1800" b="1"/>
              <a:t>16 numerių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lt-LT" altLang="lt-LT" sz="1800" b="1"/>
              <a:t>Galimi tinklai su tokiais mazgų numeriais: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endParaRPr lang="lt-LT" altLang="lt-LT" sz="1800" b="1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  0-15,             16-31,	 32-47       48-63 ir t.t.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                                   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                                              46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Pirmas galimas numeris yra tinklo numeris, nes jame visi 0 mazgo dalyje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E456323-C74E-4D0F-A02C-8D63D8892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371154"/>
            <a:ext cx="4859338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600" b="1" i="1" dirty="0">
                <a:solidFill>
                  <a:srgbClr val="FF0000"/>
                </a:solidFill>
                <a:ea typeface="바탕" panose="02030600000101010101" pitchFamily="18" charset="-127"/>
              </a:rPr>
              <a:t>32</a:t>
            </a:r>
            <a:r>
              <a:rPr lang="en-US" altLang="lt-LT" sz="1600" b="1" i="1" dirty="0">
                <a:ea typeface="바탕" panose="02030600000101010101" pitchFamily="18" charset="-127"/>
              </a:rPr>
              <a:t>: </a:t>
            </a:r>
            <a:r>
              <a:rPr lang="lt-LT" altLang="lt-LT" sz="1600" b="1" i="1" dirty="0">
                <a:ea typeface="바탕" panose="02030600000101010101" pitchFamily="18" charset="-127"/>
              </a:rPr>
              <a:t>0 0 1</a:t>
            </a:r>
            <a:r>
              <a:rPr lang="en-US" altLang="lt-LT" sz="1600" b="1" i="1" dirty="0">
                <a:ea typeface="바탕" panose="02030600000101010101" pitchFamily="18" charset="-127"/>
              </a:rPr>
              <a:t> </a:t>
            </a:r>
            <a:r>
              <a:rPr lang="lt-LT" altLang="lt-LT" sz="1600" b="1" i="1" dirty="0">
                <a:ea typeface="바탕" panose="02030600000101010101" pitchFamily="18" charset="-127"/>
              </a:rPr>
              <a:t>0 </a:t>
            </a:r>
            <a:r>
              <a:rPr lang="lt-LT" altLang="lt-LT" sz="1600" b="1" i="1" dirty="0">
                <a:solidFill>
                  <a:srgbClr val="FF0000"/>
                </a:solidFill>
                <a:ea typeface="바탕" panose="02030600000101010101" pitchFamily="18" charset="-127"/>
              </a:rPr>
              <a:t>0 0 0 0   </a:t>
            </a:r>
            <a:r>
              <a:rPr lang="lt-LT" altLang="lt-LT" sz="1600" b="1" i="1" dirty="0">
                <a:ea typeface="바탕" panose="02030600000101010101" pitchFamily="18" charset="-127"/>
              </a:rPr>
              <a:t>&lt; tinklas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600" b="1" i="1" dirty="0">
                <a:ea typeface="바탕" panose="02030600000101010101" pitchFamily="18" charset="-127"/>
              </a:rPr>
              <a:t>33: 0 0 1 0 0 0 0 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600" b="1" i="1" dirty="0">
                <a:cs typeface="Times New Roman" panose="02020603050405020304" pitchFamily="18" charset="0"/>
              </a:rPr>
              <a:t>..........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600" b="1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46: 0 0 1 0 1 1 1 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600" b="1" i="1" dirty="0">
                <a:ea typeface="Gulim" panose="020B0600000101010101" pitchFamily="34" charset="-127"/>
              </a:rPr>
              <a:t>47</a:t>
            </a:r>
            <a:r>
              <a:rPr lang="en-US" altLang="lt-LT" sz="1600" b="1" i="1" dirty="0">
                <a:ea typeface="바탕" panose="02030600000101010101" pitchFamily="18" charset="-127"/>
              </a:rPr>
              <a:t>: </a:t>
            </a:r>
            <a:r>
              <a:rPr lang="lt-LT" altLang="lt-LT" sz="1600" b="1" i="1" dirty="0">
                <a:ea typeface="바탕" panose="02030600000101010101" pitchFamily="18" charset="-127"/>
              </a:rPr>
              <a:t>0 0 1</a:t>
            </a:r>
            <a:r>
              <a:rPr lang="en-US" altLang="lt-LT" sz="1600" b="1" i="1" dirty="0">
                <a:ea typeface="바탕" panose="02030600000101010101" pitchFamily="18" charset="-127"/>
              </a:rPr>
              <a:t> </a:t>
            </a:r>
            <a:r>
              <a:rPr lang="lt-LT" altLang="lt-LT" sz="1600" b="1" i="1" dirty="0">
                <a:ea typeface="바탕" panose="02030600000101010101" pitchFamily="18" charset="-127"/>
              </a:rPr>
              <a:t>0</a:t>
            </a:r>
            <a:r>
              <a:rPr lang="en-US" altLang="lt-LT" sz="1600" b="1" i="1" dirty="0">
                <a:ea typeface="바탕" panose="02030600000101010101" pitchFamily="18" charset="-127"/>
              </a:rPr>
              <a:t> 1 1 1</a:t>
            </a:r>
            <a:r>
              <a:rPr lang="lt-LT" altLang="lt-LT" sz="1600" b="1" i="1" dirty="0">
                <a:ea typeface="바탕" panose="02030600000101010101" pitchFamily="18" charset="-127"/>
              </a:rPr>
              <a:t> </a:t>
            </a:r>
            <a:r>
              <a:rPr lang="en-US" altLang="lt-LT" sz="1600" b="1" i="1" dirty="0">
                <a:ea typeface="바탕" panose="02030600000101010101" pitchFamily="18" charset="-127"/>
              </a:rPr>
              <a:t>1   &lt; broadcast</a:t>
            </a:r>
          </a:p>
        </p:txBody>
      </p:sp>
      <p:sp>
        <p:nvSpPr>
          <p:cNvPr id="44037" name="Line 4">
            <a:extLst>
              <a:ext uri="{FF2B5EF4-FFF2-40B4-BE49-F238E27FC236}">
                <a16:creationId xmlns:a16="http://schemas.microsoft.com/office/drawing/2014/main" id="{D8CC66E6-29EB-4216-8EB0-6C1D971DE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4368800"/>
            <a:ext cx="1587" cy="1076325"/>
          </a:xfrm>
          <a:prstGeom prst="line">
            <a:avLst/>
          </a:prstGeom>
          <a:noFill/>
          <a:ln w="19080">
            <a:solidFill>
              <a:srgbClr val="B6DCD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038" name="Straight Arrow Connector 2">
            <a:extLst>
              <a:ext uri="{FF2B5EF4-FFF2-40B4-BE49-F238E27FC236}">
                <a16:creationId xmlns:a16="http://schemas.microsoft.com/office/drawing/2014/main" id="{44533E4C-0DFA-411B-B336-69A47E47275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40200" y="3213100"/>
            <a:ext cx="0" cy="21590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>
            <a:extLst>
              <a:ext uri="{FF2B5EF4-FFF2-40B4-BE49-F238E27FC236}">
                <a16:creationId xmlns:a16="http://schemas.microsoft.com/office/drawing/2014/main" id="{0BBADABD-5FA8-46DD-9F84-90FEC35A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19250"/>
            <a:ext cx="6728102" cy="436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429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lt-LT" altLang="lt-LT" sz="2400" b="1" dirty="0">
                <a:latin typeface="Times New Roman" panose="02020603050405020304" pitchFamily="18" charset="0"/>
              </a:rPr>
              <a:t>Veiksmų seka: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lt-LT" altLang="lt-LT" sz="2400" b="1" dirty="0">
                <a:latin typeface="Times New Roman" panose="02020603050405020304" pitchFamily="18" charset="0"/>
              </a:rPr>
              <a:t>1</a:t>
            </a:r>
            <a:r>
              <a:rPr lang="en-US" altLang="lt-LT" sz="2400" b="1" dirty="0">
                <a:latin typeface="Times New Roman" panose="02020603050405020304" pitchFamily="18" charset="0"/>
              </a:rPr>
              <a:t>.</a:t>
            </a:r>
            <a:r>
              <a:rPr lang="lt-LT" altLang="lt-LT" sz="2400" b="1" dirty="0">
                <a:latin typeface="Times New Roman" panose="02020603050405020304" pitchFamily="18" charset="0"/>
              </a:rPr>
              <a:t>Pagal prefiksą nustatome segmento dydį: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lt-LT" sz="2400" b="1" dirty="0">
                <a:latin typeface="Times New Roman" panose="02020603050405020304" pitchFamily="18" charset="0"/>
              </a:rPr>
              <a:t>       1.1.1.0/26  bus </a:t>
            </a:r>
            <a:r>
              <a:rPr lang="lt-LT" altLang="lt-LT" sz="2400" b="1" dirty="0">
                <a:latin typeface="Times New Roman" panose="02020603050405020304" pitchFamily="18" charset="0"/>
              </a:rPr>
              <a:t>2</a:t>
            </a:r>
            <a:r>
              <a:rPr lang="lt-LT" altLang="lt-LT" sz="2400" b="1" baseline="30000" dirty="0">
                <a:latin typeface="Times New Roman" panose="02020603050405020304" pitchFamily="18" charset="0"/>
              </a:rPr>
              <a:t>6</a:t>
            </a:r>
            <a:r>
              <a:rPr lang="lt-LT" altLang="lt-LT" sz="2400" b="1" dirty="0">
                <a:latin typeface="Times New Roman" panose="02020603050405020304" pitchFamily="18" charset="0"/>
              </a:rPr>
              <a:t> </a:t>
            </a:r>
            <a:r>
              <a:rPr lang="en-US" altLang="lt-LT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64</a:t>
            </a:r>
            <a:r>
              <a:rPr lang="en-US" altLang="lt-LT" sz="2400" b="1" dirty="0">
                <a:latin typeface="Times New Roman" panose="02020603050405020304" pitchFamily="18" charset="0"/>
              </a:rPr>
              <a:t> </a:t>
            </a:r>
            <a:r>
              <a:rPr lang="en-US" altLang="lt-LT" sz="2400" b="1" dirty="0" err="1">
                <a:latin typeface="Times New Roman" panose="02020603050405020304" pitchFamily="18" charset="0"/>
              </a:rPr>
              <a:t>numeriai</a:t>
            </a:r>
            <a:endParaRPr lang="en-US" altLang="lt-LT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lt-LT" sz="2400" b="1" dirty="0">
                <a:latin typeface="Times New Roman" panose="02020603050405020304" pitchFamily="18" charset="0"/>
              </a:rPr>
              <a:t>2. U</a:t>
            </a:r>
            <a:r>
              <a:rPr lang="lt-LT" altLang="lt-LT" sz="2400" b="1" dirty="0">
                <a:latin typeface="Times New Roman" panose="02020603050405020304" pitchFamily="18" charset="0"/>
              </a:rPr>
              <a:t>žrašome adresų segmentą formoje nuo-iki: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lang="lt-LT" altLang="lt-LT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Nuo </a:t>
            </a:r>
            <a:r>
              <a:rPr lang="en-US" altLang="lt-LT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1.1.1.0</a:t>
            </a:r>
            <a:r>
              <a:rPr lang="lt-LT" altLang="lt-LT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iki </a:t>
            </a:r>
            <a:r>
              <a:rPr lang="en-US" altLang="lt-LT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1.1.1.63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400" b="1" dirty="0">
                <a:latin typeface="Times New Roman" panose="02020603050405020304" pitchFamily="18" charset="0"/>
              </a:rPr>
              <a:t>3. </a:t>
            </a:r>
            <a:r>
              <a:rPr lang="lt-LT" altLang="lt-LT" sz="2400" b="1" dirty="0">
                <a:latin typeface="Times New Roman" panose="02020603050405020304" pitchFamily="18" charset="0"/>
              </a:rPr>
              <a:t>Mazgams numeruoti tiks</a:t>
            </a:r>
            <a:r>
              <a:rPr lang="en-US" altLang="lt-LT" sz="2400" b="1" dirty="0">
                <a:latin typeface="Times New Roman" panose="02020603050405020304" pitchFamily="18" charset="0"/>
              </a:rPr>
              <a:t> (</a:t>
            </a:r>
            <a:r>
              <a:rPr lang="en-US" altLang="lt-LT" sz="2400" b="1" dirty="0" err="1">
                <a:latin typeface="Times New Roman" panose="02020603050405020304" pitchFamily="18" charset="0"/>
              </a:rPr>
              <a:t>atmetam</a:t>
            </a:r>
            <a:r>
              <a:rPr lang="en-US" altLang="lt-LT" sz="2400" b="1" dirty="0">
                <a:latin typeface="Times New Roman" panose="02020603050405020304" pitchFamily="18" charset="0"/>
              </a:rPr>
              <a:t> </a:t>
            </a:r>
            <a:r>
              <a:rPr lang="en-US" altLang="lt-LT" sz="2400" b="1" dirty="0" err="1">
                <a:latin typeface="Times New Roman" panose="02020603050405020304" pitchFamily="18" charset="0"/>
              </a:rPr>
              <a:t>kra</a:t>
            </a:r>
            <a:r>
              <a:rPr lang="lt-LT" altLang="lt-LT" sz="2400" b="1" dirty="0">
                <a:latin typeface="Times New Roman" panose="02020603050405020304" pitchFamily="18" charset="0"/>
              </a:rPr>
              <a:t>štinius):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400" b="1" dirty="0">
                <a:latin typeface="Times New Roman" panose="02020603050405020304" pitchFamily="18" charset="0"/>
              </a:rPr>
              <a:t>        </a:t>
            </a:r>
            <a:r>
              <a:rPr lang="en-US" altLang="lt-LT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1.1.1.1-1.1.1.62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400" b="1" dirty="0">
                <a:latin typeface="Times New Roman" panose="02020603050405020304" pitchFamily="18" charset="0"/>
              </a:rPr>
              <a:t>4. </a:t>
            </a:r>
            <a:r>
              <a:rPr lang="lt-LT" altLang="lt-LT" sz="2400" b="1" dirty="0">
                <a:latin typeface="Times New Roman" panose="02020603050405020304" pitchFamily="18" charset="0"/>
              </a:rPr>
              <a:t>Nustatome /26 atitinkančią kaukę: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255.255.255.192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400" b="1" i="1" dirty="0">
                <a:latin typeface="Times New Roman" panose="02020603050405020304" pitchFamily="18" charset="0"/>
              </a:rPr>
              <a:t>					</a:t>
            </a:r>
            <a:r>
              <a:rPr lang="en-US" altLang="lt-LT" sz="2400" b="1" i="1" dirty="0">
                <a:latin typeface="Times New Roman" panose="02020603050405020304" pitchFamily="18" charset="0"/>
              </a:rPr>
              <a:t>256-64 </a:t>
            </a:r>
          </a:p>
        </p:txBody>
      </p:sp>
      <p:sp>
        <p:nvSpPr>
          <p:cNvPr id="46087" name="Rectangle 1">
            <a:extLst>
              <a:ext uri="{FF2B5EF4-FFF2-40B4-BE49-F238E27FC236}">
                <a16:creationId xmlns:a16="http://schemas.microsoft.com/office/drawing/2014/main" id="{4F77D088-6D29-4DFF-91D7-C10048A6D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2" y="5233349"/>
            <a:ext cx="3596454" cy="100396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lt-LT" altLang="lt-LT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Prakt</a:t>
            </a:r>
            <a:r>
              <a:rPr lang="en-US" altLang="lt-LT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lt-LT" altLang="lt-LT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ška </a:t>
            </a:r>
            <a:r>
              <a:rPr lang="en-US" altLang="lt-LT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formul</a:t>
            </a:r>
            <a:r>
              <a:rPr lang="lt-LT" altLang="lt-LT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ė: </a:t>
            </a:r>
            <a:endParaRPr lang="en-US" altLang="lt-LT" sz="24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lt-LT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256-segmento dydis</a:t>
            </a:r>
            <a:endParaRPr lang="en-US" altLang="lt-LT" sz="24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Text Box 1">
            <a:extLst>
              <a:ext uri="{FF2B5EF4-FFF2-40B4-BE49-F238E27FC236}">
                <a16:creationId xmlns:a16="http://schemas.microsoft.com/office/drawing/2014/main" id="{BB29CFA4-145C-4391-AFEE-2C64CF6B9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0350"/>
            <a:ext cx="3416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400" b="1"/>
              <a:t>Tinklo konfigūravimas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997296D-16ED-4F6B-AF4F-49D57135A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795338"/>
            <a:ext cx="4806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400" b="1" u="sng"/>
              <a:t>P</a:t>
            </a:r>
            <a:r>
              <a:rPr lang="lt-LT" altLang="lt-LT" sz="2400" b="1" u="sng"/>
              <a:t>otinklį numeruo</a:t>
            </a:r>
            <a:r>
              <a:rPr lang="en-US" altLang="lt-LT" sz="2400" b="1" u="sng"/>
              <a:t>si</a:t>
            </a:r>
            <a:r>
              <a:rPr lang="lt-LT" altLang="lt-LT" sz="2400" b="1" u="sng"/>
              <a:t>me </a:t>
            </a:r>
            <a:r>
              <a:rPr lang="lt-LT" altLang="lt-LT" sz="2400" b="1" u="sng">
                <a:solidFill>
                  <a:srgbClr val="C00000"/>
                </a:solidFill>
              </a:rPr>
              <a:t>1.1.1.0/26</a:t>
            </a:r>
          </a:p>
        </p:txBody>
      </p:sp>
      <p:sp>
        <p:nvSpPr>
          <p:cNvPr id="46085" name="Line 4">
            <a:extLst>
              <a:ext uri="{FF2B5EF4-FFF2-40B4-BE49-F238E27FC236}">
                <a16:creationId xmlns:a16="http://schemas.microsoft.com/office/drawing/2014/main" id="{F3848009-B1E0-45EE-BC18-B0EF9E9C98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54363" y="5341938"/>
            <a:ext cx="909637" cy="2079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>
            <a:outerShdw dist="17819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6086" name="Picture 5">
            <a:extLst>
              <a:ext uri="{FF2B5EF4-FFF2-40B4-BE49-F238E27FC236}">
                <a16:creationId xmlns:a16="http://schemas.microsoft.com/office/drawing/2014/main" id="{EC7517B3-F4D7-42D6-B22D-2958B0B1C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52425"/>
            <a:ext cx="309721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DD2B61B0-38BE-4525-A5BE-FB4658944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0350"/>
            <a:ext cx="3416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400" b="1"/>
              <a:t>Tinklo konfigūravimas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4020A22-6A46-401B-AD15-907F2078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828675"/>
            <a:ext cx="36496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u="sng"/>
              <a:t>P</a:t>
            </a:r>
            <a:r>
              <a:rPr lang="lt-LT" altLang="lt-LT" sz="1800" b="1" u="sng"/>
              <a:t>otinklį numeruo</a:t>
            </a:r>
            <a:r>
              <a:rPr lang="en-US" altLang="lt-LT" sz="1800" b="1" u="sng"/>
              <a:t>si</a:t>
            </a:r>
            <a:r>
              <a:rPr lang="lt-LT" altLang="lt-LT" sz="1800" b="1" u="sng"/>
              <a:t>me 1.1.1.0/26</a:t>
            </a:r>
          </a:p>
        </p:txBody>
      </p:sp>
      <p:pic>
        <p:nvPicPr>
          <p:cNvPr id="48132" name="Picture 3">
            <a:extLst>
              <a:ext uri="{FF2B5EF4-FFF2-40B4-BE49-F238E27FC236}">
                <a16:creationId xmlns:a16="http://schemas.microsoft.com/office/drawing/2014/main" id="{20B139A7-ABE8-4082-B89F-C52464EF8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1363663"/>
            <a:ext cx="3097213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133" name="Text Box 4">
            <a:extLst>
              <a:ext uri="{FF2B5EF4-FFF2-40B4-BE49-F238E27FC236}">
                <a16:creationId xmlns:a16="http://schemas.microsoft.com/office/drawing/2014/main" id="{98DAF033-129E-4F10-B4A8-6FD62FE8E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4087813"/>
            <a:ext cx="34099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IP Address:  1.1.1.2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Netmask:      255.255.255.192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Gateway:      1.1.1.62</a:t>
            </a:r>
          </a:p>
        </p:txBody>
      </p:sp>
      <p:sp>
        <p:nvSpPr>
          <p:cNvPr id="48134" name="Text Box 5">
            <a:extLst>
              <a:ext uri="{FF2B5EF4-FFF2-40B4-BE49-F238E27FC236}">
                <a16:creationId xmlns:a16="http://schemas.microsoft.com/office/drawing/2014/main" id="{41B2C0B1-2408-439E-81DD-AC6D88C8A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3095625"/>
            <a:ext cx="879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1.1.1.1</a:t>
            </a:r>
          </a:p>
        </p:txBody>
      </p:sp>
      <p:sp>
        <p:nvSpPr>
          <p:cNvPr id="48135" name="Text Box 6">
            <a:extLst>
              <a:ext uri="{FF2B5EF4-FFF2-40B4-BE49-F238E27FC236}">
                <a16:creationId xmlns:a16="http://schemas.microsoft.com/office/drawing/2014/main" id="{D43942F8-C7FF-4E49-9BD0-BCBCC63F1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3136900"/>
            <a:ext cx="879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1.1.1.2</a:t>
            </a:r>
          </a:p>
        </p:txBody>
      </p:sp>
      <p:sp>
        <p:nvSpPr>
          <p:cNvPr id="48136" name="Text Box 7">
            <a:extLst>
              <a:ext uri="{FF2B5EF4-FFF2-40B4-BE49-F238E27FC236}">
                <a16:creationId xmlns:a16="http://schemas.microsoft.com/office/drawing/2014/main" id="{013DFDEB-17AA-47CE-BFC8-1DE3E422D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135063"/>
            <a:ext cx="1004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1.1.1.62</a:t>
            </a:r>
          </a:p>
        </p:txBody>
      </p:sp>
      <p:sp>
        <p:nvSpPr>
          <p:cNvPr id="48137" name="Line 8">
            <a:extLst>
              <a:ext uri="{FF2B5EF4-FFF2-40B4-BE49-F238E27FC236}">
                <a16:creationId xmlns:a16="http://schemas.microsoft.com/office/drawing/2014/main" id="{BE4D95FB-99BD-4AE1-A85B-F1CCA44FE6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7500" y="3289300"/>
            <a:ext cx="431800" cy="8937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Rectangle 9">
            <a:extLst>
              <a:ext uri="{FF2B5EF4-FFF2-40B4-BE49-F238E27FC236}">
                <a16:creationId xmlns:a16="http://schemas.microsoft.com/office/drawing/2014/main" id="{34BA2204-23EB-4FCE-8391-F43EB3D50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260475"/>
            <a:ext cx="4997450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429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000" b="1">
                <a:latin typeface="Times New Roman" panose="02020603050405020304" pitchFamily="18" charset="0"/>
              </a:rPr>
              <a:t>Mazgams numeriai</a:t>
            </a:r>
            <a:r>
              <a:rPr lang="en-US" altLang="lt-LT" sz="2000" b="1">
                <a:latin typeface="Times New Roman" panose="02020603050405020304" pitchFamily="18" charset="0"/>
              </a:rPr>
              <a:t>   </a:t>
            </a:r>
            <a:r>
              <a:rPr lang="en-US" altLang="lt-LT" sz="2000" b="1">
                <a:solidFill>
                  <a:srgbClr val="FF0000"/>
                </a:solidFill>
                <a:latin typeface="Times New Roman" panose="02020603050405020304" pitchFamily="18" charset="0"/>
              </a:rPr>
              <a:t>1.1.1.1-1.1.1.62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lt-LT" altLang="lt-LT" sz="1800" b="1">
                <a:solidFill>
                  <a:srgbClr val="FF0000"/>
                </a:solidFill>
                <a:latin typeface="Times New Roman" panose="02020603050405020304" pitchFamily="18" charset="0"/>
              </a:rPr>
              <a:t>š esmės bet kuria tvarka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lt-LT" altLang="lt-LT" sz="1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000" b="1">
                <a:latin typeface="Times New Roman" panose="02020603050405020304" pitchFamily="18" charset="0"/>
              </a:rPr>
              <a:t>Kaukė: </a:t>
            </a:r>
            <a:r>
              <a:rPr lang="en-US" altLang="lt-LT" sz="2000" b="1">
                <a:solidFill>
                  <a:srgbClr val="FF0000"/>
                </a:solidFill>
                <a:latin typeface="Times New Roman" panose="02020603050405020304" pitchFamily="18" charset="0"/>
              </a:rPr>
              <a:t>255.255.255.192</a:t>
            </a:r>
          </a:p>
        </p:txBody>
      </p:sp>
      <p:sp>
        <p:nvSpPr>
          <p:cNvPr id="48139" name="Rectangle 10">
            <a:extLst>
              <a:ext uri="{FF2B5EF4-FFF2-40B4-BE49-F238E27FC236}">
                <a16:creationId xmlns:a16="http://schemas.microsoft.com/office/drawing/2014/main" id="{0CE3F61F-1A9B-4B4E-8DAB-391D5D7BB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2151063"/>
            <a:ext cx="244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8140" name="Text Box 11">
            <a:extLst>
              <a:ext uri="{FF2B5EF4-FFF2-40B4-BE49-F238E27FC236}">
                <a16:creationId xmlns:a16="http://schemas.microsoft.com/office/drawing/2014/main" id="{F6FE6409-C53F-4123-82DC-1E2552597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3721100"/>
            <a:ext cx="34099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IP Address:  1.1.1.1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Netmask:      255.255.255.192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Gateway:      1.1.1.62</a:t>
            </a:r>
          </a:p>
        </p:txBody>
      </p:sp>
      <p:sp>
        <p:nvSpPr>
          <p:cNvPr id="48141" name="Line 12">
            <a:extLst>
              <a:ext uri="{FF2B5EF4-FFF2-40B4-BE49-F238E27FC236}">
                <a16:creationId xmlns:a16="http://schemas.microsoft.com/office/drawing/2014/main" id="{9927DED4-419D-46F4-8BEA-002C019C7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3538" y="3392488"/>
            <a:ext cx="1385887" cy="7191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Rectangle 13">
            <a:extLst>
              <a:ext uri="{FF2B5EF4-FFF2-40B4-BE49-F238E27FC236}">
                <a16:creationId xmlns:a16="http://schemas.microsoft.com/office/drawing/2014/main" id="{84DB20EA-1527-44EA-B6DE-A2D4DEA60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5049838"/>
            <a:ext cx="85121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400" b="1" u="sng">
                <a:solidFill>
                  <a:srgbClr val="FF0000"/>
                </a:solidFill>
              </a:rPr>
              <a:t>Netmask ir Gateway</a:t>
            </a:r>
            <a:r>
              <a:rPr lang="lt-LT" altLang="lt-LT" sz="2400" b="1" u="sng">
                <a:solidFill>
                  <a:srgbClr val="FF0000"/>
                </a:solidFill>
              </a:rPr>
              <a:t> visiems potinklio mazgams t</a:t>
            </a:r>
            <a:r>
              <a:rPr lang="en-US" altLang="lt-LT" sz="2400" b="1" u="sng">
                <a:solidFill>
                  <a:srgbClr val="FF0000"/>
                </a:solidFill>
              </a:rPr>
              <a:t>ie</a:t>
            </a:r>
            <a:r>
              <a:rPr lang="lt-LT" altLang="lt-LT" sz="2400" b="1" u="sng">
                <a:solidFill>
                  <a:srgbClr val="FF0000"/>
                </a:solidFill>
              </a:rPr>
              <a:t> pat</a:t>
            </a:r>
            <a:r>
              <a:rPr lang="en-US" altLang="lt-LT" sz="2400" b="1" u="sng">
                <a:solidFill>
                  <a:srgbClr val="FF0000"/>
                </a:solidFill>
              </a:rPr>
              <a:t>ys</a:t>
            </a:r>
          </a:p>
        </p:txBody>
      </p:sp>
      <p:sp>
        <p:nvSpPr>
          <p:cNvPr id="48143" name="Rectangle 1">
            <a:extLst>
              <a:ext uri="{FF2B5EF4-FFF2-40B4-BE49-F238E27FC236}">
                <a16:creationId xmlns:a16="http://schemas.microsoft.com/office/drawing/2014/main" id="{59CB2369-6A18-4EAE-A3EA-CC3809BDE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3" y="506413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lt-LT" b="1">
                <a:solidFill>
                  <a:srgbClr val="000000"/>
                </a:solidFill>
              </a:rPr>
              <a:t>IP Address:  1.1.1.</a:t>
            </a:r>
            <a:r>
              <a:rPr lang="lt-LT" altLang="lt-LT" b="1">
                <a:solidFill>
                  <a:srgbClr val="000000"/>
                </a:solidFill>
              </a:rPr>
              <a:t>62</a:t>
            </a:r>
            <a:endParaRPr lang="en-US" altLang="lt-LT" b="1">
              <a:solidFill>
                <a:srgbClr val="000000"/>
              </a:solidFill>
            </a:endParaRPr>
          </a:p>
          <a:p>
            <a:r>
              <a:rPr lang="en-US" altLang="lt-LT" b="1">
                <a:solidFill>
                  <a:srgbClr val="000000"/>
                </a:solidFill>
              </a:rPr>
              <a:t>Netmask:      255.255.255.192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CAA8F20-22A7-4EA9-9DC3-20D3822D8BBC}"/>
              </a:ext>
            </a:extLst>
          </p:cNvPr>
          <p:cNvCxnSpPr/>
          <p:nvPr/>
        </p:nvCxnSpPr>
        <p:spPr bwMode="auto">
          <a:xfrm>
            <a:off x="7099300" y="1152525"/>
            <a:ext cx="641052" cy="54828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>
            <a:extLst>
              <a:ext uri="{FF2B5EF4-FFF2-40B4-BE49-F238E27FC236}">
                <a16:creationId xmlns:a16="http://schemas.microsoft.com/office/drawing/2014/main" id="{D9C8C0D1-3AF2-4166-B8F9-7A8E8C008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49213"/>
            <a:ext cx="7739063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800" b="1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2800" b="1">
                <a:latin typeface="Times New Roman" panose="02020603050405020304" pitchFamily="18" charset="0"/>
              </a:rPr>
              <a:t>Sudėti IP </a:t>
            </a:r>
            <a:r>
              <a:rPr lang="lt-LT" altLang="lt-LT" sz="2800" b="1">
                <a:latin typeface="Times New Roman" panose="02020603050405020304" pitchFamily="18" charset="0"/>
              </a:rPr>
              <a:t>adresu</a:t>
            </a:r>
            <a:r>
              <a:rPr lang="en-GB" altLang="lt-LT" sz="2800" b="1">
                <a:latin typeface="Times New Roman" panose="02020603050405020304" pitchFamily="18" charset="0"/>
              </a:rPr>
              <a:t>s iš paskirto segmento 3.2.1.64/27</a:t>
            </a:r>
          </a:p>
        </p:txBody>
      </p:sp>
      <p:sp>
        <p:nvSpPr>
          <p:cNvPr id="50179" name="Text Box 2">
            <a:extLst>
              <a:ext uri="{FF2B5EF4-FFF2-40B4-BE49-F238E27FC236}">
                <a16:creationId xmlns:a16="http://schemas.microsoft.com/office/drawing/2014/main" id="{95B52A88-7473-4150-88AE-49A6503B2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54FA68-0475-4064-9574-C0AD5B3AA6B0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lt-LT" altLang="lt-LT" sz="1400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196D212-CA27-4ECE-8B19-E417B1E32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1030288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grpSp>
        <p:nvGrpSpPr>
          <p:cNvPr id="50181" name="Group 4">
            <a:extLst>
              <a:ext uri="{FF2B5EF4-FFF2-40B4-BE49-F238E27FC236}">
                <a16:creationId xmlns:a16="http://schemas.microsoft.com/office/drawing/2014/main" id="{C2028AEB-7585-4344-8F2B-17FDEA79460C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519238"/>
            <a:ext cx="6691312" cy="1966912"/>
            <a:chOff x="567" y="957"/>
            <a:chExt cx="4215" cy="1239"/>
          </a:xfrm>
        </p:grpSpPr>
        <p:grpSp>
          <p:nvGrpSpPr>
            <p:cNvPr id="50233" name="Group 5">
              <a:extLst>
                <a:ext uri="{FF2B5EF4-FFF2-40B4-BE49-F238E27FC236}">
                  <a16:creationId xmlns:a16="http://schemas.microsoft.com/office/drawing/2014/main" id="{914B8F1D-7B14-47D3-A15E-F38DAFE68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533"/>
              <a:ext cx="1191" cy="663"/>
              <a:chOff x="567" y="1533"/>
              <a:chExt cx="1191" cy="663"/>
            </a:xfrm>
          </p:grpSpPr>
          <p:grpSp>
            <p:nvGrpSpPr>
              <p:cNvPr id="50321" name="Group 6">
                <a:extLst>
                  <a:ext uri="{FF2B5EF4-FFF2-40B4-BE49-F238E27FC236}">
                    <a16:creationId xmlns:a16="http://schemas.microsoft.com/office/drawing/2014/main" id="{FA350994-ED5A-4A63-85D2-E36CF618F4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" y="1533"/>
                <a:ext cx="231" cy="183"/>
                <a:chOff x="567" y="1533"/>
                <a:chExt cx="231" cy="183"/>
              </a:xfrm>
            </p:grpSpPr>
            <p:sp>
              <p:nvSpPr>
                <p:cNvPr id="50328" name="Rectangle 7">
                  <a:extLst>
                    <a:ext uri="{FF2B5EF4-FFF2-40B4-BE49-F238E27FC236}">
                      <a16:creationId xmlns:a16="http://schemas.microsoft.com/office/drawing/2014/main" id="{26A6F95D-BA21-493E-B210-B4B879E72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1533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0329" name="Rectangle 8">
                  <a:extLst>
                    <a:ext uri="{FF2B5EF4-FFF2-40B4-BE49-F238E27FC236}">
                      <a16:creationId xmlns:a16="http://schemas.microsoft.com/office/drawing/2014/main" id="{9C30DA72-7730-4386-A696-3A840867C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" y="1677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  <p:grpSp>
            <p:nvGrpSpPr>
              <p:cNvPr id="50322" name="Group 9">
                <a:extLst>
                  <a:ext uri="{FF2B5EF4-FFF2-40B4-BE49-F238E27FC236}">
                    <a16:creationId xmlns:a16="http://schemas.microsoft.com/office/drawing/2014/main" id="{E25CBCE4-102C-4AC8-9259-326DD20924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7" y="2013"/>
                <a:ext cx="231" cy="183"/>
                <a:chOff x="1527" y="2013"/>
                <a:chExt cx="231" cy="183"/>
              </a:xfrm>
            </p:grpSpPr>
            <p:sp>
              <p:nvSpPr>
                <p:cNvPr id="50326" name="Rectangle 10">
                  <a:extLst>
                    <a:ext uri="{FF2B5EF4-FFF2-40B4-BE49-F238E27FC236}">
                      <a16:creationId xmlns:a16="http://schemas.microsoft.com/office/drawing/2014/main" id="{F699EE3E-E3FD-4CCB-84FB-44E93E9CE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5" y="2013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0327" name="Rectangle 11">
                  <a:extLst>
                    <a:ext uri="{FF2B5EF4-FFF2-40B4-BE49-F238E27FC236}">
                      <a16:creationId xmlns:a16="http://schemas.microsoft.com/office/drawing/2014/main" id="{D3AE5C94-5F3C-4572-824E-B992F00254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7" y="2157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  <p:grpSp>
            <p:nvGrpSpPr>
              <p:cNvPr id="50323" name="Group 12">
                <a:extLst>
                  <a:ext uri="{FF2B5EF4-FFF2-40B4-BE49-F238E27FC236}">
                    <a16:creationId xmlns:a16="http://schemas.microsoft.com/office/drawing/2014/main" id="{AC63379C-76E4-416B-AB39-A9EA0B2894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" y="1773"/>
                <a:ext cx="231" cy="183"/>
                <a:chOff x="1047" y="1773"/>
                <a:chExt cx="231" cy="183"/>
              </a:xfrm>
            </p:grpSpPr>
            <p:sp>
              <p:nvSpPr>
                <p:cNvPr id="50324" name="Rectangle 13">
                  <a:extLst>
                    <a:ext uri="{FF2B5EF4-FFF2-40B4-BE49-F238E27FC236}">
                      <a16:creationId xmlns:a16="http://schemas.microsoft.com/office/drawing/2014/main" id="{175769EF-B681-4957-BBB4-4DEF43334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5" y="1773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0325" name="Rectangle 14">
                  <a:extLst>
                    <a:ext uri="{FF2B5EF4-FFF2-40B4-BE49-F238E27FC236}">
                      <a16:creationId xmlns:a16="http://schemas.microsoft.com/office/drawing/2014/main" id="{482A398F-F946-4CA4-A74A-97EE96D88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7" y="1917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</p:grpSp>
        <p:sp>
          <p:nvSpPr>
            <p:cNvPr id="50234" name="Line 15">
              <a:extLst>
                <a:ext uri="{FF2B5EF4-FFF2-40B4-BE49-F238E27FC236}">
                  <a16:creationId xmlns:a16="http://schemas.microsoft.com/office/drawing/2014/main" id="{714A0731-1D3E-4BAA-9EF3-3FB6F92B9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2" y="1229"/>
              <a:ext cx="624" cy="29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5" name="Line 16">
              <a:extLst>
                <a:ext uri="{FF2B5EF4-FFF2-40B4-BE49-F238E27FC236}">
                  <a16:creationId xmlns:a16="http://schemas.microsoft.com/office/drawing/2014/main" id="{1E7CEF28-5086-4B8B-9054-3AD24AF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2" y="1229"/>
              <a:ext cx="326" cy="53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6" name="Line 17">
              <a:extLst>
                <a:ext uri="{FF2B5EF4-FFF2-40B4-BE49-F238E27FC236}">
                  <a16:creationId xmlns:a16="http://schemas.microsoft.com/office/drawing/2014/main" id="{C1E7CD48-FCA8-46EA-BCF1-42DE6303B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" y="1229"/>
              <a:ext cx="27" cy="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237" name="Group 18">
              <a:extLst>
                <a:ext uri="{FF2B5EF4-FFF2-40B4-BE49-F238E27FC236}">
                  <a16:creationId xmlns:a16="http://schemas.microsoft.com/office/drawing/2014/main" id="{D5AADC6E-89C7-4B65-A307-E64937521B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1" y="1533"/>
              <a:ext cx="1191" cy="663"/>
              <a:chOff x="3591" y="1533"/>
              <a:chExt cx="1191" cy="663"/>
            </a:xfrm>
          </p:grpSpPr>
          <p:grpSp>
            <p:nvGrpSpPr>
              <p:cNvPr id="50312" name="Group 19">
                <a:extLst>
                  <a:ext uri="{FF2B5EF4-FFF2-40B4-BE49-F238E27FC236}">
                    <a16:creationId xmlns:a16="http://schemas.microsoft.com/office/drawing/2014/main" id="{57B7147A-9C0B-41CF-98A6-4E4632ECBD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1" y="1533"/>
                <a:ext cx="231" cy="183"/>
                <a:chOff x="3591" y="1533"/>
                <a:chExt cx="231" cy="183"/>
              </a:xfrm>
            </p:grpSpPr>
            <p:sp>
              <p:nvSpPr>
                <p:cNvPr id="50319" name="Rectangle 20">
                  <a:extLst>
                    <a:ext uri="{FF2B5EF4-FFF2-40B4-BE49-F238E27FC236}">
                      <a16:creationId xmlns:a16="http://schemas.microsoft.com/office/drawing/2014/main" id="{0726E974-EC7D-4414-A0DE-53CC696259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9" y="1533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0320" name="Rectangle 21">
                  <a:extLst>
                    <a:ext uri="{FF2B5EF4-FFF2-40B4-BE49-F238E27FC236}">
                      <a16:creationId xmlns:a16="http://schemas.microsoft.com/office/drawing/2014/main" id="{300DFBC8-5204-4F45-A8FF-9190D4DB1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1" y="1677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  <p:grpSp>
            <p:nvGrpSpPr>
              <p:cNvPr id="50313" name="Group 22">
                <a:extLst>
                  <a:ext uri="{FF2B5EF4-FFF2-40B4-BE49-F238E27FC236}">
                    <a16:creationId xmlns:a16="http://schemas.microsoft.com/office/drawing/2014/main" id="{071E6F89-C85E-415E-8E99-1DC9D76A26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1" y="2013"/>
                <a:ext cx="231" cy="183"/>
                <a:chOff x="4551" y="2013"/>
                <a:chExt cx="231" cy="183"/>
              </a:xfrm>
            </p:grpSpPr>
            <p:sp>
              <p:nvSpPr>
                <p:cNvPr id="50317" name="Rectangle 23">
                  <a:extLst>
                    <a:ext uri="{FF2B5EF4-FFF2-40B4-BE49-F238E27FC236}">
                      <a16:creationId xmlns:a16="http://schemas.microsoft.com/office/drawing/2014/main" id="{1A96DB84-A2CE-49FC-942C-EDB658BB6F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9" y="2013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0318" name="Rectangle 24">
                  <a:extLst>
                    <a:ext uri="{FF2B5EF4-FFF2-40B4-BE49-F238E27FC236}">
                      <a16:creationId xmlns:a16="http://schemas.microsoft.com/office/drawing/2014/main" id="{82AA2F9D-9A3D-4754-BD78-8A68F18F0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1" y="2157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  <p:grpSp>
            <p:nvGrpSpPr>
              <p:cNvPr id="50314" name="Group 25">
                <a:extLst>
                  <a:ext uri="{FF2B5EF4-FFF2-40B4-BE49-F238E27FC236}">
                    <a16:creationId xmlns:a16="http://schemas.microsoft.com/office/drawing/2014/main" id="{EC746775-206D-4E11-A595-5B838EA8B6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1" y="1773"/>
                <a:ext cx="231" cy="183"/>
                <a:chOff x="4071" y="1773"/>
                <a:chExt cx="231" cy="183"/>
              </a:xfrm>
            </p:grpSpPr>
            <p:sp>
              <p:nvSpPr>
                <p:cNvPr id="50315" name="Rectangle 26">
                  <a:extLst>
                    <a:ext uri="{FF2B5EF4-FFF2-40B4-BE49-F238E27FC236}">
                      <a16:creationId xmlns:a16="http://schemas.microsoft.com/office/drawing/2014/main" id="{4CC246CB-E0F4-432F-B6FC-33C3A00E5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9" y="1773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0316" name="Rectangle 27">
                  <a:extLst>
                    <a:ext uri="{FF2B5EF4-FFF2-40B4-BE49-F238E27FC236}">
                      <a16:creationId xmlns:a16="http://schemas.microsoft.com/office/drawing/2014/main" id="{5CF937DB-20D2-4FA6-BAE4-793A1A2FD6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1" y="1917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</p:grpSp>
        <p:sp>
          <p:nvSpPr>
            <p:cNvPr id="50238" name="Line 28">
              <a:extLst>
                <a:ext uri="{FF2B5EF4-FFF2-40B4-BE49-F238E27FC236}">
                  <a16:creationId xmlns:a16="http://schemas.microsoft.com/office/drawing/2014/main" id="{D28A83D2-4DDE-4581-9F9D-7A8C1897F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6" y="1183"/>
              <a:ext cx="140" cy="34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9" name="Line 29">
              <a:extLst>
                <a:ext uri="{FF2B5EF4-FFF2-40B4-BE49-F238E27FC236}">
                  <a16:creationId xmlns:a16="http://schemas.microsoft.com/office/drawing/2014/main" id="{EB3C60DC-2397-4763-B4CF-90693E309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2" y="1138"/>
              <a:ext cx="204" cy="62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0" name="Line 30">
              <a:extLst>
                <a:ext uri="{FF2B5EF4-FFF2-40B4-BE49-F238E27FC236}">
                  <a16:creationId xmlns:a16="http://schemas.microsoft.com/office/drawing/2014/main" id="{2616BCBD-648B-4AC7-936F-B2B9D8A00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1183"/>
              <a:ext cx="502" cy="8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1" name="Line 31">
              <a:extLst>
                <a:ext uri="{FF2B5EF4-FFF2-40B4-BE49-F238E27FC236}">
                  <a16:creationId xmlns:a16="http://schemas.microsoft.com/office/drawing/2014/main" id="{FD1EF0F6-FCE4-4268-A0F6-C2544CCE4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" y="1093"/>
              <a:ext cx="794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2" name="Line 32">
              <a:extLst>
                <a:ext uri="{FF2B5EF4-FFF2-40B4-BE49-F238E27FC236}">
                  <a16:creationId xmlns:a16="http://schemas.microsoft.com/office/drawing/2014/main" id="{A52002FD-56E8-462F-BF19-F8DE5D9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" y="1047"/>
              <a:ext cx="882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243" name="Group 33">
              <a:extLst>
                <a:ext uri="{FF2B5EF4-FFF2-40B4-BE49-F238E27FC236}">
                  <a16:creationId xmlns:a16="http://schemas.microsoft.com/office/drawing/2014/main" id="{3D02085F-C6A8-4E43-9BAE-06DCAF7B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967"/>
              <a:ext cx="533" cy="221"/>
              <a:chOff x="2532" y="967"/>
              <a:chExt cx="533" cy="221"/>
            </a:xfrm>
          </p:grpSpPr>
          <p:sp>
            <p:nvSpPr>
              <p:cNvPr id="50290" name="Oval 34">
                <a:extLst>
                  <a:ext uri="{FF2B5EF4-FFF2-40B4-BE49-F238E27FC236}">
                    <a16:creationId xmlns:a16="http://schemas.microsoft.com/office/drawing/2014/main" id="{B9085CE8-B49B-41D6-A229-B20FEC7D5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" y="1065"/>
                <a:ext cx="520" cy="123"/>
              </a:xfrm>
              <a:prstGeom prst="ellipse">
                <a:avLst/>
              </a:prstGeom>
              <a:solidFill>
                <a:srgbClr val="0078AA"/>
              </a:solidFill>
              <a:ln w="324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0291" name="Rectangle 35">
                <a:extLst>
                  <a:ext uri="{FF2B5EF4-FFF2-40B4-BE49-F238E27FC236}">
                    <a16:creationId xmlns:a16="http://schemas.microsoft.com/office/drawing/2014/main" id="{A3720D36-3CE5-480E-B5D2-99BAEAAB8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1036"/>
                <a:ext cx="525" cy="90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0292" name="Rectangle 36">
                <a:extLst>
                  <a:ext uri="{FF2B5EF4-FFF2-40B4-BE49-F238E27FC236}">
                    <a16:creationId xmlns:a16="http://schemas.microsoft.com/office/drawing/2014/main" id="{4EB827BC-14CF-4FCD-8E21-D07175D5D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1036"/>
                <a:ext cx="525" cy="90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0293" name="Oval 37">
                <a:extLst>
                  <a:ext uri="{FF2B5EF4-FFF2-40B4-BE49-F238E27FC236}">
                    <a16:creationId xmlns:a16="http://schemas.microsoft.com/office/drawing/2014/main" id="{38853155-0705-4A69-8A3A-E774B97AC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" y="967"/>
                <a:ext cx="520" cy="123"/>
              </a:xfrm>
              <a:prstGeom prst="ellipse">
                <a:avLst/>
              </a:prstGeom>
              <a:solidFill>
                <a:srgbClr val="00B4FF"/>
              </a:solidFill>
              <a:ln w="324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0294" name="Freeform 38">
                <a:extLst>
                  <a:ext uri="{FF2B5EF4-FFF2-40B4-BE49-F238E27FC236}">
                    <a16:creationId xmlns:a16="http://schemas.microsoft.com/office/drawing/2014/main" id="{D4E74B27-E502-4FBA-9085-21D2ABA0C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2" y="985"/>
                <a:ext cx="166" cy="36"/>
              </a:xfrm>
              <a:custGeom>
                <a:avLst/>
                <a:gdLst>
                  <a:gd name="T0" fmla="*/ 0 w 206"/>
                  <a:gd name="T1" fmla="*/ 1 h 68"/>
                  <a:gd name="T2" fmla="*/ 1 w 206"/>
                  <a:gd name="T3" fmla="*/ 1 h 68"/>
                  <a:gd name="T4" fmla="*/ 1 w 206"/>
                  <a:gd name="T5" fmla="*/ 1 h 68"/>
                  <a:gd name="T6" fmla="*/ 1 w 206"/>
                  <a:gd name="T7" fmla="*/ 1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1 h 68"/>
                  <a:gd name="T14" fmla="*/ 0 w 206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0" y="53"/>
                    </a:moveTo>
                    <a:lnTo>
                      <a:pt x="45" y="68"/>
                    </a:lnTo>
                    <a:lnTo>
                      <a:pt x="157" y="23"/>
                    </a:lnTo>
                    <a:lnTo>
                      <a:pt x="206" y="37"/>
                    </a:lnTo>
                    <a:lnTo>
                      <a:pt x="180" y="0"/>
                    </a:lnTo>
                    <a:lnTo>
                      <a:pt x="49" y="0"/>
                    </a:lnTo>
                    <a:lnTo>
                      <a:pt x="102" y="1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5" name="Freeform 39">
                <a:extLst>
                  <a:ext uri="{FF2B5EF4-FFF2-40B4-BE49-F238E27FC236}">
                    <a16:creationId xmlns:a16="http://schemas.microsoft.com/office/drawing/2014/main" id="{58DCB50C-899E-4CC8-858B-64CD32A3E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2" y="985"/>
                <a:ext cx="166" cy="36"/>
              </a:xfrm>
              <a:custGeom>
                <a:avLst/>
                <a:gdLst>
                  <a:gd name="T0" fmla="*/ 0 w 206"/>
                  <a:gd name="T1" fmla="*/ 1 h 68"/>
                  <a:gd name="T2" fmla="*/ 1 w 206"/>
                  <a:gd name="T3" fmla="*/ 1 h 68"/>
                  <a:gd name="T4" fmla="*/ 1 w 206"/>
                  <a:gd name="T5" fmla="*/ 1 h 68"/>
                  <a:gd name="T6" fmla="*/ 1 w 206"/>
                  <a:gd name="T7" fmla="*/ 1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1 h 68"/>
                  <a:gd name="T14" fmla="*/ 0 w 206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0" y="53"/>
                    </a:moveTo>
                    <a:lnTo>
                      <a:pt x="45" y="68"/>
                    </a:lnTo>
                    <a:lnTo>
                      <a:pt x="157" y="23"/>
                    </a:lnTo>
                    <a:lnTo>
                      <a:pt x="206" y="37"/>
                    </a:lnTo>
                    <a:lnTo>
                      <a:pt x="180" y="0"/>
                    </a:lnTo>
                    <a:lnTo>
                      <a:pt x="49" y="0"/>
                    </a:lnTo>
                    <a:lnTo>
                      <a:pt x="102" y="1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6" name="Freeform 40">
                <a:extLst>
                  <a:ext uri="{FF2B5EF4-FFF2-40B4-BE49-F238E27FC236}">
                    <a16:creationId xmlns:a16="http://schemas.microsoft.com/office/drawing/2014/main" id="{0F3F3344-C534-4AAA-B1C2-756520242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4" y="1036"/>
                <a:ext cx="164" cy="38"/>
              </a:xfrm>
              <a:custGeom>
                <a:avLst/>
                <a:gdLst>
                  <a:gd name="T0" fmla="*/ 1 w 206"/>
                  <a:gd name="T1" fmla="*/ 1 h 73"/>
                  <a:gd name="T2" fmla="*/ 1 w 206"/>
                  <a:gd name="T3" fmla="*/ 0 h 73"/>
                  <a:gd name="T4" fmla="*/ 1 w 206"/>
                  <a:gd name="T5" fmla="*/ 1 h 73"/>
                  <a:gd name="T6" fmla="*/ 0 w 206"/>
                  <a:gd name="T7" fmla="*/ 1 h 73"/>
                  <a:gd name="T8" fmla="*/ 1 w 206"/>
                  <a:gd name="T9" fmla="*/ 1 h 73"/>
                  <a:gd name="T10" fmla="*/ 1 w 206"/>
                  <a:gd name="T11" fmla="*/ 1 h 73"/>
                  <a:gd name="T12" fmla="*/ 1 w 206"/>
                  <a:gd name="T13" fmla="*/ 1 h 73"/>
                  <a:gd name="T14" fmla="*/ 1 w 206"/>
                  <a:gd name="T15" fmla="*/ 1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73"/>
                  <a:gd name="T26" fmla="*/ 206 w 206"/>
                  <a:gd name="T27" fmla="*/ 73 h 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73">
                    <a:moveTo>
                      <a:pt x="206" y="14"/>
                    </a:moveTo>
                    <a:lnTo>
                      <a:pt x="161" y="0"/>
                    </a:lnTo>
                    <a:lnTo>
                      <a:pt x="54" y="45"/>
                    </a:lnTo>
                    <a:lnTo>
                      <a:pt x="0" y="30"/>
                    </a:lnTo>
                    <a:lnTo>
                      <a:pt x="26" y="73"/>
                    </a:lnTo>
                    <a:lnTo>
                      <a:pt x="161" y="73"/>
                    </a:lnTo>
                    <a:lnTo>
                      <a:pt x="103" y="57"/>
                    </a:lnTo>
                    <a:lnTo>
                      <a:pt x="20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7" name="Freeform 41">
                <a:extLst>
                  <a:ext uri="{FF2B5EF4-FFF2-40B4-BE49-F238E27FC236}">
                    <a16:creationId xmlns:a16="http://schemas.microsoft.com/office/drawing/2014/main" id="{4F081099-D471-4ECE-B4D8-791EF4DDF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4" y="1036"/>
                <a:ext cx="164" cy="38"/>
              </a:xfrm>
              <a:custGeom>
                <a:avLst/>
                <a:gdLst>
                  <a:gd name="T0" fmla="*/ 1 w 206"/>
                  <a:gd name="T1" fmla="*/ 1 h 73"/>
                  <a:gd name="T2" fmla="*/ 1 w 206"/>
                  <a:gd name="T3" fmla="*/ 0 h 73"/>
                  <a:gd name="T4" fmla="*/ 1 w 206"/>
                  <a:gd name="T5" fmla="*/ 1 h 73"/>
                  <a:gd name="T6" fmla="*/ 0 w 206"/>
                  <a:gd name="T7" fmla="*/ 1 h 73"/>
                  <a:gd name="T8" fmla="*/ 1 w 206"/>
                  <a:gd name="T9" fmla="*/ 1 h 73"/>
                  <a:gd name="T10" fmla="*/ 1 w 206"/>
                  <a:gd name="T11" fmla="*/ 1 h 73"/>
                  <a:gd name="T12" fmla="*/ 1 w 206"/>
                  <a:gd name="T13" fmla="*/ 1 h 73"/>
                  <a:gd name="T14" fmla="*/ 1 w 206"/>
                  <a:gd name="T15" fmla="*/ 1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73"/>
                  <a:gd name="T26" fmla="*/ 206 w 206"/>
                  <a:gd name="T27" fmla="*/ 73 h 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73">
                    <a:moveTo>
                      <a:pt x="206" y="14"/>
                    </a:moveTo>
                    <a:lnTo>
                      <a:pt x="161" y="0"/>
                    </a:lnTo>
                    <a:lnTo>
                      <a:pt x="54" y="45"/>
                    </a:lnTo>
                    <a:lnTo>
                      <a:pt x="0" y="30"/>
                    </a:lnTo>
                    <a:lnTo>
                      <a:pt x="26" y="73"/>
                    </a:lnTo>
                    <a:lnTo>
                      <a:pt x="161" y="73"/>
                    </a:lnTo>
                    <a:lnTo>
                      <a:pt x="103" y="57"/>
                    </a:lnTo>
                    <a:lnTo>
                      <a:pt x="20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8" name="Freeform 42">
                <a:extLst>
                  <a:ext uri="{FF2B5EF4-FFF2-40B4-BE49-F238E27FC236}">
                    <a16:creationId xmlns:a16="http://schemas.microsoft.com/office/drawing/2014/main" id="{18DA2A8C-355B-4DBA-B1B9-F40A513C5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" y="984"/>
                <a:ext cx="163" cy="33"/>
              </a:xfrm>
              <a:custGeom>
                <a:avLst/>
                <a:gdLst>
                  <a:gd name="T0" fmla="*/ 0 w 206"/>
                  <a:gd name="T1" fmla="*/ 0 h 68"/>
                  <a:gd name="T2" fmla="*/ 1 w 206"/>
                  <a:gd name="T3" fmla="*/ 0 h 68"/>
                  <a:gd name="T4" fmla="*/ 1 w 206"/>
                  <a:gd name="T5" fmla="*/ 0 h 68"/>
                  <a:gd name="T6" fmla="*/ 1 w 206"/>
                  <a:gd name="T7" fmla="*/ 0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0 h 68"/>
                  <a:gd name="T14" fmla="*/ 0 w 206"/>
                  <a:gd name="T15" fmla="*/ 0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0" y="14"/>
                    </a:moveTo>
                    <a:lnTo>
                      <a:pt x="45" y="0"/>
                    </a:lnTo>
                    <a:lnTo>
                      <a:pt x="157" y="41"/>
                    </a:lnTo>
                    <a:lnTo>
                      <a:pt x="206" y="30"/>
                    </a:lnTo>
                    <a:lnTo>
                      <a:pt x="180" y="68"/>
                    </a:lnTo>
                    <a:lnTo>
                      <a:pt x="49" y="68"/>
                    </a:lnTo>
                    <a:lnTo>
                      <a:pt x="103" y="57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9" name="Freeform 43">
                <a:extLst>
                  <a:ext uri="{FF2B5EF4-FFF2-40B4-BE49-F238E27FC236}">
                    <a16:creationId xmlns:a16="http://schemas.microsoft.com/office/drawing/2014/main" id="{807CEBB9-74B4-47BB-8E48-9B302064E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" y="984"/>
                <a:ext cx="163" cy="33"/>
              </a:xfrm>
              <a:custGeom>
                <a:avLst/>
                <a:gdLst>
                  <a:gd name="T0" fmla="*/ 0 w 206"/>
                  <a:gd name="T1" fmla="*/ 0 h 68"/>
                  <a:gd name="T2" fmla="*/ 1 w 206"/>
                  <a:gd name="T3" fmla="*/ 0 h 68"/>
                  <a:gd name="T4" fmla="*/ 1 w 206"/>
                  <a:gd name="T5" fmla="*/ 0 h 68"/>
                  <a:gd name="T6" fmla="*/ 1 w 206"/>
                  <a:gd name="T7" fmla="*/ 0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0 h 68"/>
                  <a:gd name="T14" fmla="*/ 0 w 206"/>
                  <a:gd name="T15" fmla="*/ 0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0" y="14"/>
                    </a:moveTo>
                    <a:lnTo>
                      <a:pt x="45" y="0"/>
                    </a:lnTo>
                    <a:lnTo>
                      <a:pt x="157" y="41"/>
                    </a:lnTo>
                    <a:lnTo>
                      <a:pt x="206" y="30"/>
                    </a:lnTo>
                    <a:lnTo>
                      <a:pt x="180" y="68"/>
                    </a:lnTo>
                    <a:lnTo>
                      <a:pt x="49" y="68"/>
                    </a:lnTo>
                    <a:lnTo>
                      <a:pt x="103" y="57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0" name="Freeform 44">
                <a:extLst>
                  <a:ext uri="{FF2B5EF4-FFF2-40B4-BE49-F238E27FC236}">
                    <a16:creationId xmlns:a16="http://schemas.microsoft.com/office/drawing/2014/main" id="{A1991008-68D1-4639-A18C-1F816DBDF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041"/>
                <a:ext cx="163" cy="35"/>
              </a:xfrm>
              <a:custGeom>
                <a:avLst/>
                <a:gdLst>
                  <a:gd name="T0" fmla="*/ 1 w 206"/>
                  <a:gd name="T1" fmla="*/ 1 h 68"/>
                  <a:gd name="T2" fmla="*/ 1 w 206"/>
                  <a:gd name="T3" fmla="*/ 1 h 68"/>
                  <a:gd name="T4" fmla="*/ 1 w 206"/>
                  <a:gd name="T5" fmla="*/ 1 h 68"/>
                  <a:gd name="T6" fmla="*/ 0 w 206"/>
                  <a:gd name="T7" fmla="*/ 1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1 h 68"/>
                  <a:gd name="T14" fmla="*/ 1 w 206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206" y="53"/>
                    </a:moveTo>
                    <a:lnTo>
                      <a:pt x="162" y="68"/>
                    </a:lnTo>
                    <a:lnTo>
                      <a:pt x="53" y="22"/>
                    </a:lnTo>
                    <a:lnTo>
                      <a:pt x="0" y="37"/>
                    </a:lnTo>
                    <a:lnTo>
                      <a:pt x="27" y="0"/>
                    </a:lnTo>
                    <a:lnTo>
                      <a:pt x="162" y="0"/>
                    </a:lnTo>
                    <a:lnTo>
                      <a:pt x="104" y="10"/>
                    </a:lnTo>
                    <a:lnTo>
                      <a:pt x="206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1" name="Freeform 45">
                <a:extLst>
                  <a:ext uri="{FF2B5EF4-FFF2-40B4-BE49-F238E27FC236}">
                    <a16:creationId xmlns:a16="http://schemas.microsoft.com/office/drawing/2014/main" id="{0DD23E35-553E-4D1F-A610-29432AD62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041"/>
                <a:ext cx="163" cy="35"/>
              </a:xfrm>
              <a:custGeom>
                <a:avLst/>
                <a:gdLst>
                  <a:gd name="T0" fmla="*/ 1 w 206"/>
                  <a:gd name="T1" fmla="*/ 1 h 68"/>
                  <a:gd name="T2" fmla="*/ 1 w 206"/>
                  <a:gd name="T3" fmla="*/ 1 h 68"/>
                  <a:gd name="T4" fmla="*/ 1 w 206"/>
                  <a:gd name="T5" fmla="*/ 1 h 68"/>
                  <a:gd name="T6" fmla="*/ 0 w 206"/>
                  <a:gd name="T7" fmla="*/ 1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1 h 68"/>
                  <a:gd name="T14" fmla="*/ 1 w 206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206" y="53"/>
                    </a:moveTo>
                    <a:lnTo>
                      <a:pt x="162" y="68"/>
                    </a:lnTo>
                    <a:lnTo>
                      <a:pt x="53" y="22"/>
                    </a:lnTo>
                    <a:lnTo>
                      <a:pt x="0" y="37"/>
                    </a:lnTo>
                    <a:lnTo>
                      <a:pt x="27" y="0"/>
                    </a:lnTo>
                    <a:lnTo>
                      <a:pt x="162" y="0"/>
                    </a:lnTo>
                    <a:lnTo>
                      <a:pt x="104" y="10"/>
                    </a:lnTo>
                    <a:lnTo>
                      <a:pt x="206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2" name="Freeform 46">
                <a:extLst>
                  <a:ext uri="{FF2B5EF4-FFF2-40B4-BE49-F238E27FC236}">
                    <a16:creationId xmlns:a16="http://schemas.microsoft.com/office/drawing/2014/main" id="{3849050F-C086-4A25-B7A7-0EB0179F5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" y="988"/>
                <a:ext cx="165" cy="35"/>
              </a:xfrm>
              <a:custGeom>
                <a:avLst/>
                <a:gdLst>
                  <a:gd name="T0" fmla="*/ 0 w 208"/>
                  <a:gd name="T1" fmla="*/ 0 h 69"/>
                  <a:gd name="T2" fmla="*/ 0 w 208"/>
                  <a:gd name="T3" fmla="*/ 0 h 69"/>
                  <a:gd name="T4" fmla="*/ 0 w 208"/>
                  <a:gd name="T5" fmla="*/ 0 h 69"/>
                  <a:gd name="T6" fmla="*/ 0 w 208"/>
                  <a:gd name="T7" fmla="*/ 0 h 69"/>
                  <a:gd name="T8" fmla="*/ 0 w 208"/>
                  <a:gd name="T9" fmla="*/ 0 h 69"/>
                  <a:gd name="T10" fmla="*/ 0 w 208"/>
                  <a:gd name="T11" fmla="*/ 0 h 69"/>
                  <a:gd name="T12" fmla="*/ 0 w 208"/>
                  <a:gd name="T13" fmla="*/ 0 h 69"/>
                  <a:gd name="T14" fmla="*/ 0 w 208"/>
                  <a:gd name="T15" fmla="*/ 0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8"/>
                  <a:gd name="T25" fmla="*/ 0 h 69"/>
                  <a:gd name="T26" fmla="*/ 208 w 208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8" h="69">
                    <a:moveTo>
                      <a:pt x="0" y="54"/>
                    </a:moveTo>
                    <a:lnTo>
                      <a:pt x="46" y="69"/>
                    </a:lnTo>
                    <a:lnTo>
                      <a:pt x="158" y="23"/>
                    </a:lnTo>
                    <a:lnTo>
                      <a:pt x="208" y="38"/>
                    </a:lnTo>
                    <a:lnTo>
                      <a:pt x="180" y="0"/>
                    </a:lnTo>
                    <a:lnTo>
                      <a:pt x="49" y="0"/>
                    </a:lnTo>
                    <a:lnTo>
                      <a:pt x="104" y="12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3" name="Freeform 47">
                <a:extLst>
                  <a:ext uri="{FF2B5EF4-FFF2-40B4-BE49-F238E27FC236}">
                    <a16:creationId xmlns:a16="http://schemas.microsoft.com/office/drawing/2014/main" id="{000B6E2B-99E5-4EEA-AA22-FBE4556C7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" y="988"/>
                <a:ext cx="165" cy="35"/>
              </a:xfrm>
              <a:custGeom>
                <a:avLst/>
                <a:gdLst>
                  <a:gd name="T0" fmla="*/ 0 w 208"/>
                  <a:gd name="T1" fmla="*/ 0 h 69"/>
                  <a:gd name="T2" fmla="*/ 0 w 208"/>
                  <a:gd name="T3" fmla="*/ 0 h 69"/>
                  <a:gd name="T4" fmla="*/ 0 w 208"/>
                  <a:gd name="T5" fmla="*/ 0 h 69"/>
                  <a:gd name="T6" fmla="*/ 0 w 208"/>
                  <a:gd name="T7" fmla="*/ 0 h 69"/>
                  <a:gd name="T8" fmla="*/ 0 w 208"/>
                  <a:gd name="T9" fmla="*/ 0 h 69"/>
                  <a:gd name="T10" fmla="*/ 0 w 208"/>
                  <a:gd name="T11" fmla="*/ 0 h 69"/>
                  <a:gd name="T12" fmla="*/ 0 w 208"/>
                  <a:gd name="T13" fmla="*/ 0 h 69"/>
                  <a:gd name="T14" fmla="*/ 0 w 208"/>
                  <a:gd name="T15" fmla="*/ 0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8"/>
                  <a:gd name="T25" fmla="*/ 0 h 69"/>
                  <a:gd name="T26" fmla="*/ 208 w 208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8" h="69">
                    <a:moveTo>
                      <a:pt x="0" y="54"/>
                    </a:moveTo>
                    <a:lnTo>
                      <a:pt x="46" y="69"/>
                    </a:lnTo>
                    <a:lnTo>
                      <a:pt x="158" y="23"/>
                    </a:lnTo>
                    <a:lnTo>
                      <a:pt x="208" y="38"/>
                    </a:lnTo>
                    <a:lnTo>
                      <a:pt x="180" y="0"/>
                    </a:lnTo>
                    <a:lnTo>
                      <a:pt x="49" y="0"/>
                    </a:lnTo>
                    <a:lnTo>
                      <a:pt x="104" y="12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4" name="Freeform 48">
                <a:extLst>
                  <a:ext uri="{FF2B5EF4-FFF2-40B4-BE49-F238E27FC236}">
                    <a16:creationId xmlns:a16="http://schemas.microsoft.com/office/drawing/2014/main" id="{F2D1D3C9-CE96-48D0-9239-4992EA5F6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1040"/>
                <a:ext cx="165" cy="36"/>
              </a:xfrm>
              <a:custGeom>
                <a:avLst/>
                <a:gdLst>
                  <a:gd name="T0" fmla="*/ 1 w 207"/>
                  <a:gd name="T1" fmla="*/ 0 h 72"/>
                  <a:gd name="T2" fmla="*/ 1 w 207"/>
                  <a:gd name="T3" fmla="*/ 0 h 72"/>
                  <a:gd name="T4" fmla="*/ 1 w 207"/>
                  <a:gd name="T5" fmla="*/ 0 h 72"/>
                  <a:gd name="T6" fmla="*/ 0 w 207"/>
                  <a:gd name="T7" fmla="*/ 0 h 72"/>
                  <a:gd name="T8" fmla="*/ 1 w 207"/>
                  <a:gd name="T9" fmla="*/ 0 h 72"/>
                  <a:gd name="T10" fmla="*/ 1 w 207"/>
                  <a:gd name="T11" fmla="*/ 0 h 72"/>
                  <a:gd name="T12" fmla="*/ 1 w 207"/>
                  <a:gd name="T13" fmla="*/ 0 h 72"/>
                  <a:gd name="T14" fmla="*/ 1 w 207"/>
                  <a:gd name="T15" fmla="*/ 0 h 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7"/>
                  <a:gd name="T25" fmla="*/ 0 h 72"/>
                  <a:gd name="T26" fmla="*/ 207 w 207"/>
                  <a:gd name="T27" fmla="*/ 72 h 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7" h="72">
                    <a:moveTo>
                      <a:pt x="207" y="14"/>
                    </a:moveTo>
                    <a:lnTo>
                      <a:pt x="161" y="0"/>
                    </a:lnTo>
                    <a:lnTo>
                      <a:pt x="53" y="45"/>
                    </a:lnTo>
                    <a:lnTo>
                      <a:pt x="0" y="30"/>
                    </a:lnTo>
                    <a:lnTo>
                      <a:pt x="27" y="72"/>
                    </a:lnTo>
                    <a:lnTo>
                      <a:pt x="161" y="72"/>
                    </a:lnTo>
                    <a:lnTo>
                      <a:pt x="102" y="57"/>
                    </a:lnTo>
                    <a:lnTo>
                      <a:pt x="20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5" name="Freeform 49">
                <a:extLst>
                  <a:ext uri="{FF2B5EF4-FFF2-40B4-BE49-F238E27FC236}">
                    <a16:creationId xmlns:a16="http://schemas.microsoft.com/office/drawing/2014/main" id="{FFF79673-3D71-4676-B724-9ACD4226F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1040"/>
                <a:ext cx="165" cy="36"/>
              </a:xfrm>
              <a:custGeom>
                <a:avLst/>
                <a:gdLst>
                  <a:gd name="T0" fmla="*/ 1 w 207"/>
                  <a:gd name="T1" fmla="*/ 0 h 72"/>
                  <a:gd name="T2" fmla="*/ 1 w 207"/>
                  <a:gd name="T3" fmla="*/ 0 h 72"/>
                  <a:gd name="T4" fmla="*/ 1 w 207"/>
                  <a:gd name="T5" fmla="*/ 0 h 72"/>
                  <a:gd name="T6" fmla="*/ 0 w 207"/>
                  <a:gd name="T7" fmla="*/ 0 h 72"/>
                  <a:gd name="T8" fmla="*/ 1 w 207"/>
                  <a:gd name="T9" fmla="*/ 0 h 72"/>
                  <a:gd name="T10" fmla="*/ 1 w 207"/>
                  <a:gd name="T11" fmla="*/ 0 h 72"/>
                  <a:gd name="T12" fmla="*/ 1 w 207"/>
                  <a:gd name="T13" fmla="*/ 0 h 72"/>
                  <a:gd name="T14" fmla="*/ 1 w 207"/>
                  <a:gd name="T15" fmla="*/ 0 h 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7"/>
                  <a:gd name="T25" fmla="*/ 0 h 72"/>
                  <a:gd name="T26" fmla="*/ 207 w 207"/>
                  <a:gd name="T27" fmla="*/ 72 h 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7" h="72">
                    <a:moveTo>
                      <a:pt x="207" y="14"/>
                    </a:moveTo>
                    <a:lnTo>
                      <a:pt x="161" y="0"/>
                    </a:lnTo>
                    <a:lnTo>
                      <a:pt x="53" y="45"/>
                    </a:lnTo>
                    <a:lnTo>
                      <a:pt x="0" y="30"/>
                    </a:lnTo>
                    <a:lnTo>
                      <a:pt x="27" y="72"/>
                    </a:lnTo>
                    <a:lnTo>
                      <a:pt x="161" y="72"/>
                    </a:lnTo>
                    <a:lnTo>
                      <a:pt x="102" y="57"/>
                    </a:lnTo>
                    <a:lnTo>
                      <a:pt x="20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6" name="Freeform 50">
                <a:extLst>
                  <a:ext uri="{FF2B5EF4-FFF2-40B4-BE49-F238E27FC236}">
                    <a16:creationId xmlns:a16="http://schemas.microsoft.com/office/drawing/2014/main" id="{5911CCEE-7A60-48B2-8C92-FAB228EA9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985"/>
                <a:ext cx="163" cy="36"/>
              </a:xfrm>
              <a:custGeom>
                <a:avLst/>
                <a:gdLst>
                  <a:gd name="T0" fmla="*/ 0 w 205"/>
                  <a:gd name="T1" fmla="*/ 1 h 68"/>
                  <a:gd name="T2" fmla="*/ 1 w 205"/>
                  <a:gd name="T3" fmla="*/ 0 h 68"/>
                  <a:gd name="T4" fmla="*/ 1 w 205"/>
                  <a:gd name="T5" fmla="*/ 1 h 68"/>
                  <a:gd name="T6" fmla="*/ 1 w 205"/>
                  <a:gd name="T7" fmla="*/ 1 h 68"/>
                  <a:gd name="T8" fmla="*/ 1 w 205"/>
                  <a:gd name="T9" fmla="*/ 1 h 68"/>
                  <a:gd name="T10" fmla="*/ 1 w 205"/>
                  <a:gd name="T11" fmla="*/ 1 h 68"/>
                  <a:gd name="T12" fmla="*/ 1 w 205"/>
                  <a:gd name="T13" fmla="*/ 1 h 68"/>
                  <a:gd name="T14" fmla="*/ 0 w 205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5"/>
                  <a:gd name="T25" fmla="*/ 0 h 68"/>
                  <a:gd name="T26" fmla="*/ 205 w 205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5" h="68">
                    <a:moveTo>
                      <a:pt x="0" y="15"/>
                    </a:moveTo>
                    <a:lnTo>
                      <a:pt x="45" y="0"/>
                    </a:lnTo>
                    <a:lnTo>
                      <a:pt x="156" y="41"/>
                    </a:lnTo>
                    <a:lnTo>
                      <a:pt x="205" y="31"/>
                    </a:lnTo>
                    <a:lnTo>
                      <a:pt x="179" y="68"/>
                    </a:lnTo>
                    <a:lnTo>
                      <a:pt x="49" y="68"/>
                    </a:lnTo>
                    <a:lnTo>
                      <a:pt x="103" y="57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7" name="Freeform 51">
                <a:extLst>
                  <a:ext uri="{FF2B5EF4-FFF2-40B4-BE49-F238E27FC236}">
                    <a16:creationId xmlns:a16="http://schemas.microsoft.com/office/drawing/2014/main" id="{FE97E0F0-D883-489F-AD81-0024D6A6A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985"/>
                <a:ext cx="163" cy="36"/>
              </a:xfrm>
              <a:custGeom>
                <a:avLst/>
                <a:gdLst>
                  <a:gd name="T0" fmla="*/ 0 w 205"/>
                  <a:gd name="T1" fmla="*/ 1 h 68"/>
                  <a:gd name="T2" fmla="*/ 1 w 205"/>
                  <a:gd name="T3" fmla="*/ 0 h 68"/>
                  <a:gd name="T4" fmla="*/ 1 w 205"/>
                  <a:gd name="T5" fmla="*/ 1 h 68"/>
                  <a:gd name="T6" fmla="*/ 1 w 205"/>
                  <a:gd name="T7" fmla="*/ 1 h 68"/>
                  <a:gd name="T8" fmla="*/ 1 w 205"/>
                  <a:gd name="T9" fmla="*/ 1 h 68"/>
                  <a:gd name="T10" fmla="*/ 1 w 205"/>
                  <a:gd name="T11" fmla="*/ 1 h 68"/>
                  <a:gd name="T12" fmla="*/ 1 w 205"/>
                  <a:gd name="T13" fmla="*/ 1 h 68"/>
                  <a:gd name="T14" fmla="*/ 0 w 205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5"/>
                  <a:gd name="T25" fmla="*/ 0 h 68"/>
                  <a:gd name="T26" fmla="*/ 205 w 205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5" h="68">
                    <a:moveTo>
                      <a:pt x="0" y="15"/>
                    </a:moveTo>
                    <a:lnTo>
                      <a:pt x="45" y="0"/>
                    </a:lnTo>
                    <a:lnTo>
                      <a:pt x="156" y="41"/>
                    </a:lnTo>
                    <a:lnTo>
                      <a:pt x="205" y="31"/>
                    </a:lnTo>
                    <a:lnTo>
                      <a:pt x="179" y="68"/>
                    </a:lnTo>
                    <a:lnTo>
                      <a:pt x="49" y="68"/>
                    </a:lnTo>
                    <a:lnTo>
                      <a:pt x="103" y="57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8" name="Freeform 52">
                <a:extLst>
                  <a:ext uri="{FF2B5EF4-FFF2-40B4-BE49-F238E27FC236}">
                    <a16:creationId xmlns:a16="http://schemas.microsoft.com/office/drawing/2014/main" id="{48D17BE7-6233-4E58-9CCD-0393B661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044"/>
                <a:ext cx="165" cy="35"/>
              </a:xfrm>
              <a:custGeom>
                <a:avLst/>
                <a:gdLst>
                  <a:gd name="T0" fmla="*/ 0 w 208"/>
                  <a:gd name="T1" fmla="*/ 1 h 68"/>
                  <a:gd name="T2" fmla="*/ 0 w 208"/>
                  <a:gd name="T3" fmla="*/ 1 h 68"/>
                  <a:gd name="T4" fmla="*/ 0 w 208"/>
                  <a:gd name="T5" fmla="*/ 1 h 68"/>
                  <a:gd name="T6" fmla="*/ 0 w 208"/>
                  <a:gd name="T7" fmla="*/ 1 h 68"/>
                  <a:gd name="T8" fmla="*/ 0 w 208"/>
                  <a:gd name="T9" fmla="*/ 0 h 68"/>
                  <a:gd name="T10" fmla="*/ 0 w 208"/>
                  <a:gd name="T11" fmla="*/ 0 h 68"/>
                  <a:gd name="T12" fmla="*/ 0 w 208"/>
                  <a:gd name="T13" fmla="*/ 1 h 68"/>
                  <a:gd name="T14" fmla="*/ 0 w 208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8"/>
                  <a:gd name="T25" fmla="*/ 0 h 68"/>
                  <a:gd name="T26" fmla="*/ 208 w 208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8" h="68">
                    <a:moveTo>
                      <a:pt x="208" y="54"/>
                    </a:moveTo>
                    <a:lnTo>
                      <a:pt x="162" y="68"/>
                    </a:lnTo>
                    <a:lnTo>
                      <a:pt x="54" y="23"/>
                    </a:lnTo>
                    <a:lnTo>
                      <a:pt x="0" y="38"/>
                    </a:lnTo>
                    <a:lnTo>
                      <a:pt x="28" y="0"/>
                    </a:lnTo>
                    <a:lnTo>
                      <a:pt x="162" y="0"/>
                    </a:lnTo>
                    <a:lnTo>
                      <a:pt x="104" y="11"/>
                    </a:lnTo>
                    <a:lnTo>
                      <a:pt x="208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9" name="Freeform 53">
                <a:extLst>
                  <a:ext uri="{FF2B5EF4-FFF2-40B4-BE49-F238E27FC236}">
                    <a16:creationId xmlns:a16="http://schemas.microsoft.com/office/drawing/2014/main" id="{CCAAD506-3E3F-4883-8728-C1E7D7DD4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044"/>
                <a:ext cx="165" cy="35"/>
              </a:xfrm>
              <a:custGeom>
                <a:avLst/>
                <a:gdLst>
                  <a:gd name="T0" fmla="*/ 0 w 208"/>
                  <a:gd name="T1" fmla="*/ 1 h 68"/>
                  <a:gd name="T2" fmla="*/ 0 w 208"/>
                  <a:gd name="T3" fmla="*/ 1 h 68"/>
                  <a:gd name="T4" fmla="*/ 0 w 208"/>
                  <a:gd name="T5" fmla="*/ 1 h 68"/>
                  <a:gd name="T6" fmla="*/ 0 w 208"/>
                  <a:gd name="T7" fmla="*/ 1 h 68"/>
                  <a:gd name="T8" fmla="*/ 0 w 208"/>
                  <a:gd name="T9" fmla="*/ 0 h 68"/>
                  <a:gd name="T10" fmla="*/ 0 w 208"/>
                  <a:gd name="T11" fmla="*/ 0 h 68"/>
                  <a:gd name="T12" fmla="*/ 0 w 208"/>
                  <a:gd name="T13" fmla="*/ 1 h 68"/>
                  <a:gd name="T14" fmla="*/ 0 w 208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8"/>
                  <a:gd name="T25" fmla="*/ 0 h 68"/>
                  <a:gd name="T26" fmla="*/ 208 w 208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8" h="68">
                    <a:moveTo>
                      <a:pt x="208" y="54"/>
                    </a:moveTo>
                    <a:lnTo>
                      <a:pt x="162" y="68"/>
                    </a:lnTo>
                    <a:lnTo>
                      <a:pt x="54" y="23"/>
                    </a:lnTo>
                    <a:lnTo>
                      <a:pt x="0" y="38"/>
                    </a:lnTo>
                    <a:lnTo>
                      <a:pt x="28" y="0"/>
                    </a:lnTo>
                    <a:lnTo>
                      <a:pt x="162" y="0"/>
                    </a:lnTo>
                    <a:lnTo>
                      <a:pt x="104" y="11"/>
                    </a:lnTo>
                    <a:lnTo>
                      <a:pt x="208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0" name="Line 54">
                <a:extLst>
                  <a:ext uri="{FF2B5EF4-FFF2-40B4-BE49-F238E27FC236}">
                    <a16:creationId xmlns:a16="http://schemas.microsoft.com/office/drawing/2014/main" id="{38DC2857-5623-4D59-AB09-4262FF40B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2" y="1034"/>
                <a:ext cx="0" cy="88"/>
              </a:xfrm>
              <a:prstGeom prst="line">
                <a:avLst/>
              </a:prstGeom>
              <a:noFill/>
              <a:ln w="324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1" name="Line 55">
                <a:extLst>
                  <a:ext uri="{FF2B5EF4-FFF2-40B4-BE49-F238E27FC236}">
                    <a16:creationId xmlns:a16="http://schemas.microsoft.com/office/drawing/2014/main" id="{DFFCAF4B-AE38-4F4F-BD9B-BD7DC4925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6" y="1034"/>
                <a:ext cx="0" cy="88"/>
              </a:xfrm>
              <a:prstGeom prst="line">
                <a:avLst/>
              </a:prstGeom>
              <a:noFill/>
              <a:ln w="324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0244" name="Group 56">
              <a:extLst>
                <a:ext uri="{FF2B5EF4-FFF2-40B4-BE49-F238E27FC236}">
                  <a16:creationId xmlns:a16="http://schemas.microsoft.com/office/drawing/2014/main" id="{AA5A2957-28F1-4672-A71E-4C44A8E28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6" y="957"/>
              <a:ext cx="417" cy="218"/>
              <a:chOff x="3866" y="957"/>
              <a:chExt cx="417" cy="218"/>
            </a:xfrm>
          </p:grpSpPr>
          <p:sp>
            <p:nvSpPr>
              <p:cNvPr id="50268" name="Rectangle 57">
                <a:extLst>
                  <a:ext uri="{FF2B5EF4-FFF2-40B4-BE49-F238E27FC236}">
                    <a16:creationId xmlns:a16="http://schemas.microsoft.com/office/drawing/2014/main" id="{BAD5AA72-199A-479D-BC55-5E45EB313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6" y="1080"/>
                <a:ext cx="318" cy="95"/>
              </a:xfrm>
              <a:prstGeom prst="rect">
                <a:avLst/>
              </a:prstGeom>
              <a:solidFill>
                <a:srgbClr val="0096D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0269" name="Rectangle 58">
                <a:extLst>
                  <a:ext uri="{FF2B5EF4-FFF2-40B4-BE49-F238E27FC236}">
                    <a16:creationId xmlns:a16="http://schemas.microsoft.com/office/drawing/2014/main" id="{6289A8B1-2619-4D83-B667-7259AABE7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7" y="1082"/>
                <a:ext cx="316" cy="91"/>
              </a:xfrm>
              <a:prstGeom prst="rect">
                <a:avLst/>
              </a:prstGeom>
              <a:solidFill>
                <a:srgbClr val="0096D5"/>
              </a:solidFill>
              <a:ln w="468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0270" name="Freeform 59">
                <a:extLst>
                  <a:ext uri="{FF2B5EF4-FFF2-40B4-BE49-F238E27FC236}">
                    <a16:creationId xmlns:a16="http://schemas.microsoft.com/office/drawing/2014/main" id="{5116F8F0-319C-47FB-9DC6-2DE0BEFF7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957"/>
                <a:ext cx="91" cy="218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1" name="Freeform 60">
                <a:extLst>
                  <a:ext uri="{FF2B5EF4-FFF2-40B4-BE49-F238E27FC236}">
                    <a16:creationId xmlns:a16="http://schemas.microsoft.com/office/drawing/2014/main" id="{4D855E1B-2A86-40E9-B8EB-386F9EE4F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957"/>
                <a:ext cx="91" cy="218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 w="4680" cap="flat">
                <a:solidFill>
                  <a:srgbClr val="AAE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2" name="Freeform 61">
                <a:extLst>
                  <a:ext uri="{FF2B5EF4-FFF2-40B4-BE49-F238E27FC236}">
                    <a16:creationId xmlns:a16="http://schemas.microsoft.com/office/drawing/2014/main" id="{EF92E6C9-8E03-49C5-A410-E855A1D8B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6" y="957"/>
                <a:ext cx="417" cy="114"/>
              </a:xfrm>
              <a:custGeom>
                <a:avLst/>
                <a:gdLst>
                  <a:gd name="T0" fmla="*/ 0 w 984"/>
                  <a:gd name="T1" fmla="*/ 1 h 126"/>
                  <a:gd name="T2" fmla="*/ 0 w 984"/>
                  <a:gd name="T3" fmla="*/ 0 h 126"/>
                  <a:gd name="T4" fmla="*/ 0 w 984"/>
                  <a:gd name="T5" fmla="*/ 0 h 126"/>
                  <a:gd name="T6" fmla="*/ 0 w 984"/>
                  <a:gd name="T7" fmla="*/ 1 h 126"/>
                  <a:gd name="T8" fmla="*/ 0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3" name="Freeform 62">
                <a:extLst>
                  <a:ext uri="{FF2B5EF4-FFF2-40B4-BE49-F238E27FC236}">
                    <a16:creationId xmlns:a16="http://schemas.microsoft.com/office/drawing/2014/main" id="{4107FE5C-21A6-43AC-A7AC-4B873DBC0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6" y="957"/>
                <a:ext cx="417" cy="114"/>
              </a:xfrm>
              <a:custGeom>
                <a:avLst/>
                <a:gdLst>
                  <a:gd name="T0" fmla="*/ 0 w 984"/>
                  <a:gd name="T1" fmla="*/ 1 h 126"/>
                  <a:gd name="T2" fmla="*/ 0 w 984"/>
                  <a:gd name="T3" fmla="*/ 0 h 126"/>
                  <a:gd name="T4" fmla="*/ 0 w 984"/>
                  <a:gd name="T5" fmla="*/ 0 h 126"/>
                  <a:gd name="T6" fmla="*/ 0 w 984"/>
                  <a:gd name="T7" fmla="*/ 1 h 126"/>
                  <a:gd name="T8" fmla="*/ 0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 w="4680" cap="flat">
                <a:solidFill>
                  <a:srgbClr val="AAE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4" name="Freeform 63">
                <a:extLst>
                  <a:ext uri="{FF2B5EF4-FFF2-40B4-BE49-F238E27FC236}">
                    <a16:creationId xmlns:a16="http://schemas.microsoft.com/office/drawing/2014/main" id="{74B27DFA-BA6F-48D5-BE89-E8D6C6DCA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1014"/>
                <a:ext cx="130" cy="32"/>
              </a:xfrm>
              <a:custGeom>
                <a:avLst/>
                <a:gdLst>
                  <a:gd name="T0" fmla="*/ 0 w 321"/>
                  <a:gd name="T1" fmla="*/ 0 h 43"/>
                  <a:gd name="T2" fmla="*/ 0 w 321"/>
                  <a:gd name="T3" fmla="*/ 0 h 43"/>
                  <a:gd name="T4" fmla="*/ 0 w 321"/>
                  <a:gd name="T5" fmla="*/ 0 h 43"/>
                  <a:gd name="T6" fmla="*/ 0 w 321"/>
                  <a:gd name="T7" fmla="*/ 0 h 43"/>
                  <a:gd name="T8" fmla="*/ 0 w 321"/>
                  <a:gd name="T9" fmla="*/ 0 h 43"/>
                  <a:gd name="T10" fmla="*/ 0 w 321"/>
                  <a:gd name="T11" fmla="*/ 0 h 43"/>
                  <a:gd name="T12" fmla="*/ 0 w 321"/>
                  <a:gd name="T13" fmla="*/ 0 h 43"/>
                  <a:gd name="T14" fmla="*/ 0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5" name="Freeform 64">
                <a:extLst>
                  <a:ext uri="{FF2B5EF4-FFF2-40B4-BE49-F238E27FC236}">
                    <a16:creationId xmlns:a16="http://schemas.microsoft.com/office/drawing/2014/main" id="{CA1FEC49-F472-4F55-89D9-C65EFF4B4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1014"/>
                <a:ext cx="130" cy="32"/>
              </a:xfrm>
              <a:custGeom>
                <a:avLst/>
                <a:gdLst>
                  <a:gd name="T0" fmla="*/ 0 w 321"/>
                  <a:gd name="T1" fmla="*/ 0 h 43"/>
                  <a:gd name="T2" fmla="*/ 0 w 321"/>
                  <a:gd name="T3" fmla="*/ 0 h 43"/>
                  <a:gd name="T4" fmla="*/ 0 w 321"/>
                  <a:gd name="T5" fmla="*/ 0 h 43"/>
                  <a:gd name="T6" fmla="*/ 0 w 321"/>
                  <a:gd name="T7" fmla="*/ 0 h 43"/>
                  <a:gd name="T8" fmla="*/ 0 w 321"/>
                  <a:gd name="T9" fmla="*/ 0 h 43"/>
                  <a:gd name="T10" fmla="*/ 0 w 321"/>
                  <a:gd name="T11" fmla="*/ 0 h 43"/>
                  <a:gd name="T12" fmla="*/ 0 w 321"/>
                  <a:gd name="T13" fmla="*/ 0 h 43"/>
                  <a:gd name="T14" fmla="*/ 0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6" name="Freeform 65">
                <a:extLst>
                  <a:ext uri="{FF2B5EF4-FFF2-40B4-BE49-F238E27FC236}">
                    <a16:creationId xmlns:a16="http://schemas.microsoft.com/office/drawing/2014/main" id="{7CD683B9-011C-4508-8D15-AAF06BBD8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961"/>
                <a:ext cx="130" cy="36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7" name="Freeform 66">
                <a:extLst>
                  <a:ext uri="{FF2B5EF4-FFF2-40B4-BE49-F238E27FC236}">
                    <a16:creationId xmlns:a16="http://schemas.microsoft.com/office/drawing/2014/main" id="{B6191BC3-E3B7-4CE1-A9B8-0E2990725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961"/>
                <a:ext cx="130" cy="36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8" name="Freeform 67">
                <a:extLst>
                  <a:ext uri="{FF2B5EF4-FFF2-40B4-BE49-F238E27FC236}">
                    <a16:creationId xmlns:a16="http://schemas.microsoft.com/office/drawing/2014/main" id="{DAF0CF98-AF53-490F-97D6-DEBEA7CC7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1027"/>
                <a:ext cx="130" cy="32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0 h 42"/>
                  <a:gd name="T8" fmla="*/ 0 w 322"/>
                  <a:gd name="T9" fmla="*/ 1 h 42"/>
                  <a:gd name="T10" fmla="*/ 0 w 322"/>
                  <a:gd name="T11" fmla="*/ 1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9" name="Freeform 68">
                <a:extLst>
                  <a:ext uri="{FF2B5EF4-FFF2-40B4-BE49-F238E27FC236}">
                    <a16:creationId xmlns:a16="http://schemas.microsoft.com/office/drawing/2014/main" id="{B8CBE81B-5B05-4FF4-AEF2-93CDFB957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1027"/>
                <a:ext cx="130" cy="32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0 h 42"/>
                  <a:gd name="T8" fmla="*/ 0 w 322"/>
                  <a:gd name="T9" fmla="*/ 1 h 42"/>
                  <a:gd name="T10" fmla="*/ 0 w 322"/>
                  <a:gd name="T11" fmla="*/ 1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0" name="Freeform 69">
                <a:extLst>
                  <a:ext uri="{FF2B5EF4-FFF2-40B4-BE49-F238E27FC236}">
                    <a16:creationId xmlns:a16="http://schemas.microsoft.com/office/drawing/2014/main" id="{3FB155D4-80C8-4E03-906B-F1BBA83C3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976"/>
                <a:ext cx="130" cy="36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1" name="Freeform 70">
                <a:extLst>
                  <a:ext uri="{FF2B5EF4-FFF2-40B4-BE49-F238E27FC236}">
                    <a16:creationId xmlns:a16="http://schemas.microsoft.com/office/drawing/2014/main" id="{41F19E38-F523-4497-AAB9-E4F7AEDD6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976"/>
                <a:ext cx="130" cy="36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2" name="Freeform 71">
                <a:extLst>
                  <a:ext uri="{FF2B5EF4-FFF2-40B4-BE49-F238E27FC236}">
                    <a16:creationId xmlns:a16="http://schemas.microsoft.com/office/drawing/2014/main" id="{5C3F94EF-41EF-489C-86BB-F5756E5A5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1015"/>
                <a:ext cx="130" cy="34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1 h 42"/>
                  <a:gd name="T8" fmla="*/ 0 w 322"/>
                  <a:gd name="T9" fmla="*/ 1 h 42"/>
                  <a:gd name="T10" fmla="*/ 0 w 322"/>
                  <a:gd name="T11" fmla="*/ 0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3" name="Freeform 72">
                <a:extLst>
                  <a:ext uri="{FF2B5EF4-FFF2-40B4-BE49-F238E27FC236}">
                    <a16:creationId xmlns:a16="http://schemas.microsoft.com/office/drawing/2014/main" id="{1F0EB8FC-1648-4BC1-8943-042D6AED3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1015"/>
                <a:ext cx="130" cy="34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1 h 42"/>
                  <a:gd name="T8" fmla="*/ 0 w 322"/>
                  <a:gd name="T9" fmla="*/ 1 h 42"/>
                  <a:gd name="T10" fmla="*/ 0 w 322"/>
                  <a:gd name="T11" fmla="*/ 0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4" name="Freeform 73">
                <a:extLst>
                  <a:ext uri="{FF2B5EF4-FFF2-40B4-BE49-F238E27FC236}">
                    <a16:creationId xmlns:a16="http://schemas.microsoft.com/office/drawing/2014/main" id="{06C6F26F-56AA-4001-92A1-DF3C9DE76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" y="965"/>
                <a:ext cx="129" cy="36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5" name="Freeform 74">
                <a:extLst>
                  <a:ext uri="{FF2B5EF4-FFF2-40B4-BE49-F238E27FC236}">
                    <a16:creationId xmlns:a16="http://schemas.microsoft.com/office/drawing/2014/main" id="{21ACA242-C8E7-485C-A110-81B777A9C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" y="965"/>
                <a:ext cx="129" cy="36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6" name="Freeform 75">
                <a:extLst>
                  <a:ext uri="{FF2B5EF4-FFF2-40B4-BE49-F238E27FC236}">
                    <a16:creationId xmlns:a16="http://schemas.microsoft.com/office/drawing/2014/main" id="{98D4033B-1B61-4326-911E-EBC5500F8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" y="1031"/>
                <a:ext cx="129" cy="32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7" name="Freeform 76">
                <a:extLst>
                  <a:ext uri="{FF2B5EF4-FFF2-40B4-BE49-F238E27FC236}">
                    <a16:creationId xmlns:a16="http://schemas.microsoft.com/office/drawing/2014/main" id="{12CD5C9F-2047-453A-A2E2-79CB9FCAD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" y="1031"/>
                <a:ext cx="129" cy="32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8" name="Freeform 77">
                <a:extLst>
                  <a:ext uri="{FF2B5EF4-FFF2-40B4-BE49-F238E27FC236}">
                    <a16:creationId xmlns:a16="http://schemas.microsoft.com/office/drawing/2014/main" id="{FCFCC4C9-F959-4494-A659-28C5186F7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980"/>
                <a:ext cx="130" cy="34"/>
              </a:xfrm>
              <a:custGeom>
                <a:avLst/>
                <a:gdLst>
                  <a:gd name="T0" fmla="*/ 0 w 322"/>
                  <a:gd name="T1" fmla="*/ 0 h 46"/>
                  <a:gd name="T2" fmla="*/ 0 w 322"/>
                  <a:gd name="T3" fmla="*/ 0 h 46"/>
                  <a:gd name="T4" fmla="*/ 0 w 322"/>
                  <a:gd name="T5" fmla="*/ 0 h 46"/>
                  <a:gd name="T6" fmla="*/ 0 w 322"/>
                  <a:gd name="T7" fmla="*/ 0 h 46"/>
                  <a:gd name="T8" fmla="*/ 0 w 322"/>
                  <a:gd name="T9" fmla="*/ 0 h 46"/>
                  <a:gd name="T10" fmla="*/ 0 w 322"/>
                  <a:gd name="T11" fmla="*/ 0 h 46"/>
                  <a:gd name="T12" fmla="*/ 0 w 322"/>
                  <a:gd name="T13" fmla="*/ 0 h 46"/>
                  <a:gd name="T14" fmla="*/ 0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9" name="Freeform 78">
                <a:extLst>
                  <a:ext uri="{FF2B5EF4-FFF2-40B4-BE49-F238E27FC236}">
                    <a16:creationId xmlns:a16="http://schemas.microsoft.com/office/drawing/2014/main" id="{FEE45418-EFFD-45C5-819B-9D8583E49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980"/>
                <a:ext cx="130" cy="34"/>
              </a:xfrm>
              <a:custGeom>
                <a:avLst/>
                <a:gdLst>
                  <a:gd name="T0" fmla="*/ 0 w 322"/>
                  <a:gd name="T1" fmla="*/ 0 h 46"/>
                  <a:gd name="T2" fmla="*/ 0 w 322"/>
                  <a:gd name="T3" fmla="*/ 0 h 46"/>
                  <a:gd name="T4" fmla="*/ 0 w 322"/>
                  <a:gd name="T5" fmla="*/ 0 h 46"/>
                  <a:gd name="T6" fmla="*/ 0 w 322"/>
                  <a:gd name="T7" fmla="*/ 0 h 46"/>
                  <a:gd name="T8" fmla="*/ 0 w 322"/>
                  <a:gd name="T9" fmla="*/ 0 h 46"/>
                  <a:gd name="T10" fmla="*/ 0 w 322"/>
                  <a:gd name="T11" fmla="*/ 0 h 46"/>
                  <a:gd name="T12" fmla="*/ 0 w 322"/>
                  <a:gd name="T13" fmla="*/ 0 h 46"/>
                  <a:gd name="T14" fmla="*/ 0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45" name="Group 79">
              <a:extLst>
                <a:ext uri="{FF2B5EF4-FFF2-40B4-BE49-F238E27FC236}">
                  <a16:creationId xmlns:a16="http://schemas.microsoft.com/office/drawing/2014/main" id="{6CBB745F-0A9A-4CFC-8F81-1DC0182C4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2" y="1002"/>
              <a:ext cx="417" cy="218"/>
              <a:chOff x="1372" y="1002"/>
              <a:chExt cx="417" cy="218"/>
            </a:xfrm>
          </p:grpSpPr>
          <p:sp>
            <p:nvSpPr>
              <p:cNvPr id="50246" name="Rectangle 80">
                <a:extLst>
                  <a:ext uri="{FF2B5EF4-FFF2-40B4-BE49-F238E27FC236}">
                    <a16:creationId xmlns:a16="http://schemas.microsoft.com/office/drawing/2014/main" id="{66FDCDB1-E648-4EBC-930B-F07B8C73B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1125"/>
                <a:ext cx="318" cy="95"/>
              </a:xfrm>
              <a:prstGeom prst="rect">
                <a:avLst/>
              </a:prstGeom>
              <a:solidFill>
                <a:srgbClr val="0096D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0247" name="Rectangle 81">
                <a:extLst>
                  <a:ext uri="{FF2B5EF4-FFF2-40B4-BE49-F238E27FC236}">
                    <a16:creationId xmlns:a16="http://schemas.microsoft.com/office/drawing/2014/main" id="{D88C5D94-DB1D-4A38-8269-16B7CFDD6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3" y="1127"/>
                <a:ext cx="316" cy="91"/>
              </a:xfrm>
              <a:prstGeom prst="rect">
                <a:avLst/>
              </a:prstGeom>
              <a:solidFill>
                <a:srgbClr val="0096D5"/>
              </a:solidFill>
              <a:ln w="468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0248" name="Freeform 82">
                <a:extLst>
                  <a:ext uri="{FF2B5EF4-FFF2-40B4-BE49-F238E27FC236}">
                    <a16:creationId xmlns:a16="http://schemas.microsoft.com/office/drawing/2014/main" id="{AAF812A8-513B-4F12-8F67-69D74F575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" y="1002"/>
                <a:ext cx="91" cy="218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9" name="Freeform 83">
                <a:extLst>
                  <a:ext uri="{FF2B5EF4-FFF2-40B4-BE49-F238E27FC236}">
                    <a16:creationId xmlns:a16="http://schemas.microsoft.com/office/drawing/2014/main" id="{3A275BDB-70F2-4233-894F-FC9204116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" y="1002"/>
                <a:ext cx="91" cy="218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 w="4680" cap="flat">
                <a:solidFill>
                  <a:srgbClr val="AAE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0" name="Freeform 84">
                <a:extLst>
                  <a:ext uri="{FF2B5EF4-FFF2-40B4-BE49-F238E27FC236}">
                    <a16:creationId xmlns:a16="http://schemas.microsoft.com/office/drawing/2014/main" id="{524D5F45-0742-4CF9-BD5E-A0CCD1B10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1002"/>
                <a:ext cx="417" cy="114"/>
              </a:xfrm>
              <a:custGeom>
                <a:avLst/>
                <a:gdLst>
                  <a:gd name="T0" fmla="*/ 0 w 984"/>
                  <a:gd name="T1" fmla="*/ 1 h 126"/>
                  <a:gd name="T2" fmla="*/ 0 w 984"/>
                  <a:gd name="T3" fmla="*/ 0 h 126"/>
                  <a:gd name="T4" fmla="*/ 0 w 984"/>
                  <a:gd name="T5" fmla="*/ 0 h 126"/>
                  <a:gd name="T6" fmla="*/ 0 w 984"/>
                  <a:gd name="T7" fmla="*/ 1 h 126"/>
                  <a:gd name="T8" fmla="*/ 0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1" name="Freeform 85">
                <a:extLst>
                  <a:ext uri="{FF2B5EF4-FFF2-40B4-BE49-F238E27FC236}">
                    <a16:creationId xmlns:a16="http://schemas.microsoft.com/office/drawing/2014/main" id="{7BE208AF-E05D-401E-9A2B-FAE49E756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1002"/>
                <a:ext cx="417" cy="114"/>
              </a:xfrm>
              <a:custGeom>
                <a:avLst/>
                <a:gdLst>
                  <a:gd name="T0" fmla="*/ 0 w 984"/>
                  <a:gd name="T1" fmla="*/ 1 h 126"/>
                  <a:gd name="T2" fmla="*/ 0 w 984"/>
                  <a:gd name="T3" fmla="*/ 0 h 126"/>
                  <a:gd name="T4" fmla="*/ 0 w 984"/>
                  <a:gd name="T5" fmla="*/ 0 h 126"/>
                  <a:gd name="T6" fmla="*/ 0 w 984"/>
                  <a:gd name="T7" fmla="*/ 1 h 126"/>
                  <a:gd name="T8" fmla="*/ 0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 w="4680" cap="flat">
                <a:solidFill>
                  <a:srgbClr val="AAE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2" name="Freeform 86">
                <a:extLst>
                  <a:ext uri="{FF2B5EF4-FFF2-40B4-BE49-F238E27FC236}">
                    <a16:creationId xmlns:a16="http://schemas.microsoft.com/office/drawing/2014/main" id="{6E37953B-8106-4C51-98BA-3A407DA84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1059"/>
                <a:ext cx="130" cy="32"/>
              </a:xfrm>
              <a:custGeom>
                <a:avLst/>
                <a:gdLst>
                  <a:gd name="T0" fmla="*/ 0 w 321"/>
                  <a:gd name="T1" fmla="*/ 0 h 43"/>
                  <a:gd name="T2" fmla="*/ 0 w 321"/>
                  <a:gd name="T3" fmla="*/ 0 h 43"/>
                  <a:gd name="T4" fmla="*/ 0 w 321"/>
                  <a:gd name="T5" fmla="*/ 0 h 43"/>
                  <a:gd name="T6" fmla="*/ 0 w 321"/>
                  <a:gd name="T7" fmla="*/ 0 h 43"/>
                  <a:gd name="T8" fmla="*/ 0 w 321"/>
                  <a:gd name="T9" fmla="*/ 0 h 43"/>
                  <a:gd name="T10" fmla="*/ 0 w 321"/>
                  <a:gd name="T11" fmla="*/ 0 h 43"/>
                  <a:gd name="T12" fmla="*/ 0 w 321"/>
                  <a:gd name="T13" fmla="*/ 0 h 43"/>
                  <a:gd name="T14" fmla="*/ 0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3" name="Freeform 87">
                <a:extLst>
                  <a:ext uri="{FF2B5EF4-FFF2-40B4-BE49-F238E27FC236}">
                    <a16:creationId xmlns:a16="http://schemas.microsoft.com/office/drawing/2014/main" id="{857631AA-F7B3-4B84-BE60-4AED40E16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1059"/>
                <a:ext cx="130" cy="32"/>
              </a:xfrm>
              <a:custGeom>
                <a:avLst/>
                <a:gdLst>
                  <a:gd name="T0" fmla="*/ 0 w 321"/>
                  <a:gd name="T1" fmla="*/ 0 h 43"/>
                  <a:gd name="T2" fmla="*/ 0 w 321"/>
                  <a:gd name="T3" fmla="*/ 0 h 43"/>
                  <a:gd name="T4" fmla="*/ 0 w 321"/>
                  <a:gd name="T5" fmla="*/ 0 h 43"/>
                  <a:gd name="T6" fmla="*/ 0 w 321"/>
                  <a:gd name="T7" fmla="*/ 0 h 43"/>
                  <a:gd name="T8" fmla="*/ 0 w 321"/>
                  <a:gd name="T9" fmla="*/ 0 h 43"/>
                  <a:gd name="T10" fmla="*/ 0 w 321"/>
                  <a:gd name="T11" fmla="*/ 0 h 43"/>
                  <a:gd name="T12" fmla="*/ 0 w 321"/>
                  <a:gd name="T13" fmla="*/ 0 h 43"/>
                  <a:gd name="T14" fmla="*/ 0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4" name="Freeform 88">
                <a:extLst>
                  <a:ext uri="{FF2B5EF4-FFF2-40B4-BE49-F238E27FC236}">
                    <a16:creationId xmlns:a16="http://schemas.microsoft.com/office/drawing/2014/main" id="{4C05F24B-F2AA-48DB-BF31-A9549C5A4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006"/>
                <a:ext cx="130" cy="36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5" name="Freeform 89">
                <a:extLst>
                  <a:ext uri="{FF2B5EF4-FFF2-40B4-BE49-F238E27FC236}">
                    <a16:creationId xmlns:a16="http://schemas.microsoft.com/office/drawing/2014/main" id="{E4CC88A9-BDFA-46F9-920C-0F752D9FF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006"/>
                <a:ext cx="130" cy="36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6" name="Freeform 90">
                <a:extLst>
                  <a:ext uri="{FF2B5EF4-FFF2-40B4-BE49-F238E27FC236}">
                    <a16:creationId xmlns:a16="http://schemas.microsoft.com/office/drawing/2014/main" id="{BB54608D-45A5-4D3E-B15C-58774B787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9" y="1072"/>
                <a:ext cx="130" cy="32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0 h 42"/>
                  <a:gd name="T8" fmla="*/ 0 w 322"/>
                  <a:gd name="T9" fmla="*/ 1 h 42"/>
                  <a:gd name="T10" fmla="*/ 0 w 322"/>
                  <a:gd name="T11" fmla="*/ 1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7" name="Freeform 91">
                <a:extLst>
                  <a:ext uri="{FF2B5EF4-FFF2-40B4-BE49-F238E27FC236}">
                    <a16:creationId xmlns:a16="http://schemas.microsoft.com/office/drawing/2014/main" id="{730F8A58-3ECE-45FA-AEE3-0235B6697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9" y="1072"/>
                <a:ext cx="130" cy="32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0 h 42"/>
                  <a:gd name="T8" fmla="*/ 0 w 322"/>
                  <a:gd name="T9" fmla="*/ 1 h 42"/>
                  <a:gd name="T10" fmla="*/ 0 w 322"/>
                  <a:gd name="T11" fmla="*/ 1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8" name="Freeform 92">
                <a:extLst>
                  <a:ext uri="{FF2B5EF4-FFF2-40B4-BE49-F238E27FC236}">
                    <a16:creationId xmlns:a16="http://schemas.microsoft.com/office/drawing/2014/main" id="{CA1AC406-90BF-4D98-AF29-83D5BB071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1021"/>
                <a:ext cx="130" cy="36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9" name="Freeform 93">
                <a:extLst>
                  <a:ext uri="{FF2B5EF4-FFF2-40B4-BE49-F238E27FC236}">
                    <a16:creationId xmlns:a16="http://schemas.microsoft.com/office/drawing/2014/main" id="{B3EE6779-B518-48BC-B929-63D31B58D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1021"/>
                <a:ext cx="130" cy="36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0" name="Freeform 94">
                <a:extLst>
                  <a:ext uri="{FF2B5EF4-FFF2-40B4-BE49-F238E27FC236}">
                    <a16:creationId xmlns:a16="http://schemas.microsoft.com/office/drawing/2014/main" id="{73CC307A-CFD7-403D-AA37-1C45EA454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060"/>
                <a:ext cx="130" cy="34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1 h 42"/>
                  <a:gd name="T8" fmla="*/ 0 w 322"/>
                  <a:gd name="T9" fmla="*/ 1 h 42"/>
                  <a:gd name="T10" fmla="*/ 0 w 322"/>
                  <a:gd name="T11" fmla="*/ 0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1" name="Freeform 95">
                <a:extLst>
                  <a:ext uri="{FF2B5EF4-FFF2-40B4-BE49-F238E27FC236}">
                    <a16:creationId xmlns:a16="http://schemas.microsoft.com/office/drawing/2014/main" id="{97E624A2-6B6D-4F56-87CD-69510B482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060"/>
                <a:ext cx="130" cy="34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1 h 42"/>
                  <a:gd name="T8" fmla="*/ 0 w 322"/>
                  <a:gd name="T9" fmla="*/ 1 h 42"/>
                  <a:gd name="T10" fmla="*/ 0 w 322"/>
                  <a:gd name="T11" fmla="*/ 0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2" name="Freeform 96">
                <a:extLst>
                  <a:ext uri="{FF2B5EF4-FFF2-40B4-BE49-F238E27FC236}">
                    <a16:creationId xmlns:a16="http://schemas.microsoft.com/office/drawing/2014/main" id="{328BD7D8-31CE-4AAC-A2C5-431CAEF99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9" y="1010"/>
                <a:ext cx="129" cy="36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3" name="Freeform 97">
                <a:extLst>
                  <a:ext uri="{FF2B5EF4-FFF2-40B4-BE49-F238E27FC236}">
                    <a16:creationId xmlns:a16="http://schemas.microsoft.com/office/drawing/2014/main" id="{483F6A04-E57C-4232-8EE4-0BDA42CD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9" y="1010"/>
                <a:ext cx="129" cy="36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4" name="Freeform 98">
                <a:extLst>
                  <a:ext uri="{FF2B5EF4-FFF2-40B4-BE49-F238E27FC236}">
                    <a16:creationId xmlns:a16="http://schemas.microsoft.com/office/drawing/2014/main" id="{A3B0E39A-3DBC-4918-9EA7-F47688AFB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1076"/>
                <a:ext cx="129" cy="32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5" name="Freeform 99">
                <a:extLst>
                  <a:ext uri="{FF2B5EF4-FFF2-40B4-BE49-F238E27FC236}">
                    <a16:creationId xmlns:a16="http://schemas.microsoft.com/office/drawing/2014/main" id="{93027062-4CD6-4254-AF1D-26946241E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1076"/>
                <a:ext cx="129" cy="32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6" name="Freeform 100">
                <a:extLst>
                  <a:ext uri="{FF2B5EF4-FFF2-40B4-BE49-F238E27FC236}">
                    <a16:creationId xmlns:a16="http://schemas.microsoft.com/office/drawing/2014/main" id="{4B24B7D4-D6DF-4B6C-8BFF-E65A6D11F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1025"/>
                <a:ext cx="130" cy="34"/>
              </a:xfrm>
              <a:custGeom>
                <a:avLst/>
                <a:gdLst>
                  <a:gd name="T0" fmla="*/ 0 w 322"/>
                  <a:gd name="T1" fmla="*/ 0 h 46"/>
                  <a:gd name="T2" fmla="*/ 0 w 322"/>
                  <a:gd name="T3" fmla="*/ 0 h 46"/>
                  <a:gd name="T4" fmla="*/ 0 w 322"/>
                  <a:gd name="T5" fmla="*/ 0 h 46"/>
                  <a:gd name="T6" fmla="*/ 0 w 322"/>
                  <a:gd name="T7" fmla="*/ 0 h 46"/>
                  <a:gd name="T8" fmla="*/ 0 w 322"/>
                  <a:gd name="T9" fmla="*/ 0 h 46"/>
                  <a:gd name="T10" fmla="*/ 0 w 322"/>
                  <a:gd name="T11" fmla="*/ 0 h 46"/>
                  <a:gd name="T12" fmla="*/ 0 w 322"/>
                  <a:gd name="T13" fmla="*/ 0 h 46"/>
                  <a:gd name="T14" fmla="*/ 0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7" name="Freeform 101">
                <a:extLst>
                  <a:ext uri="{FF2B5EF4-FFF2-40B4-BE49-F238E27FC236}">
                    <a16:creationId xmlns:a16="http://schemas.microsoft.com/office/drawing/2014/main" id="{A5DE996A-AA15-482E-9A50-982E2957E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1025"/>
                <a:ext cx="130" cy="34"/>
              </a:xfrm>
              <a:custGeom>
                <a:avLst/>
                <a:gdLst>
                  <a:gd name="T0" fmla="*/ 0 w 322"/>
                  <a:gd name="T1" fmla="*/ 0 h 46"/>
                  <a:gd name="T2" fmla="*/ 0 w 322"/>
                  <a:gd name="T3" fmla="*/ 0 h 46"/>
                  <a:gd name="T4" fmla="*/ 0 w 322"/>
                  <a:gd name="T5" fmla="*/ 0 h 46"/>
                  <a:gd name="T6" fmla="*/ 0 w 322"/>
                  <a:gd name="T7" fmla="*/ 0 h 46"/>
                  <a:gd name="T8" fmla="*/ 0 w 322"/>
                  <a:gd name="T9" fmla="*/ 0 h 46"/>
                  <a:gd name="T10" fmla="*/ 0 w 322"/>
                  <a:gd name="T11" fmla="*/ 0 h 46"/>
                  <a:gd name="T12" fmla="*/ 0 w 322"/>
                  <a:gd name="T13" fmla="*/ 0 h 46"/>
                  <a:gd name="T14" fmla="*/ 0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182" name="TextBox 1">
            <a:extLst>
              <a:ext uri="{FF2B5EF4-FFF2-40B4-BE49-F238E27FC236}">
                <a16:creationId xmlns:a16="http://schemas.microsoft.com/office/drawing/2014/main" id="{787DF531-01F2-4A0E-8DCC-465A8F6C1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3656013"/>
            <a:ext cx="2006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lt-LT" altLang="en-US" sz="2400" b="1">
                <a:solidFill>
                  <a:schemeClr val="tx1"/>
                </a:solidFill>
              </a:rPr>
              <a:t>2 tinklai</a:t>
            </a:r>
            <a:endParaRPr lang="en-US" altLang="en-US" sz="2400" b="1">
              <a:solidFill>
                <a:schemeClr val="tx1"/>
              </a:solidFill>
            </a:endParaRPr>
          </a:p>
        </p:txBody>
      </p:sp>
      <p:sp>
        <p:nvSpPr>
          <p:cNvPr id="50183" name="Oval 2">
            <a:extLst>
              <a:ext uri="{FF2B5EF4-FFF2-40B4-BE49-F238E27FC236}">
                <a16:creationId xmlns:a16="http://schemas.microsoft.com/office/drawing/2014/main" id="{C4F3FB02-E71E-4581-8A64-F1EE0B9FAB91}"/>
              </a:ext>
            </a:extLst>
          </p:cNvPr>
          <p:cNvSpPr>
            <a:spLocks noChangeArrowheads="1"/>
          </p:cNvSpPr>
          <p:nvPr/>
        </p:nvSpPr>
        <p:spPr bwMode="auto">
          <a:xfrm rot="-715131">
            <a:off x="511175" y="1133475"/>
            <a:ext cx="3771900" cy="2600325"/>
          </a:xfrm>
          <a:prstGeom prst="ellipse">
            <a:avLst/>
          </a:prstGeom>
          <a:solidFill>
            <a:srgbClr val="00B8FF">
              <a:alpha val="705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0184" name="Oval 152">
            <a:extLst>
              <a:ext uri="{FF2B5EF4-FFF2-40B4-BE49-F238E27FC236}">
                <a16:creationId xmlns:a16="http://schemas.microsoft.com/office/drawing/2014/main" id="{4DEC4529-6465-4CF8-9228-F3107423A626}"/>
              </a:ext>
            </a:extLst>
          </p:cNvPr>
          <p:cNvSpPr>
            <a:spLocks noChangeArrowheads="1"/>
          </p:cNvSpPr>
          <p:nvPr/>
        </p:nvSpPr>
        <p:spPr bwMode="auto">
          <a:xfrm rot="908783">
            <a:off x="4635500" y="1101725"/>
            <a:ext cx="3759200" cy="2601913"/>
          </a:xfrm>
          <a:prstGeom prst="ellipse">
            <a:avLst/>
          </a:prstGeom>
          <a:solidFill>
            <a:srgbClr val="00B8FF">
              <a:alpha val="705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grpSp>
        <p:nvGrpSpPr>
          <p:cNvPr id="50185" name="Group 102">
            <a:extLst>
              <a:ext uri="{FF2B5EF4-FFF2-40B4-BE49-F238E27FC236}">
                <a16:creationId xmlns:a16="http://schemas.microsoft.com/office/drawing/2014/main" id="{3AA5B29D-1B7F-47B5-98E2-FC3E16C31E9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084763"/>
            <a:ext cx="661987" cy="346075"/>
            <a:chOff x="521" y="3203"/>
            <a:chExt cx="417" cy="218"/>
          </a:xfrm>
        </p:grpSpPr>
        <p:sp>
          <p:nvSpPr>
            <p:cNvPr id="50211" name="Rectangle 103">
              <a:extLst>
                <a:ext uri="{FF2B5EF4-FFF2-40B4-BE49-F238E27FC236}">
                  <a16:creationId xmlns:a16="http://schemas.microsoft.com/office/drawing/2014/main" id="{01755E4F-7FE0-4582-8729-CEBB7AB15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326"/>
              <a:ext cx="318" cy="95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0212" name="Rectangle 104">
              <a:extLst>
                <a:ext uri="{FF2B5EF4-FFF2-40B4-BE49-F238E27FC236}">
                  <a16:creationId xmlns:a16="http://schemas.microsoft.com/office/drawing/2014/main" id="{AD2BAF9B-1228-44AD-918C-079335DB6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3328"/>
              <a:ext cx="316" cy="91"/>
            </a:xfrm>
            <a:prstGeom prst="rect">
              <a:avLst/>
            </a:prstGeom>
            <a:solidFill>
              <a:srgbClr val="0096D5"/>
            </a:solidFill>
            <a:ln w="468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0213" name="Freeform 105">
              <a:extLst>
                <a:ext uri="{FF2B5EF4-FFF2-40B4-BE49-F238E27FC236}">
                  <a16:creationId xmlns:a16="http://schemas.microsoft.com/office/drawing/2014/main" id="{2FAFA10B-0F73-4490-A3C7-B304F2CDE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" y="3203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4" name="Freeform 106">
              <a:extLst>
                <a:ext uri="{FF2B5EF4-FFF2-40B4-BE49-F238E27FC236}">
                  <a16:creationId xmlns:a16="http://schemas.microsoft.com/office/drawing/2014/main" id="{B9613D0C-AEC6-4E03-8CA6-306812333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" y="3203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Freeform 107">
              <a:extLst>
                <a:ext uri="{FF2B5EF4-FFF2-40B4-BE49-F238E27FC236}">
                  <a16:creationId xmlns:a16="http://schemas.microsoft.com/office/drawing/2014/main" id="{E2624F1B-67BB-449D-942B-4880BB788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203"/>
              <a:ext cx="417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Freeform 108">
              <a:extLst>
                <a:ext uri="{FF2B5EF4-FFF2-40B4-BE49-F238E27FC236}">
                  <a16:creationId xmlns:a16="http://schemas.microsoft.com/office/drawing/2014/main" id="{999C1493-558E-4690-A2D5-1103DDF49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203"/>
              <a:ext cx="417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7" name="Freeform 109">
              <a:extLst>
                <a:ext uri="{FF2B5EF4-FFF2-40B4-BE49-F238E27FC236}">
                  <a16:creationId xmlns:a16="http://schemas.microsoft.com/office/drawing/2014/main" id="{2E39822A-D0D3-4B48-98C6-B9AB1787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3260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8" name="Freeform 110">
              <a:extLst>
                <a:ext uri="{FF2B5EF4-FFF2-40B4-BE49-F238E27FC236}">
                  <a16:creationId xmlns:a16="http://schemas.microsoft.com/office/drawing/2014/main" id="{99C5727F-2745-4656-8C6B-974D17ACB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3260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9" name="Freeform 111">
              <a:extLst>
                <a:ext uri="{FF2B5EF4-FFF2-40B4-BE49-F238E27FC236}">
                  <a16:creationId xmlns:a16="http://schemas.microsoft.com/office/drawing/2014/main" id="{F6082E8E-9FD0-4C19-81C8-51C108336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" y="3207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0" name="Freeform 112">
              <a:extLst>
                <a:ext uri="{FF2B5EF4-FFF2-40B4-BE49-F238E27FC236}">
                  <a16:creationId xmlns:a16="http://schemas.microsoft.com/office/drawing/2014/main" id="{CA43BAEB-9D5E-4AEC-855C-A3F96D3ED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" y="3207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1" name="Freeform 113">
              <a:extLst>
                <a:ext uri="{FF2B5EF4-FFF2-40B4-BE49-F238E27FC236}">
                  <a16:creationId xmlns:a16="http://schemas.microsoft.com/office/drawing/2014/main" id="{2ACA2CA5-0260-4BDD-86FF-4D1B27A4D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" y="3273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2" name="Freeform 114">
              <a:extLst>
                <a:ext uri="{FF2B5EF4-FFF2-40B4-BE49-F238E27FC236}">
                  <a16:creationId xmlns:a16="http://schemas.microsoft.com/office/drawing/2014/main" id="{DE3F13D0-C3C4-465C-B1D8-2C0B3F9D0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" y="3273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3" name="Freeform 115">
              <a:extLst>
                <a:ext uri="{FF2B5EF4-FFF2-40B4-BE49-F238E27FC236}">
                  <a16:creationId xmlns:a16="http://schemas.microsoft.com/office/drawing/2014/main" id="{111FE6B9-6920-4E47-B917-060F3BD50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3222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4" name="Freeform 116">
              <a:extLst>
                <a:ext uri="{FF2B5EF4-FFF2-40B4-BE49-F238E27FC236}">
                  <a16:creationId xmlns:a16="http://schemas.microsoft.com/office/drawing/2014/main" id="{C227A689-FC97-4787-BA1A-BC34DEF46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3222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5" name="Freeform 117">
              <a:extLst>
                <a:ext uri="{FF2B5EF4-FFF2-40B4-BE49-F238E27FC236}">
                  <a16:creationId xmlns:a16="http://schemas.microsoft.com/office/drawing/2014/main" id="{9142330C-6D95-43A9-97A9-52F54FB0E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3261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6" name="Freeform 118">
              <a:extLst>
                <a:ext uri="{FF2B5EF4-FFF2-40B4-BE49-F238E27FC236}">
                  <a16:creationId xmlns:a16="http://schemas.microsoft.com/office/drawing/2014/main" id="{12594C8B-30B3-41A7-B8AC-3C80331E4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3261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7" name="Freeform 119">
              <a:extLst>
                <a:ext uri="{FF2B5EF4-FFF2-40B4-BE49-F238E27FC236}">
                  <a16:creationId xmlns:a16="http://schemas.microsoft.com/office/drawing/2014/main" id="{A412AA83-4E9A-456D-B98B-9AA86CAB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3211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8" name="Freeform 120">
              <a:extLst>
                <a:ext uri="{FF2B5EF4-FFF2-40B4-BE49-F238E27FC236}">
                  <a16:creationId xmlns:a16="http://schemas.microsoft.com/office/drawing/2014/main" id="{D821C41C-9A64-4C24-9E9F-618C84C6C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3211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9" name="Freeform 121">
              <a:extLst>
                <a:ext uri="{FF2B5EF4-FFF2-40B4-BE49-F238E27FC236}">
                  <a16:creationId xmlns:a16="http://schemas.microsoft.com/office/drawing/2014/main" id="{CE8E15EA-6A70-42A4-9ACF-3480842C3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3277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0" name="Freeform 122">
              <a:extLst>
                <a:ext uri="{FF2B5EF4-FFF2-40B4-BE49-F238E27FC236}">
                  <a16:creationId xmlns:a16="http://schemas.microsoft.com/office/drawing/2014/main" id="{1C24E0DF-ACDB-421A-A146-2EE9CF60E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3277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1" name="Freeform 123">
              <a:extLst>
                <a:ext uri="{FF2B5EF4-FFF2-40B4-BE49-F238E27FC236}">
                  <a16:creationId xmlns:a16="http://schemas.microsoft.com/office/drawing/2014/main" id="{2F9C6450-BD60-4E33-BE6B-D928DD985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3226"/>
              <a:ext cx="130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2" name="Freeform 124">
              <a:extLst>
                <a:ext uri="{FF2B5EF4-FFF2-40B4-BE49-F238E27FC236}">
                  <a16:creationId xmlns:a16="http://schemas.microsoft.com/office/drawing/2014/main" id="{77A9BD9F-91BE-4E88-85E0-0606BB9B8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3226"/>
              <a:ext cx="130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186" name="Group 125">
            <a:extLst>
              <a:ext uri="{FF2B5EF4-FFF2-40B4-BE49-F238E27FC236}">
                <a16:creationId xmlns:a16="http://schemas.microsoft.com/office/drawing/2014/main" id="{6771F020-7A47-4BAA-BE0D-67D5BFB1724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805488"/>
            <a:ext cx="846137" cy="350837"/>
            <a:chOff x="521" y="3657"/>
            <a:chExt cx="533" cy="221"/>
          </a:xfrm>
        </p:grpSpPr>
        <p:sp>
          <p:nvSpPr>
            <p:cNvPr id="50189" name="Oval 126">
              <a:extLst>
                <a:ext uri="{FF2B5EF4-FFF2-40B4-BE49-F238E27FC236}">
                  <a16:creationId xmlns:a16="http://schemas.microsoft.com/office/drawing/2014/main" id="{575C35BE-39EC-48BB-8ED7-4A608C19D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3755"/>
              <a:ext cx="520" cy="123"/>
            </a:xfrm>
            <a:prstGeom prst="ellipse">
              <a:avLst/>
            </a:prstGeom>
            <a:solidFill>
              <a:srgbClr val="0078AA"/>
            </a:solidFill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0190" name="Rectangle 127">
              <a:extLst>
                <a:ext uri="{FF2B5EF4-FFF2-40B4-BE49-F238E27FC236}">
                  <a16:creationId xmlns:a16="http://schemas.microsoft.com/office/drawing/2014/main" id="{4CAA1524-7432-4819-83B8-7201BEA0E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726"/>
              <a:ext cx="525" cy="90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0191" name="Rectangle 128">
              <a:extLst>
                <a:ext uri="{FF2B5EF4-FFF2-40B4-BE49-F238E27FC236}">
                  <a16:creationId xmlns:a16="http://schemas.microsoft.com/office/drawing/2014/main" id="{6AB01646-D723-4A92-B2FD-97F08E0E8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726"/>
              <a:ext cx="525" cy="90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0192" name="Oval 129">
              <a:extLst>
                <a:ext uri="{FF2B5EF4-FFF2-40B4-BE49-F238E27FC236}">
                  <a16:creationId xmlns:a16="http://schemas.microsoft.com/office/drawing/2014/main" id="{23D6C5AC-4785-482E-9E01-F639F05F6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3657"/>
              <a:ext cx="520" cy="123"/>
            </a:xfrm>
            <a:prstGeom prst="ellipse">
              <a:avLst/>
            </a:prstGeom>
            <a:solidFill>
              <a:srgbClr val="00B4FF"/>
            </a:solidFill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0193" name="Freeform 130">
              <a:extLst>
                <a:ext uri="{FF2B5EF4-FFF2-40B4-BE49-F238E27FC236}">
                  <a16:creationId xmlns:a16="http://schemas.microsoft.com/office/drawing/2014/main" id="{6F7455BA-943E-4778-AE00-EE025CBF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3675"/>
              <a:ext cx="165" cy="36"/>
            </a:xfrm>
            <a:custGeom>
              <a:avLst/>
              <a:gdLst>
                <a:gd name="T0" fmla="*/ 0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1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0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53"/>
                  </a:moveTo>
                  <a:lnTo>
                    <a:pt x="45" y="68"/>
                  </a:lnTo>
                  <a:lnTo>
                    <a:pt x="157" y="23"/>
                  </a:lnTo>
                  <a:lnTo>
                    <a:pt x="206" y="37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2" y="1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Freeform 131">
              <a:extLst>
                <a:ext uri="{FF2B5EF4-FFF2-40B4-BE49-F238E27FC236}">
                  <a16:creationId xmlns:a16="http://schemas.microsoft.com/office/drawing/2014/main" id="{9F0FE996-62C9-4839-A15B-B0EEC3FFD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3675"/>
              <a:ext cx="165" cy="36"/>
            </a:xfrm>
            <a:custGeom>
              <a:avLst/>
              <a:gdLst>
                <a:gd name="T0" fmla="*/ 0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1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0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53"/>
                  </a:moveTo>
                  <a:lnTo>
                    <a:pt x="45" y="68"/>
                  </a:lnTo>
                  <a:lnTo>
                    <a:pt x="157" y="23"/>
                  </a:lnTo>
                  <a:lnTo>
                    <a:pt x="206" y="37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2" y="1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Freeform 132">
              <a:extLst>
                <a:ext uri="{FF2B5EF4-FFF2-40B4-BE49-F238E27FC236}">
                  <a16:creationId xmlns:a16="http://schemas.microsoft.com/office/drawing/2014/main" id="{17124D96-4EA6-4CFF-9625-D4C59D3DC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3726"/>
              <a:ext cx="165" cy="38"/>
            </a:xfrm>
            <a:custGeom>
              <a:avLst/>
              <a:gdLst>
                <a:gd name="T0" fmla="*/ 1 w 206"/>
                <a:gd name="T1" fmla="*/ 1 h 73"/>
                <a:gd name="T2" fmla="*/ 1 w 206"/>
                <a:gd name="T3" fmla="*/ 0 h 73"/>
                <a:gd name="T4" fmla="*/ 1 w 206"/>
                <a:gd name="T5" fmla="*/ 1 h 73"/>
                <a:gd name="T6" fmla="*/ 0 w 206"/>
                <a:gd name="T7" fmla="*/ 1 h 73"/>
                <a:gd name="T8" fmla="*/ 1 w 206"/>
                <a:gd name="T9" fmla="*/ 1 h 73"/>
                <a:gd name="T10" fmla="*/ 1 w 206"/>
                <a:gd name="T11" fmla="*/ 1 h 73"/>
                <a:gd name="T12" fmla="*/ 1 w 206"/>
                <a:gd name="T13" fmla="*/ 1 h 73"/>
                <a:gd name="T14" fmla="*/ 1 w 206"/>
                <a:gd name="T15" fmla="*/ 1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73"/>
                <a:gd name="T26" fmla="*/ 206 w 206"/>
                <a:gd name="T27" fmla="*/ 73 h 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73">
                  <a:moveTo>
                    <a:pt x="206" y="14"/>
                  </a:moveTo>
                  <a:lnTo>
                    <a:pt x="161" y="0"/>
                  </a:lnTo>
                  <a:lnTo>
                    <a:pt x="54" y="45"/>
                  </a:lnTo>
                  <a:lnTo>
                    <a:pt x="0" y="30"/>
                  </a:lnTo>
                  <a:lnTo>
                    <a:pt x="26" y="73"/>
                  </a:lnTo>
                  <a:lnTo>
                    <a:pt x="161" y="73"/>
                  </a:lnTo>
                  <a:lnTo>
                    <a:pt x="103" y="57"/>
                  </a:lnTo>
                  <a:lnTo>
                    <a:pt x="20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Freeform 133">
              <a:extLst>
                <a:ext uri="{FF2B5EF4-FFF2-40B4-BE49-F238E27FC236}">
                  <a16:creationId xmlns:a16="http://schemas.microsoft.com/office/drawing/2014/main" id="{3239C598-464F-44C8-A840-A4C705A3A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3726"/>
              <a:ext cx="165" cy="38"/>
            </a:xfrm>
            <a:custGeom>
              <a:avLst/>
              <a:gdLst>
                <a:gd name="T0" fmla="*/ 1 w 206"/>
                <a:gd name="T1" fmla="*/ 1 h 73"/>
                <a:gd name="T2" fmla="*/ 1 w 206"/>
                <a:gd name="T3" fmla="*/ 0 h 73"/>
                <a:gd name="T4" fmla="*/ 1 w 206"/>
                <a:gd name="T5" fmla="*/ 1 h 73"/>
                <a:gd name="T6" fmla="*/ 0 w 206"/>
                <a:gd name="T7" fmla="*/ 1 h 73"/>
                <a:gd name="T8" fmla="*/ 1 w 206"/>
                <a:gd name="T9" fmla="*/ 1 h 73"/>
                <a:gd name="T10" fmla="*/ 1 w 206"/>
                <a:gd name="T11" fmla="*/ 1 h 73"/>
                <a:gd name="T12" fmla="*/ 1 w 206"/>
                <a:gd name="T13" fmla="*/ 1 h 73"/>
                <a:gd name="T14" fmla="*/ 1 w 206"/>
                <a:gd name="T15" fmla="*/ 1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73"/>
                <a:gd name="T26" fmla="*/ 206 w 206"/>
                <a:gd name="T27" fmla="*/ 73 h 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73">
                  <a:moveTo>
                    <a:pt x="206" y="14"/>
                  </a:moveTo>
                  <a:lnTo>
                    <a:pt x="161" y="0"/>
                  </a:lnTo>
                  <a:lnTo>
                    <a:pt x="54" y="45"/>
                  </a:lnTo>
                  <a:lnTo>
                    <a:pt x="0" y="30"/>
                  </a:lnTo>
                  <a:lnTo>
                    <a:pt x="26" y="73"/>
                  </a:lnTo>
                  <a:lnTo>
                    <a:pt x="161" y="73"/>
                  </a:lnTo>
                  <a:lnTo>
                    <a:pt x="103" y="57"/>
                  </a:lnTo>
                  <a:lnTo>
                    <a:pt x="20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Freeform 134">
              <a:extLst>
                <a:ext uri="{FF2B5EF4-FFF2-40B4-BE49-F238E27FC236}">
                  <a16:creationId xmlns:a16="http://schemas.microsoft.com/office/drawing/2014/main" id="{F7C0478D-982D-4CD0-9A3E-4B3E8A4B7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" y="3674"/>
              <a:ext cx="163" cy="33"/>
            </a:xfrm>
            <a:custGeom>
              <a:avLst/>
              <a:gdLst>
                <a:gd name="T0" fmla="*/ 0 w 206"/>
                <a:gd name="T1" fmla="*/ 0 h 68"/>
                <a:gd name="T2" fmla="*/ 1 w 206"/>
                <a:gd name="T3" fmla="*/ 0 h 68"/>
                <a:gd name="T4" fmla="*/ 1 w 206"/>
                <a:gd name="T5" fmla="*/ 0 h 68"/>
                <a:gd name="T6" fmla="*/ 1 w 206"/>
                <a:gd name="T7" fmla="*/ 0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0 h 68"/>
                <a:gd name="T14" fmla="*/ 0 w 206"/>
                <a:gd name="T15" fmla="*/ 0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14"/>
                  </a:moveTo>
                  <a:lnTo>
                    <a:pt x="45" y="0"/>
                  </a:lnTo>
                  <a:lnTo>
                    <a:pt x="157" y="41"/>
                  </a:lnTo>
                  <a:lnTo>
                    <a:pt x="206" y="30"/>
                  </a:lnTo>
                  <a:lnTo>
                    <a:pt x="180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Freeform 135">
              <a:extLst>
                <a:ext uri="{FF2B5EF4-FFF2-40B4-BE49-F238E27FC236}">
                  <a16:creationId xmlns:a16="http://schemas.microsoft.com/office/drawing/2014/main" id="{10AE6449-1D85-4F3F-878F-18FFBB5A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" y="3674"/>
              <a:ext cx="163" cy="33"/>
            </a:xfrm>
            <a:custGeom>
              <a:avLst/>
              <a:gdLst>
                <a:gd name="T0" fmla="*/ 0 w 206"/>
                <a:gd name="T1" fmla="*/ 0 h 68"/>
                <a:gd name="T2" fmla="*/ 1 w 206"/>
                <a:gd name="T3" fmla="*/ 0 h 68"/>
                <a:gd name="T4" fmla="*/ 1 w 206"/>
                <a:gd name="T5" fmla="*/ 0 h 68"/>
                <a:gd name="T6" fmla="*/ 1 w 206"/>
                <a:gd name="T7" fmla="*/ 0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0 h 68"/>
                <a:gd name="T14" fmla="*/ 0 w 206"/>
                <a:gd name="T15" fmla="*/ 0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14"/>
                  </a:moveTo>
                  <a:lnTo>
                    <a:pt x="45" y="0"/>
                  </a:lnTo>
                  <a:lnTo>
                    <a:pt x="157" y="41"/>
                  </a:lnTo>
                  <a:lnTo>
                    <a:pt x="206" y="30"/>
                  </a:lnTo>
                  <a:lnTo>
                    <a:pt x="180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Freeform 136">
              <a:extLst>
                <a:ext uri="{FF2B5EF4-FFF2-40B4-BE49-F238E27FC236}">
                  <a16:creationId xmlns:a16="http://schemas.microsoft.com/office/drawing/2014/main" id="{5CF7A268-DA2C-4A50-8098-476CBDB47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3731"/>
              <a:ext cx="163" cy="35"/>
            </a:xfrm>
            <a:custGeom>
              <a:avLst/>
              <a:gdLst>
                <a:gd name="T0" fmla="*/ 1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0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1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206" y="53"/>
                  </a:moveTo>
                  <a:lnTo>
                    <a:pt x="162" y="68"/>
                  </a:lnTo>
                  <a:lnTo>
                    <a:pt x="53" y="22"/>
                  </a:lnTo>
                  <a:lnTo>
                    <a:pt x="0" y="37"/>
                  </a:lnTo>
                  <a:lnTo>
                    <a:pt x="27" y="0"/>
                  </a:lnTo>
                  <a:lnTo>
                    <a:pt x="162" y="0"/>
                  </a:lnTo>
                  <a:lnTo>
                    <a:pt x="104" y="10"/>
                  </a:lnTo>
                  <a:lnTo>
                    <a:pt x="20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Freeform 137">
              <a:extLst>
                <a:ext uri="{FF2B5EF4-FFF2-40B4-BE49-F238E27FC236}">
                  <a16:creationId xmlns:a16="http://schemas.microsoft.com/office/drawing/2014/main" id="{3EF72874-4420-4720-9141-B7B8BD628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3731"/>
              <a:ext cx="163" cy="35"/>
            </a:xfrm>
            <a:custGeom>
              <a:avLst/>
              <a:gdLst>
                <a:gd name="T0" fmla="*/ 1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0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1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206" y="53"/>
                  </a:moveTo>
                  <a:lnTo>
                    <a:pt x="162" y="68"/>
                  </a:lnTo>
                  <a:lnTo>
                    <a:pt x="53" y="22"/>
                  </a:lnTo>
                  <a:lnTo>
                    <a:pt x="0" y="37"/>
                  </a:lnTo>
                  <a:lnTo>
                    <a:pt x="27" y="0"/>
                  </a:lnTo>
                  <a:lnTo>
                    <a:pt x="162" y="0"/>
                  </a:lnTo>
                  <a:lnTo>
                    <a:pt x="104" y="10"/>
                  </a:lnTo>
                  <a:lnTo>
                    <a:pt x="20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Freeform 138">
              <a:extLst>
                <a:ext uri="{FF2B5EF4-FFF2-40B4-BE49-F238E27FC236}">
                  <a16:creationId xmlns:a16="http://schemas.microsoft.com/office/drawing/2014/main" id="{6006F297-D8B2-4F21-80C8-946D60785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3678"/>
              <a:ext cx="165" cy="35"/>
            </a:xfrm>
            <a:custGeom>
              <a:avLst/>
              <a:gdLst>
                <a:gd name="T0" fmla="*/ 0 w 208"/>
                <a:gd name="T1" fmla="*/ 0 h 69"/>
                <a:gd name="T2" fmla="*/ 0 w 208"/>
                <a:gd name="T3" fmla="*/ 0 h 69"/>
                <a:gd name="T4" fmla="*/ 0 w 208"/>
                <a:gd name="T5" fmla="*/ 0 h 69"/>
                <a:gd name="T6" fmla="*/ 0 w 208"/>
                <a:gd name="T7" fmla="*/ 0 h 69"/>
                <a:gd name="T8" fmla="*/ 0 w 208"/>
                <a:gd name="T9" fmla="*/ 0 h 69"/>
                <a:gd name="T10" fmla="*/ 0 w 208"/>
                <a:gd name="T11" fmla="*/ 0 h 69"/>
                <a:gd name="T12" fmla="*/ 0 w 208"/>
                <a:gd name="T13" fmla="*/ 0 h 69"/>
                <a:gd name="T14" fmla="*/ 0 w 208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9"/>
                <a:gd name="T26" fmla="*/ 208 w 208"/>
                <a:gd name="T27" fmla="*/ 69 h 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9">
                  <a:moveTo>
                    <a:pt x="0" y="54"/>
                  </a:moveTo>
                  <a:lnTo>
                    <a:pt x="46" y="69"/>
                  </a:lnTo>
                  <a:lnTo>
                    <a:pt x="158" y="23"/>
                  </a:lnTo>
                  <a:lnTo>
                    <a:pt x="208" y="38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4" y="1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Freeform 139">
              <a:extLst>
                <a:ext uri="{FF2B5EF4-FFF2-40B4-BE49-F238E27FC236}">
                  <a16:creationId xmlns:a16="http://schemas.microsoft.com/office/drawing/2014/main" id="{AC051EB1-AC0E-45E0-8AF4-AAE41BF21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3678"/>
              <a:ext cx="165" cy="35"/>
            </a:xfrm>
            <a:custGeom>
              <a:avLst/>
              <a:gdLst>
                <a:gd name="T0" fmla="*/ 0 w 208"/>
                <a:gd name="T1" fmla="*/ 0 h 69"/>
                <a:gd name="T2" fmla="*/ 0 w 208"/>
                <a:gd name="T3" fmla="*/ 0 h 69"/>
                <a:gd name="T4" fmla="*/ 0 w 208"/>
                <a:gd name="T5" fmla="*/ 0 h 69"/>
                <a:gd name="T6" fmla="*/ 0 w 208"/>
                <a:gd name="T7" fmla="*/ 0 h 69"/>
                <a:gd name="T8" fmla="*/ 0 w 208"/>
                <a:gd name="T9" fmla="*/ 0 h 69"/>
                <a:gd name="T10" fmla="*/ 0 w 208"/>
                <a:gd name="T11" fmla="*/ 0 h 69"/>
                <a:gd name="T12" fmla="*/ 0 w 208"/>
                <a:gd name="T13" fmla="*/ 0 h 69"/>
                <a:gd name="T14" fmla="*/ 0 w 208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9"/>
                <a:gd name="T26" fmla="*/ 208 w 208"/>
                <a:gd name="T27" fmla="*/ 69 h 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9">
                  <a:moveTo>
                    <a:pt x="0" y="54"/>
                  </a:moveTo>
                  <a:lnTo>
                    <a:pt x="46" y="69"/>
                  </a:lnTo>
                  <a:lnTo>
                    <a:pt x="158" y="23"/>
                  </a:lnTo>
                  <a:lnTo>
                    <a:pt x="208" y="38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4" y="1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3" name="Freeform 140">
              <a:extLst>
                <a:ext uri="{FF2B5EF4-FFF2-40B4-BE49-F238E27FC236}">
                  <a16:creationId xmlns:a16="http://schemas.microsoft.com/office/drawing/2014/main" id="{8D94E53A-9244-4562-8D33-299529CF0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3730"/>
              <a:ext cx="165" cy="36"/>
            </a:xfrm>
            <a:custGeom>
              <a:avLst/>
              <a:gdLst>
                <a:gd name="T0" fmla="*/ 1 w 207"/>
                <a:gd name="T1" fmla="*/ 0 h 72"/>
                <a:gd name="T2" fmla="*/ 1 w 207"/>
                <a:gd name="T3" fmla="*/ 0 h 72"/>
                <a:gd name="T4" fmla="*/ 1 w 207"/>
                <a:gd name="T5" fmla="*/ 0 h 72"/>
                <a:gd name="T6" fmla="*/ 0 w 207"/>
                <a:gd name="T7" fmla="*/ 0 h 72"/>
                <a:gd name="T8" fmla="*/ 1 w 207"/>
                <a:gd name="T9" fmla="*/ 0 h 72"/>
                <a:gd name="T10" fmla="*/ 1 w 207"/>
                <a:gd name="T11" fmla="*/ 0 h 72"/>
                <a:gd name="T12" fmla="*/ 1 w 207"/>
                <a:gd name="T13" fmla="*/ 0 h 72"/>
                <a:gd name="T14" fmla="*/ 1 w 207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7"/>
                <a:gd name="T25" fmla="*/ 0 h 72"/>
                <a:gd name="T26" fmla="*/ 207 w 207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7" h="72">
                  <a:moveTo>
                    <a:pt x="207" y="14"/>
                  </a:moveTo>
                  <a:lnTo>
                    <a:pt x="161" y="0"/>
                  </a:lnTo>
                  <a:lnTo>
                    <a:pt x="53" y="45"/>
                  </a:lnTo>
                  <a:lnTo>
                    <a:pt x="0" y="30"/>
                  </a:lnTo>
                  <a:lnTo>
                    <a:pt x="27" y="72"/>
                  </a:lnTo>
                  <a:lnTo>
                    <a:pt x="161" y="72"/>
                  </a:lnTo>
                  <a:lnTo>
                    <a:pt x="102" y="57"/>
                  </a:lnTo>
                  <a:lnTo>
                    <a:pt x="20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4" name="Freeform 141">
              <a:extLst>
                <a:ext uri="{FF2B5EF4-FFF2-40B4-BE49-F238E27FC236}">
                  <a16:creationId xmlns:a16="http://schemas.microsoft.com/office/drawing/2014/main" id="{9AC87CF2-ED10-40D6-9228-F1A20CE6D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3730"/>
              <a:ext cx="165" cy="36"/>
            </a:xfrm>
            <a:custGeom>
              <a:avLst/>
              <a:gdLst>
                <a:gd name="T0" fmla="*/ 1 w 207"/>
                <a:gd name="T1" fmla="*/ 0 h 72"/>
                <a:gd name="T2" fmla="*/ 1 w 207"/>
                <a:gd name="T3" fmla="*/ 0 h 72"/>
                <a:gd name="T4" fmla="*/ 1 w 207"/>
                <a:gd name="T5" fmla="*/ 0 h 72"/>
                <a:gd name="T6" fmla="*/ 0 w 207"/>
                <a:gd name="T7" fmla="*/ 0 h 72"/>
                <a:gd name="T8" fmla="*/ 1 w 207"/>
                <a:gd name="T9" fmla="*/ 0 h 72"/>
                <a:gd name="T10" fmla="*/ 1 w 207"/>
                <a:gd name="T11" fmla="*/ 0 h 72"/>
                <a:gd name="T12" fmla="*/ 1 w 207"/>
                <a:gd name="T13" fmla="*/ 0 h 72"/>
                <a:gd name="T14" fmla="*/ 1 w 207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7"/>
                <a:gd name="T25" fmla="*/ 0 h 72"/>
                <a:gd name="T26" fmla="*/ 207 w 207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7" h="72">
                  <a:moveTo>
                    <a:pt x="207" y="14"/>
                  </a:moveTo>
                  <a:lnTo>
                    <a:pt x="161" y="0"/>
                  </a:lnTo>
                  <a:lnTo>
                    <a:pt x="53" y="45"/>
                  </a:lnTo>
                  <a:lnTo>
                    <a:pt x="0" y="30"/>
                  </a:lnTo>
                  <a:lnTo>
                    <a:pt x="27" y="72"/>
                  </a:lnTo>
                  <a:lnTo>
                    <a:pt x="161" y="72"/>
                  </a:lnTo>
                  <a:lnTo>
                    <a:pt x="102" y="57"/>
                  </a:lnTo>
                  <a:lnTo>
                    <a:pt x="20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5" name="Freeform 142">
              <a:extLst>
                <a:ext uri="{FF2B5EF4-FFF2-40B4-BE49-F238E27FC236}">
                  <a16:creationId xmlns:a16="http://schemas.microsoft.com/office/drawing/2014/main" id="{153070E5-AB59-4876-9AEE-99828BF30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3675"/>
              <a:ext cx="163" cy="36"/>
            </a:xfrm>
            <a:custGeom>
              <a:avLst/>
              <a:gdLst>
                <a:gd name="T0" fmla="*/ 0 w 205"/>
                <a:gd name="T1" fmla="*/ 1 h 68"/>
                <a:gd name="T2" fmla="*/ 1 w 205"/>
                <a:gd name="T3" fmla="*/ 0 h 68"/>
                <a:gd name="T4" fmla="*/ 1 w 205"/>
                <a:gd name="T5" fmla="*/ 1 h 68"/>
                <a:gd name="T6" fmla="*/ 1 w 205"/>
                <a:gd name="T7" fmla="*/ 1 h 68"/>
                <a:gd name="T8" fmla="*/ 1 w 205"/>
                <a:gd name="T9" fmla="*/ 1 h 68"/>
                <a:gd name="T10" fmla="*/ 1 w 205"/>
                <a:gd name="T11" fmla="*/ 1 h 68"/>
                <a:gd name="T12" fmla="*/ 1 w 205"/>
                <a:gd name="T13" fmla="*/ 1 h 68"/>
                <a:gd name="T14" fmla="*/ 0 w 205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5"/>
                <a:gd name="T25" fmla="*/ 0 h 68"/>
                <a:gd name="T26" fmla="*/ 205 w 205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5" h="68">
                  <a:moveTo>
                    <a:pt x="0" y="15"/>
                  </a:moveTo>
                  <a:lnTo>
                    <a:pt x="45" y="0"/>
                  </a:lnTo>
                  <a:lnTo>
                    <a:pt x="156" y="41"/>
                  </a:lnTo>
                  <a:lnTo>
                    <a:pt x="205" y="31"/>
                  </a:lnTo>
                  <a:lnTo>
                    <a:pt x="179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6" name="Freeform 143">
              <a:extLst>
                <a:ext uri="{FF2B5EF4-FFF2-40B4-BE49-F238E27FC236}">
                  <a16:creationId xmlns:a16="http://schemas.microsoft.com/office/drawing/2014/main" id="{AAFFEADE-C123-4EB4-9D0D-941B55AAF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3675"/>
              <a:ext cx="163" cy="36"/>
            </a:xfrm>
            <a:custGeom>
              <a:avLst/>
              <a:gdLst>
                <a:gd name="T0" fmla="*/ 0 w 205"/>
                <a:gd name="T1" fmla="*/ 1 h 68"/>
                <a:gd name="T2" fmla="*/ 1 w 205"/>
                <a:gd name="T3" fmla="*/ 0 h 68"/>
                <a:gd name="T4" fmla="*/ 1 w 205"/>
                <a:gd name="T5" fmla="*/ 1 h 68"/>
                <a:gd name="T6" fmla="*/ 1 w 205"/>
                <a:gd name="T7" fmla="*/ 1 h 68"/>
                <a:gd name="T8" fmla="*/ 1 w 205"/>
                <a:gd name="T9" fmla="*/ 1 h 68"/>
                <a:gd name="T10" fmla="*/ 1 w 205"/>
                <a:gd name="T11" fmla="*/ 1 h 68"/>
                <a:gd name="T12" fmla="*/ 1 w 205"/>
                <a:gd name="T13" fmla="*/ 1 h 68"/>
                <a:gd name="T14" fmla="*/ 0 w 205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5"/>
                <a:gd name="T25" fmla="*/ 0 h 68"/>
                <a:gd name="T26" fmla="*/ 205 w 205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5" h="68">
                  <a:moveTo>
                    <a:pt x="0" y="15"/>
                  </a:moveTo>
                  <a:lnTo>
                    <a:pt x="45" y="0"/>
                  </a:lnTo>
                  <a:lnTo>
                    <a:pt x="156" y="41"/>
                  </a:lnTo>
                  <a:lnTo>
                    <a:pt x="205" y="31"/>
                  </a:lnTo>
                  <a:lnTo>
                    <a:pt x="179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7" name="Freeform 144">
              <a:extLst>
                <a:ext uri="{FF2B5EF4-FFF2-40B4-BE49-F238E27FC236}">
                  <a16:creationId xmlns:a16="http://schemas.microsoft.com/office/drawing/2014/main" id="{6FA09566-A594-41A9-9C2D-4092E979B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3734"/>
              <a:ext cx="165" cy="35"/>
            </a:xfrm>
            <a:custGeom>
              <a:avLst/>
              <a:gdLst>
                <a:gd name="T0" fmla="*/ 0 w 208"/>
                <a:gd name="T1" fmla="*/ 1 h 68"/>
                <a:gd name="T2" fmla="*/ 0 w 208"/>
                <a:gd name="T3" fmla="*/ 1 h 68"/>
                <a:gd name="T4" fmla="*/ 0 w 208"/>
                <a:gd name="T5" fmla="*/ 1 h 68"/>
                <a:gd name="T6" fmla="*/ 0 w 208"/>
                <a:gd name="T7" fmla="*/ 1 h 68"/>
                <a:gd name="T8" fmla="*/ 0 w 208"/>
                <a:gd name="T9" fmla="*/ 0 h 68"/>
                <a:gd name="T10" fmla="*/ 0 w 208"/>
                <a:gd name="T11" fmla="*/ 0 h 68"/>
                <a:gd name="T12" fmla="*/ 0 w 208"/>
                <a:gd name="T13" fmla="*/ 1 h 68"/>
                <a:gd name="T14" fmla="*/ 0 w 208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8"/>
                <a:gd name="T26" fmla="*/ 208 w 208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8">
                  <a:moveTo>
                    <a:pt x="208" y="54"/>
                  </a:moveTo>
                  <a:lnTo>
                    <a:pt x="162" y="68"/>
                  </a:lnTo>
                  <a:lnTo>
                    <a:pt x="54" y="23"/>
                  </a:lnTo>
                  <a:lnTo>
                    <a:pt x="0" y="38"/>
                  </a:lnTo>
                  <a:lnTo>
                    <a:pt x="28" y="0"/>
                  </a:lnTo>
                  <a:lnTo>
                    <a:pt x="162" y="0"/>
                  </a:lnTo>
                  <a:lnTo>
                    <a:pt x="104" y="11"/>
                  </a:lnTo>
                  <a:lnTo>
                    <a:pt x="20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8" name="Freeform 145">
              <a:extLst>
                <a:ext uri="{FF2B5EF4-FFF2-40B4-BE49-F238E27FC236}">
                  <a16:creationId xmlns:a16="http://schemas.microsoft.com/office/drawing/2014/main" id="{21F47F18-63C0-4D21-9F8C-EED25276A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3734"/>
              <a:ext cx="165" cy="35"/>
            </a:xfrm>
            <a:custGeom>
              <a:avLst/>
              <a:gdLst>
                <a:gd name="T0" fmla="*/ 0 w 208"/>
                <a:gd name="T1" fmla="*/ 1 h 68"/>
                <a:gd name="T2" fmla="*/ 0 w 208"/>
                <a:gd name="T3" fmla="*/ 1 h 68"/>
                <a:gd name="T4" fmla="*/ 0 w 208"/>
                <a:gd name="T5" fmla="*/ 1 h 68"/>
                <a:gd name="T6" fmla="*/ 0 w 208"/>
                <a:gd name="T7" fmla="*/ 1 h 68"/>
                <a:gd name="T8" fmla="*/ 0 w 208"/>
                <a:gd name="T9" fmla="*/ 0 h 68"/>
                <a:gd name="T10" fmla="*/ 0 w 208"/>
                <a:gd name="T11" fmla="*/ 0 h 68"/>
                <a:gd name="T12" fmla="*/ 0 w 208"/>
                <a:gd name="T13" fmla="*/ 1 h 68"/>
                <a:gd name="T14" fmla="*/ 0 w 208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8"/>
                <a:gd name="T26" fmla="*/ 208 w 208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8">
                  <a:moveTo>
                    <a:pt x="208" y="54"/>
                  </a:moveTo>
                  <a:lnTo>
                    <a:pt x="162" y="68"/>
                  </a:lnTo>
                  <a:lnTo>
                    <a:pt x="54" y="23"/>
                  </a:lnTo>
                  <a:lnTo>
                    <a:pt x="0" y="38"/>
                  </a:lnTo>
                  <a:lnTo>
                    <a:pt x="28" y="0"/>
                  </a:lnTo>
                  <a:lnTo>
                    <a:pt x="162" y="0"/>
                  </a:lnTo>
                  <a:lnTo>
                    <a:pt x="104" y="11"/>
                  </a:lnTo>
                  <a:lnTo>
                    <a:pt x="20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9" name="Line 146">
              <a:extLst>
                <a:ext uri="{FF2B5EF4-FFF2-40B4-BE49-F238E27FC236}">
                  <a16:creationId xmlns:a16="http://schemas.microsoft.com/office/drawing/2014/main" id="{CCF8586F-0DFE-45A1-B025-5B77CB2C1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3724"/>
              <a:ext cx="0" cy="89"/>
            </a:xfrm>
            <a:prstGeom prst="line">
              <a:avLst/>
            </a:prstGeom>
            <a:noFill/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0" name="Line 147">
              <a:extLst>
                <a:ext uri="{FF2B5EF4-FFF2-40B4-BE49-F238E27FC236}">
                  <a16:creationId xmlns:a16="http://schemas.microsoft.com/office/drawing/2014/main" id="{C0E5E9AD-300C-4B95-BB57-DC0974E3E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3724"/>
              <a:ext cx="0" cy="89"/>
            </a:xfrm>
            <a:prstGeom prst="line">
              <a:avLst/>
            </a:prstGeom>
            <a:noFill/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87" name="Text Box 148">
            <a:extLst>
              <a:ext uri="{FF2B5EF4-FFF2-40B4-BE49-F238E27FC236}">
                <a16:creationId xmlns:a16="http://schemas.microsoft.com/office/drawing/2014/main" id="{EA8A4816-05D3-4691-9185-662C37B79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4938713"/>
            <a:ext cx="17113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000" b="1">
                <a:latin typeface="Times New Roman" panose="02020603050405020304" pitchFamily="18" charset="0"/>
              </a:rPr>
              <a:t>Komutatorius</a:t>
            </a:r>
          </a:p>
        </p:txBody>
      </p:sp>
      <p:sp>
        <p:nvSpPr>
          <p:cNvPr id="50188" name="Text Box 149">
            <a:extLst>
              <a:ext uri="{FF2B5EF4-FFF2-40B4-BE49-F238E27FC236}">
                <a16:creationId xmlns:a16="http://schemas.microsoft.com/office/drawing/2014/main" id="{0E140CC8-6CB0-4DC3-9002-D69DA9006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8" y="5805488"/>
            <a:ext cx="20494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000" b="1">
                <a:latin typeface="Times New Roman" panose="02020603050405020304" pitchFamily="18" charset="0"/>
              </a:rPr>
              <a:t>Mar</a:t>
            </a:r>
            <a:r>
              <a:rPr lang="lt-LT" altLang="lt-LT" sz="2000" b="1">
                <a:latin typeface="Times New Roman" panose="02020603050405020304" pitchFamily="18" charset="0"/>
              </a:rPr>
              <a:t>šrutiz</a:t>
            </a:r>
            <a:r>
              <a:rPr lang="en-US" altLang="lt-LT" sz="2000" b="1">
                <a:latin typeface="Times New Roman" panose="02020603050405020304" pitchFamily="18" charset="0"/>
              </a:rPr>
              <a:t>atorius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>
            <a:extLst>
              <a:ext uri="{FF2B5EF4-FFF2-40B4-BE49-F238E27FC236}">
                <a16:creationId xmlns:a16="http://schemas.microsoft.com/office/drawing/2014/main" id="{65BDE070-794A-4B6C-814A-4F4EF6AD7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45A5980-B5BC-4422-AB0B-D6B14F994922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lt-LT" altLang="lt-LT" sz="1400"/>
          </a:p>
        </p:txBody>
      </p:sp>
      <p:sp>
        <p:nvSpPr>
          <p:cNvPr id="52227" name="Text Box 2">
            <a:extLst>
              <a:ext uri="{FF2B5EF4-FFF2-40B4-BE49-F238E27FC236}">
                <a16:creationId xmlns:a16="http://schemas.microsoft.com/office/drawing/2014/main" id="{FE3ED2B8-E1FC-487E-B705-245AA00D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260350"/>
            <a:ext cx="71866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lt-LT" altLang="lt-LT" sz="2800" b="1">
                <a:latin typeface="Times New Roman" panose="02020603050405020304" pitchFamily="18" charset="0"/>
              </a:rPr>
              <a:t>Kokius numerius apima </a:t>
            </a:r>
            <a:r>
              <a:rPr lang="en-US" altLang="lt-LT" sz="2800" b="1">
                <a:latin typeface="Times New Roman" panose="02020603050405020304" pitchFamily="18" charset="0"/>
              </a:rPr>
              <a:t>segmentas 3.2.1.64/27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BFE3940-90D2-405C-B373-32CFC1B41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1030288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grpSp>
        <p:nvGrpSpPr>
          <p:cNvPr id="52229" name="Group 4">
            <a:extLst>
              <a:ext uri="{FF2B5EF4-FFF2-40B4-BE49-F238E27FC236}">
                <a16:creationId xmlns:a16="http://schemas.microsoft.com/office/drawing/2014/main" id="{DDE614AE-A50A-41B8-987F-E9A5472DEE33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700213"/>
            <a:ext cx="6691312" cy="1966912"/>
            <a:chOff x="567" y="1071"/>
            <a:chExt cx="4215" cy="1239"/>
          </a:xfrm>
        </p:grpSpPr>
        <p:grpSp>
          <p:nvGrpSpPr>
            <p:cNvPr id="52232" name="Group 5">
              <a:extLst>
                <a:ext uri="{FF2B5EF4-FFF2-40B4-BE49-F238E27FC236}">
                  <a16:creationId xmlns:a16="http://schemas.microsoft.com/office/drawing/2014/main" id="{FF626F2B-E033-4DA8-84E0-86288BAC0C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647"/>
              <a:ext cx="1191" cy="663"/>
              <a:chOff x="567" y="1647"/>
              <a:chExt cx="1191" cy="663"/>
            </a:xfrm>
          </p:grpSpPr>
          <p:grpSp>
            <p:nvGrpSpPr>
              <p:cNvPr id="52320" name="Group 6">
                <a:extLst>
                  <a:ext uri="{FF2B5EF4-FFF2-40B4-BE49-F238E27FC236}">
                    <a16:creationId xmlns:a16="http://schemas.microsoft.com/office/drawing/2014/main" id="{387A3B73-6029-4664-98F7-C5EE7A22B6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" y="1647"/>
                <a:ext cx="231" cy="183"/>
                <a:chOff x="567" y="1647"/>
                <a:chExt cx="231" cy="183"/>
              </a:xfrm>
            </p:grpSpPr>
            <p:sp>
              <p:nvSpPr>
                <p:cNvPr id="52327" name="Rectangle 7">
                  <a:extLst>
                    <a:ext uri="{FF2B5EF4-FFF2-40B4-BE49-F238E27FC236}">
                      <a16:creationId xmlns:a16="http://schemas.microsoft.com/office/drawing/2014/main" id="{16CC1B86-B000-40C5-9454-1CB8F6489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1647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2328" name="Rectangle 8">
                  <a:extLst>
                    <a:ext uri="{FF2B5EF4-FFF2-40B4-BE49-F238E27FC236}">
                      <a16:creationId xmlns:a16="http://schemas.microsoft.com/office/drawing/2014/main" id="{C9FA5F24-862A-407F-8FE7-BEAE75340D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" y="1791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  <p:grpSp>
            <p:nvGrpSpPr>
              <p:cNvPr id="52321" name="Group 9">
                <a:extLst>
                  <a:ext uri="{FF2B5EF4-FFF2-40B4-BE49-F238E27FC236}">
                    <a16:creationId xmlns:a16="http://schemas.microsoft.com/office/drawing/2014/main" id="{FDD566BE-6F1B-4128-A853-93FA0B3F48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7" y="2127"/>
                <a:ext cx="231" cy="183"/>
                <a:chOff x="1527" y="2127"/>
                <a:chExt cx="231" cy="183"/>
              </a:xfrm>
            </p:grpSpPr>
            <p:sp>
              <p:nvSpPr>
                <p:cNvPr id="52325" name="Rectangle 10">
                  <a:extLst>
                    <a:ext uri="{FF2B5EF4-FFF2-40B4-BE49-F238E27FC236}">
                      <a16:creationId xmlns:a16="http://schemas.microsoft.com/office/drawing/2014/main" id="{E421401F-A37D-43DB-997C-C1E4A5C74A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5" y="2127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2326" name="Rectangle 11">
                  <a:extLst>
                    <a:ext uri="{FF2B5EF4-FFF2-40B4-BE49-F238E27FC236}">
                      <a16:creationId xmlns:a16="http://schemas.microsoft.com/office/drawing/2014/main" id="{F10B00C3-4F06-4C0C-8E38-90AAC4F3AE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7" y="2271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  <p:grpSp>
            <p:nvGrpSpPr>
              <p:cNvPr id="52322" name="Group 12">
                <a:extLst>
                  <a:ext uri="{FF2B5EF4-FFF2-40B4-BE49-F238E27FC236}">
                    <a16:creationId xmlns:a16="http://schemas.microsoft.com/office/drawing/2014/main" id="{89865A1B-323F-4645-B732-C2C50B6994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" y="1887"/>
                <a:ext cx="231" cy="183"/>
                <a:chOff x="1047" y="1887"/>
                <a:chExt cx="231" cy="183"/>
              </a:xfrm>
            </p:grpSpPr>
            <p:sp>
              <p:nvSpPr>
                <p:cNvPr id="52323" name="Rectangle 13">
                  <a:extLst>
                    <a:ext uri="{FF2B5EF4-FFF2-40B4-BE49-F238E27FC236}">
                      <a16:creationId xmlns:a16="http://schemas.microsoft.com/office/drawing/2014/main" id="{5BB328EA-6AB8-44F0-B0BC-13A74CEEE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5" y="1887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2324" name="Rectangle 14">
                  <a:extLst>
                    <a:ext uri="{FF2B5EF4-FFF2-40B4-BE49-F238E27FC236}">
                      <a16:creationId xmlns:a16="http://schemas.microsoft.com/office/drawing/2014/main" id="{F9FF1EE1-DD2D-4167-9805-188E8C00F9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7" y="2031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</p:grpSp>
        <p:sp>
          <p:nvSpPr>
            <p:cNvPr id="52233" name="Line 15">
              <a:extLst>
                <a:ext uri="{FF2B5EF4-FFF2-40B4-BE49-F238E27FC236}">
                  <a16:creationId xmlns:a16="http://schemas.microsoft.com/office/drawing/2014/main" id="{83435030-8026-4863-9BBB-16402E96A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2" y="1343"/>
              <a:ext cx="624" cy="29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Line 16">
              <a:extLst>
                <a:ext uri="{FF2B5EF4-FFF2-40B4-BE49-F238E27FC236}">
                  <a16:creationId xmlns:a16="http://schemas.microsoft.com/office/drawing/2014/main" id="{FF6B317A-CD7A-49C7-9FF0-12A1D6E19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2" y="1343"/>
              <a:ext cx="326" cy="53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Line 17">
              <a:extLst>
                <a:ext uri="{FF2B5EF4-FFF2-40B4-BE49-F238E27FC236}">
                  <a16:creationId xmlns:a16="http://schemas.microsoft.com/office/drawing/2014/main" id="{7191F1A4-AF8C-434B-9B4E-ED26B71A7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" y="1343"/>
              <a:ext cx="27" cy="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236" name="Group 18">
              <a:extLst>
                <a:ext uri="{FF2B5EF4-FFF2-40B4-BE49-F238E27FC236}">
                  <a16:creationId xmlns:a16="http://schemas.microsoft.com/office/drawing/2014/main" id="{E72E7900-7D53-4925-84B9-511D717D3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1" y="1647"/>
              <a:ext cx="1191" cy="663"/>
              <a:chOff x="3591" y="1647"/>
              <a:chExt cx="1191" cy="663"/>
            </a:xfrm>
          </p:grpSpPr>
          <p:grpSp>
            <p:nvGrpSpPr>
              <p:cNvPr id="52311" name="Group 19">
                <a:extLst>
                  <a:ext uri="{FF2B5EF4-FFF2-40B4-BE49-F238E27FC236}">
                    <a16:creationId xmlns:a16="http://schemas.microsoft.com/office/drawing/2014/main" id="{C68D5F91-6A29-4FC9-B5EA-9D989022E5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1" y="1647"/>
                <a:ext cx="231" cy="183"/>
                <a:chOff x="3591" y="1647"/>
                <a:chExt cx="231" cy="183"/>
              </a:xfrm>
            </p:grpSpPr>
            <p:sp>
              <p:nvSpPr>
                <p:cNvPr id="52318" name="Rectangle 20">
                  <a:extLst>
                    <a:ext uri="{FF2B5EF4-FFF2-40B4-BE49-F238E27FC236}">
                      <a16:creationId xmlns:a16="http://schemas.microsoft.com/office/drawing/2014/main" id="{7CFA6667-597E-46E9-BBC9-1202906877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9" y="1647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2319" name="Rectangle 21">
                  <a:extLst>
                    <a:ext uri="{FF2B5EF4-FFF2-40B4-BE49-F238E27FC236}">
                      <a16:creationId xmlns:a16="http://schemas.microsoft.com/office/drawing/2014/main" id="{8A27AEFE-69C0-44E3-BD45-BA7667A1E5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1" y="1791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  <p:grpSp>
            <p:nvGrpSpPr>
              <p:cNvPr id="52312" name="Group 22">
                <a:extLst>
                  <a:ext uri="{FF2B5EF4-FFF2-40B4-BE49-F238E27FC236}">
                    <a16:creationId xmlns:a16="http://schemas.microsoft.com/office/drawing/2014/main" id="{1316C627-C649-4D46-A579-1AF2CB0A46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1" y="2127"/>
                <a:ext cx="231" cy="183"/>
                <a:chOff x="4551" y="2127"/>
                <a:chExt cx="231" cy="183"/>
              </a:xfrm>
            </p:grpSpPr>
            <p:sp>
              <p:nvSpPr>
                <p:cNvPr id="52316" name="Rectangle 23">
                  <a:extLst>
                    <a:ext uri="{FF2B5EF4-FFF2-40B4-BE49-F238E27FC236}">
                      <a16:creationId xmlns:a16="http://schemas.microsoft.com/office/drawing/2014/main" id="{B39D05C3-8FB0-46A7-AFA4-84E7EEC5E9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9" y="2127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2317" name="Rectangle 24">
                  <a:extLst>
                    <a:ext uri="{FF2B5EF4-FFF2-40B4-BE49-F238E27FC236}">
                      <a16:creationId xmlns:a16="http://schemas.microsoft.com/office/drawing/2014/main" id="{BAC68315-ACA9-4E85-86FD-CE59307D1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1" y="2271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  <p:grpSp>
            <p:nvGrpSpPr>
              <p:cNvPr id="52313" name="Group 25">
                <a:extLst>
                  <a:ext uri="{FF2B5EF4-FFF2-40B4-BE49-F238E27FC236}">
                    <a16:creationId xmlns:a16="http://schemas.microsoft.com/office/drawing/2014/main" id="{67E73CD4-1C32-41E2-8CC3-14EAFFE3F2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1" y="1887"/>
                <a:ext cx="231" cy="183"/>
                <a:chOff x="4071" y="1887"/>
                <a:chExt cx="231" cy="183"/>
              </a:xfrm>
            </p:grpSpPr>
            <p:sp>
              <p:nvSpPr>
                <p:cNvPr id="52314" name="Rectangle 26">
                  <a:extLst>
                    <a:ext uri="{FF2B5EF4-FFF2-40B4-BE49-F238E27FC236}">
                      <a16:creationId xmlns:a16="http://schemas.microsoft.com/office/drawing/2014/main" id="{D5F24835-C101-4774-8440-5CB913208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9" y="1887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2315" name="Rectangle 27">
                  <a:extLst>
                    <a:ext uri="{FF2B5EF4-FFF2-40B4-BE49-F238E27FC236}">
                      <a16:creationId xmlns:a16="http://schemas.microsoft.com/office/drawing/2014/main" id="{16CF2EEC-00FC-4326-8595-45B255939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1" y="2031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</p:grpSp>
        <p:sp>
          <p:nvSpPr>
            <p:cNvPr id="52237" name="Line 28">
              <a:extLst>
                <a:ext uri="{FF2B5EF4-FFF2-40B4-BE49-F238E27FC236}">
                  <a16:creationId xmlns:a16="http://schemas.microsoft.com/office/drawing/2014/main" id="{FFC11C37-7801-4FD5-BDFD-A67519F0E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6" y="1297"/>
              <a:ext cx="140" cy="34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Line 29">
              <a:extLst>
                <a:ext uri="{FF2B5EF4-FFF2-40B4-BE49-F238E27FC236}">
                  <a16:creationId xmlns:a16="http://schemas.microsoft.com/office/drawing/2014/main" id="{39BDC2A0-C28C-46C3-AE56-9A3955D77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2" y="1252"/>
              <a:ext cx="204" cy="62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Line 30">
              <a:extLst>
                <a:ext uri="{FF2B5EF4-FFF2-40B4-BE49-F238E27FC236}">
                  <a16:creationId xmlns:a16="http://schemas.microsoft.com/office/drawing/2014/main" id="{BCA637A7-4887-4D7D-AD67-9819597C1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1297"/>
              <a:ext cx="502" cy="8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0" name="Line 31">
              <a:extLst>
                <a:ext uri="{FF2B5EF4-FFF2-40B4-BE49-F238E27FC236}">
                  <a16:creationId xmlns:a16="http://schemas.microsoft.com/office/drawing/2014/main" id="{9927B959-77FD-4A65-A7E0-E74D0445E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" y="1207"/>
              <a:ext cx="794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Line 32">
              <a:extLst>
                <a:ext uri="{FF2B5EF4-FFF2-40B4-BE49-F238E27FC236}">
                  <a16:creationId xmlns:a16="http://schemas.microsoft.com/office/drawing/2014/main" id="{0B027EF9-E909-4AB8-8A90-6A35515B3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" y="1161"/>
              <a:ext cx="882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242" name="Group 33">
              <a:extLst>
                <a:ext uri="{FF2B5EF4-FFF2-40B4-BE49-F238E27FC236}">
                  <a16:creationId xmlns:a16="http://schemas.microsoft.com/office/drawing/2014/main" id="{D502AF9A-98AA-407C-B8F8-CF6F29280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1081"/>
              <a:ext cx="533" cy="221"/>
              <a:chOff x="2532" y="1081"/>
              <a:chExt cx="533" cy="221"/>
            </a:xfrm>
          </p:grpSpPr>
          <p:sp>
            <p:nvSpPr>
              <p:cNvPr id="52289" name="Oval 34">
                <a:extLst>
                  <a:ext uri="{FF2B5EF4-FFF2-40B4-BE49-F238E27FC236}">
                    <a16:creationId xmlns:a16="http://schemas.microsoft.com/office/drawing/2014/main" id="{B823D46F-CC94-49A6-9483-D2C10CD29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" y="1179"/>
                <a:ext cx="520" cy="123"/>
              </a:xfrm>
              <a:prstGeom prst="ellipse">
                <a:avLst/>
              </a:prstGeom>
              <a:solidFill>
                <a:srgbClr val="0078AA"/>
              </a:solidFill>
              <a:ln w="324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2290" name="Rectangle 35">
                <a:extLst>
                  <a:ext uri="{FF2B5EF4-FFF2-40B4-BE49-F238E27FC236}">
                    <a16:creationId xmlns:a16="http://schemas.microsoft.com/office/drawing/2014/main" id="{F9ED11BE-381A-40EB-8F1A-B6D193C43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1150"/>
                <a:ext cx="525" cy="90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2291" name="Rectangle 36">
                <a:extLst>
                  <a:ext uri="{FF2B5EF4-FFF2-40B4-BE49-F238E27FC236}">
                    <a16:creationId xmlns:a16="http://schemas.microsoft.com/office/drawing/2014/main" id="{76263CAF-DC2B-40D9-807F-404F8F5E2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1150"/>
                <a:ext cx="525" cy="90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2292" name="Oval 37">
                <a:extLst>
                  <a:ext uri="{FF2B5EF4-FFF2-40B4-BE49-F238E27FC236}">
                    <a16:creationId xmlns:a16="http://schemas.microsoft.com/office/drawing/2014/main" id="{1822B6B8-E4AE-42FE-A9DA-F9A55AA3C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" y="1081"/>
                <a:ext cx="520" cy="123"/>
              </a:xfrm>
              <a:prstGeom prst="ellipse">
                <a:avLst/>
              </a:prstGeom>
              <a:solidFill>
                <a:srgbClr val="00B4FF"/>
              </a:solidFill>
              <a:ln w="324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2293" name="Freeform 38">
                <a:extLst>
                  <a:ext uri="{FF2B5EF4-FFF2-40B4-BE49-F238E27FC236}">
                    <a16:creationId xmlns:a16="http://schemas.microsoft.com/office/drawing/2014/main" id="{6FCB7C13-D931-41AA-9B10-E638B5041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2" y="1099"/>
                <a:ext cx="166" cy="36"/>
              </a:xfrm>
              <a:custGeom>
                <a:avLst/>
                <a:gdLst>
                  <a:gd name="T0" fmla="*/ 0 w 206"/>
                  <a:gd name="T1" fmla="*/ 1 h 68"/>
                  <a:gd name="T2" fmla="*/ 1 w 206"/>
                  <a:gd name="T3" fmla="*/ 1 h 68"/>
                  <a:gd name="T4" fmla="*/ 1 w 206"/>
                  <a:gd name="T5" fmla="*/ 1 h 68"/>
                  <a:gd name="T6" fmla="*/ 1 w 206"/>
                  <a:gd name="T7" fmla="*/ 1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1 h 68"/>
                  <a:gd name="T14" fmla="*/ 0 w 206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0" y="53"/>
                    </a:moveTo>
                    <a:lnTo>
                      <a:pt x="45" y="68"/>
                    </a:lnTo>
                    <a:lnTo>
                      <a:pt x="157" y="23"/>
                    </a:lnTo>
                    <a:lnTo>
                      <a:pt x="206" y="37"/>
                    </a:lnTo>
                    <a:lnTo>
                      <a:pt x="180" y="0"/>
                    </a:lnTo>
                    <a:lnTo>
                      <a:pt x="49" y="0"/>
                    </a:lnTo>
                    <a:lnTo>
                      <a:pt x="102" y="1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4" name="Freeform 39">
                <a:extLst>
                  <a:ext uri="{FF2B5EF4-FFF2-40B4-BE49-F238E27FC236}">
                    <a16:creationId xmlns:a16="http://schemas.microsoft.com/office/drawing/2014/main" id="{EFCA101E-2CCD-4979-B6BD-CF5F3F351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2" y="1099"/>
                <a:ext cx="166" cy="36"/>
              </a:xfrm>
              <a:custGeom>
                <a:avLst/>
                <a:gdLst>
                  <a:gd name="T0" fmla="*/ 0 w 206"/>
                  <a:gd name="T1" fmla="*/ 1 h 68"/>
                  <a:gd name="T2" fmla="*/ 1 w 206"/>
                  <a:gd name="T3" fmla="*/ 1 h 68"/>
                  <a:gd name="T4" fmla="*/ 1 w 206"/>
                  <a:gd name="T5" fmla="*/ 1 h 68"/>
                  <a:gd name="T6" fmla="*/ 1 w 206"/>
                  <a:gd name="T7" fmla="*/ 1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1 h 68"/>
                  <a:gd name="T14" fmla="*/ 0 w 206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0" y="53"/>
                    </a:moveTo>
                    <a:lnTo>
                      <a:pt x="45" y="68"/>
                    </a:lnTo>
                    <a:lnTo>
                      <a:pt x="157" y="23"/>
                    </a:lnTo>
                    <a:lnTo>
                      <a:pt x="206" y="37"/>
                    </a:lnTo>
                    <a:lnTo>
                      <a:pt x="180" y="0"/>
                    </a:lnTo>
                    <a:lnTo>
                      <a:pt x="49" y="0"/>
                    </a:lnTo>
                    <a:lnTo>
                      <a:pt x="102" y="1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5" name="Freeform 40">
                <a:extLst>
                  <a:ext uri="{FF2B5EF4-FFF2-40B4-BE49-F238E27FC236}">
                    <a16:creationId xmlns:a16="http://schemas.microsoft.com/office/drawing/2014/main" id="{52B136CC-1FAE-430B-83EB-D10B453A7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4" y="1150"/>
                <a:ext cx="164" cy="38"/>
              </a:xfrm>
              <a:custGeom>
                <a:avLst/>
                <a:gdLst>
                  <a:gd name="T0" fmla="*/ 1 w 206"/>
                  <a:gd name="T1" fmla="*/ 1 h 73"/>
                  <a:gd name="T2" fmla="*/ 1 w 206"/>
                  <a:gd name="T3" fmla="*/ 0 h 73"/>
                  <a:gd name="T4" fmla="*/ 1 w 206"/>
                  <a:gd name="T5" fmla="*/ 1 h 73"/>
                  <a:gd name="T6" fmla="*/ 0 w 206"/>
                  <a:gd name="T7" fmla="*/ 1 h 73"/>
                  <a:gd name="T8" fmla="*/ 1 w 206"/>
                  <a:gd name="T9" fmla="*/ 1 h 73"/>
                  <a:gd name="T10" fmla="*/ 1 w 206"/>
                  <a:gd name="T11" fmla="*/ 1 h 73"/>
                  <a:gd name="T12" fmla="*/ 1 w 206"/>
                  <a:gd name="T13" fmla="*/ 1 h 73"/>
                  <a:gd name="T14" fmla="*/ 1 w 206"/>
                  <a:gd name="T15" fmla="*/ 1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73"/>
                  <a:gd name="T26" fmla="*/ 206 w 206"/>
                  <a:gd name="T27" fmla="*/ 73 h 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73">
                    <a:moveTo>
                      <a:pt x="206" y="14"/>
                    </a:moveTo>
                    <a:lnTo>
                      <a:pt x="161" y="0"/>
                    </a:lnTo>
                    <a:lnTo>
                      <a:pt x="54" y="45"/>
                    </a:lnTo>
                    <a:lnTo>
                      <a:pt x="0" y="30"/>
                    </a:lnTo>
                    <a:lnTo>
                      <a:pt x="26" y="73"/>
                    </a:lnTo>
                    <a:lnTo>
                      <a:pt x="161" y="73"/>
                    </a:lnTo>
                    <a:lnTo>
                      <a:pt x="103" y="57"/>
                    </a:lnTo>
                    <a:lnTo>
                      <a:pt x="20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6" name="Freeform 41">
                <a:extLst>
                  <a:ext uri="{FF2B5EF4-FFF2-40B4-BE49-F238E27FC236}">
                    <a16:creationId xmlns:a16="http://schemas.microsoft.com/office/drawing/2014/main" id="{B0D6958B-7F3D-4C22-A97C-6A32B3732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4" y="1150"/>
                <a:ext cx="164" cy="38"/>
              </a:xfrm>
              <a:custGeom>
                <a:avLst/>
                <a:gdLst>
                  <a:gd name="T0" fmla="*/ 1 w 206"/>
                  <a:gd name="T1" fmla="*/ 1 h 73"/>
                  <a:gd name="T2" fmla="*/ 1 w 206"/>
                  <a:gd name="T3" fmla="*/ 0 h 73"/>
                  <a:gd name="T4" fmla="*/ 1 w 206"/>
                  <a:gd name="T5" fmla="*/ 1 h 73"/>
                  <a:gd name="T6" fmla="*/ 0 w 206"/>
                  <a:gd name="T7" fmla="*/ 1 h 73"/>
                  <a:gd name="T8" fmla="*/ 1 w 206"/>
                  <a:gd name="T9" fmla="*/ 1 h 73"/>
                  <a:gd name="T10" fmla="*/ 1 w 206"/>
                  <a:gd name="T11" fmla="*/ 1 h 73"/>
                  <a:gd name="T12" fmla="*/ 1 w 206"/>
                  <a:gd name="T13" fmla="*/ 1 h 73"/>
                  <a:gd name="T14" fmla="*/ 1 w 206"/>
                  <a:gd name="T15" fmla="*/ 1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73"/>
                  <a:gd name="T26" fmla="*/ 206 w 206"/>
                  <a:gd name="T27" fmla="*/ 73 h 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73">
                    <a:moveTo>
                      <a:pt x="206" y="14"/>
                    </a:moveTo>
                    <a:lnTo>
                      <a:pt x="161" y="0"/>
                    </a:lnTo>
                    <a:lnTo>
                      <a:pt x="54" y="45"/>
                    </a:lnTo>
                    <a:lnTo>
                      <a:pt x="0" y="30"/>
                    </a:lnTo>
                    <a:lnTo>
                      <a:pt x="26" y="73"/>
                    </a:lnTo>
                    <a:lnTo>
                      <a:pt x="161" y="73"/>
                    </a:lnTo>
                    <a:lnTo>
                      <a:pt x="103" y="57"/>
                    </a:lnTo>
                    <a:lnTo>
                      <a:pt x="20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7" name="Freeform 42">
                <a:extLst>
                  <a:ext uri="{FF2B5EF4-FFF2-40B4-BE49-F238E27FC236}">
                    <a16:creationId xmlns:a16="http://schemas.microsoft.com/office/drawing/2014/main" id="{87B49147-8600-410B-B887-B8300CA1E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" y="1098"/>
                <a:ext cx="163" cy="33"/>
              </a:xfrm>
              <a:custGeom>
                <a:avLst/>
                <a:gdLst>
                  <a:gd name="T0" fmla="*/ 0 w 206"/>
                  <a:gd name="T1" fmla="*/ 0 h 68"/>
                  <a:gd name="T2" fmla="*/ 1 w 206"/>
                  <a:gd name="T3" fmla="*/ 0 h 68"/>
                  <a:gd name="T4" fmla="*/ 1 w 206"/>
                  <a:gd name="T5" fmla="*/ 0 h 68"/>
                  <a:gd name="T6" fmla="*/ 1 w 206"/>
                  <a:gd name="T7" fmla="*/ 0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0 h 68"/>
                  <a:gd name="T14" fmla="*/ 0 w 206"/>
                  <a:gd name="T15" fmla="*/ 0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0" y="14"/>
                    </a:moveTo>
                    <a:lnTo>
                      <a:pt x="45" y="0"/>
                    </a:lnTo>
                    <a:lnTo>
                      <a:pt x="157" y="41"/>
                    </a:lnTo>
                    <a:lnTo>
                      <a:pt x="206" y="30"/>
                    </a:lnTo>
                    <a:lnTo>
                      <a:pt x="180" y="68"/>
                    </a:lnTo>
                    <a:lnTo>
                      <a:pt x="49" y="68"/>
                    </a:lnTo>
                    <a:lnTo>
                      <a:pt x="103" y="57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8" name="Freeform 43">
                <a:extLst>
                  <a:ext uri="{FF2B5EF4-FFF2-40B4-BE49-F238E27FC236}">
                    <a16:creationId xmlns:a16="http://schemas.microsoft.com/office/drawing/2014/main" id="{B737A885-654C-4298-8E01-63F37B1CD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" y="1098"/>
                <a:ext cx="163" cy="33"/>
              </a:xfrm>
              <a:custGeom>
                <a:avLst/>
                <a:gdLst>
                  <a:gd name="T0" fmla="*/ 0 w 206"/>
                  <a:gd name="T1" fmla="*/ 0 h 68"/>
                  <a:gd name="T2" fmla="*/ 1 w 206"/>
                  <a:gd name="T3" fmla="*/ 0 h 68"/>
                  <a:gd name="T4" fmla="*/ 1 w 206"/>
                  <a:gd name="T5" fmla="*/ 0 h 68"/>
                  <a:gd name="T6" fmla="*/ 1 w 206"/>
                  <a:gd name="T7" fmla="*/ 0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0 h 68"/>
                  <a:gd name="T14" fmla="*/ 0 w 206"/>
                  <a:gd name="T15" fmla="*/ 0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0" y="14"/>
                    </a:moveTo>
                    <a:lnTo>
                      <a:pt x="45" y="0"/>
                    </a:lnTo>
                    <a:lnTo>
                      <a:pt x="157" y="41"/>
                    </a:lnTo>
                    <a:lnTo>
                      <a:pt x="206" y="30"/>
                    </a:lnTo>
                    <a:lnTo>
                      <a:pt x="180" y="68"/>
                    </a:lnTo>
                    <a:lnTo>
                      <a:pt x="49" y="68"/>
                    </a:lnTo>
                    <a:lnTo>
                      <a:pt x="103" y="57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9" name="Freeform 44">
                <a:extLst>
                  <a:ext uri="{FF2B5EF4-FFF2-40B4-BE49-F238E27FC236}">
                    <a16:creationId xmlns:a16="http://schemas.microsoft.com/office/drawing/2014/main" id="{11B28C95-9639-45B3-983B-BD8953519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155"/>
                <a:ext cx="163" cy="35"/>
              </a:xfrm>
              <a:custGeom>
                <a:avLst/>
                <a:gdLst>
                  <a:gd name="T0" fmla="*/ 1 w 206"/>
                  <a:gd name="T1" fmla="*/ 1 h 68"/>
                  <a:gd name="T2" fmla="*/ 1 w 206"/>
                  <a:gd name="T3" fmla="*/ 1 h 68"/>
                  <a:gd name="T4" fmla="*/ 1 w 206"/>
                  <a:gd name="T5" fmla="*/ 1 h 68"/>
                  <a:gd name="T6" fmla="*/ 0 w 206"/>
                  <a:gd name="T7" fmla="*/ 1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1 h 68"/>
                  <a:gd name="T14" fmla="*/ 1 w 206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206" y="53"/>
                    </a:moveTo>
                    <a:lnTo>
                      <a:pt x="162" y="68"/>
                    </a:lnTo>
                    <a:lnTo>
                      <a:pt x="53" y="22"/>
                    </a:lnTo>
                    <a:lnTo>
                      <a:pt x="0" y="37"/>
                    </a:lnTo>
                    <a:lnTo>
                      <a:pt x="27" y="0"/>
                    </a:lnTo>
                    <a:lnTo>
                      <a:pt x="162" y="0"/>
                    </a:lnTo>
                    <a:lnTo>
                      <a:pt x="104" y="10"/>
                    </a:lnTo>
                    <a:lnTo>
                      <a:pt x="206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0" name="Freeform 45">
                <a:extLst>
                  <a:ext uri="{FF2B5EF4-FFF2-40B4-BE49-F238E27FC236}">
                    <a16:creationId xmlns:a16="http://schemas.microsoft.com/office/drawing/2014/main" id="{4BAD80DA-9A53-4B26-93EC-92F17EEDA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155"/>
                <a:ext cx="163" cy="35"/>
              </a:xfrm>
              <a:custGeom>
                <a:avLst/>
                <a:gdLst>
                  <a:gd name="T0" fmla="*/ 1 w 206"/>
                  <a:gd name="T1" fmla="*/ 1 h 68"/>
                  <a:gd name="T2" fmla="*/ 1 w 206"/>
                  <a:gd name="T3" fmla="*/ 1 h 68"/>
                  <a:gd name="T4" fmla="*/ 1 w 206"/>
                  <a:gd name="T5" fmla="*/ 1 h 68"/>
                  <a:gd name="T6" fmla="*/ 0 w 206"/>
                  <a:gd name="T7" fmla="*/ 1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1 h 68"/>
                  <a:gd name="T14" fmla="*/ 1 w 206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206" y="53"/>
                    </a:moveTo>
                    <a:lnTo>
                      <a:pt x="162" y="68"/>
                    </a:lnTo>
                    <a:lnTo>
                      <a:pt x="53" y="22"/>
                    </a:lnTo>
                    <a:lnTo>
                      <a:pt x="0" y="37"/>
                    </a:lnTo>
                    <a:lnTo>
                      <a:pt x="27" y="0"/>
                    </a:lnTo>
                    <a:lnTo>
                      <a:pt x="162" y="0"/>
                    </a:lnTo>
                    <a:lnTo>
                      <a:pt x="104" y="10"/>
                    </a:lnTo>
                    <a:lnTo>
                      <a:pt x="206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1" name="Freeform 46">
                <a:extLst>
                  <a:ext uri="{FF2B5EF4-FFF2-40B4-BE49-F238E27FC236}">
                    <a16:creationId xmlns:a16="http://schemas.microsoft.com/office/drawing/2014/main" id="{AABBF091-EC72-4BA9-BB24-5377523EF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" y="1102"/>
                <a:ext cx="165" cy="35"/>
              </a:xfrm>
              <a:custGeom>
                <a:avLst/>
                <a:gdLst>
                  <a:gd name="T0" fmla="*/ 0 w 208"/>
                  <a:gd name="T1" fmla="*/ 0 h 69"/>
                  <a:gd name="T2" fmla="*/ 0 w 208"/>
                  <a:gd name="T3" fmla="*/ 0 h 69"/>
                  <a:gd name="T4" fmla="*/ 0 w 208"/>
                  <a:gd name="T5" fmla="*/ 0 h 69"/>
                  <a:gd name="T6" fmla="*/ 0 w 208"/>
                  <a:gd name="T7" fmla="*/ 0 h 69"/>
                  <a:gd name="T8" fmla="*/ 0 w 208"/>
                  <a:gd name="T9" fmla="*/ 0 h 69"/>
                  <a:gd name="T10" fmla="*/ 0 w 208"/>
                  <a:gd name="T11" fmla="*/ 0 h 69"/>
                  <a:gd name="T12" fmla="*/ 0 w 208"/>
                  <a:gd name="T13" fmla="*/ 0 h 69"/>
                  <a:gd name="T14" fmla="*/ 0 w 208"/>
                  <a:gd name="T15" fmla="*/ 0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8"/>
                  <a:gd name="T25" fmla="*/ 0 h 69"/>
                  <a:gd name="T26" fmla="*/ 208 w 208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8" h="69">
                    <a:moveTo>
                      <a:pt x="0" y="54"/>
                    </a:moveTo>
                    <a:lnTo>
                      <a:pt x="46" y="69"/>
                    </a:lnTo>
                    <a:lnTo>
                      <a:pt x="158" y="23"/>
                    </a:lnTo>
                    <a:lnTo>
                      <a:pt x="208" y="38"/>
                    </a:lnTo>
                    <a:lnTo>
                      <a:pt x="180" y="0"/>
                    </a:lnTo>
                    <a:lnTo>
                      <a:pt x="49" y="0"/>
                    </a:lnTo>
                    <a:lnTo>
                      <a:pt x="104" y="12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2" name="Freeform 47">
                <a:extLst>
                  <a:ext uri="{FF2B5EF4-FFF2-40B4-BE49-F238E27FC236}">
                    <a16:creationId xmlns:a16="http://schemas.microsoft.com/office/drawing/2014/main" id="{FEFD3A39-8170-4405-9E87-160042BDC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" y="1102"/>
                <a:ext cx="165" cy="35"/>
              </a:xfrm>
              <a:custGeom>
                <a:avLst/>
                <a:gdLst>
                  <a:gd name="T0" fmla="*/ 0 w 208"/>
                  <a:gd name="T1" fmla="*/ 0 h 69"/>
                  <a:gd name="T2" fmla="*/ 0 w 208"/>
                  <a:gd name="T3" fmla="*/ 0 h 69"/>
                  <a:gd name="T4" fmla="*/ 0 w 208"/>
                  <a:gd name="T5" fmla="*/ 0 h 69"/>
                  <a:gd name="T6" fmla="*/ 0 w 208"/>
                  <a:gd name="T7" fmla="*/ 0 h 69"/>
                  <a:gd name="T8" fmla="*/ 0 w 208"/>
                  <a:gd name="T9" fmla="*/ 0 h 69"/>
                  <a:gd name="T10" fmla="*/ 0 w 208"/>
                  <a:gd name="T11" fmla="*/ 0 h 69"/>
                  <a:gd name="T12" fmla="*/ 0 w 208"/>
                  <a:gd name="T13" fmla="*/ 0 h 69"/>
                  <a:gd name="T14" fmla="*/ 0 w 208"/>
                  <a:gd name="T15" fmla="*/ 0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8"/>
                  <a:gd name="T25" fmla="*/ 0 h 69"/>
                  <a:gd name="T26" fmla="*/ 208 w 208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8" h="69">
                    <a:moveTo>
                      <a:pt x="0" y="54"/>
                    </a:moveTo>
                    <a:lnTo>
                      <a:pt x="46" y="69"/>
                    </a:lnTo>
                    <a:lnTo>
                      <a:pt x="158" y="23"/>
                    </a:lnTo>
                    <a:lnTo>
                      <a:pt x="208" y="38"/>
                    </a:lnTo>
                    <a:lnTo>
                      <a:pt x="180" y="0"/>
                    </a:lnTo>
                    <a:lnTo>
                      <a:pt x="49" y="0"/>
                    </a:lnTo>
                    <a:lnTo>
                      <a:pt x="104" y="12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3" name="Freeform 48">
                <a:extLst>
                  <a:ext uri="{FF2B5EF4-FFF2-40B4-BE49-F238E27FC236}">
                    <a16:creationId xmlns:a16="http://schemas.microsoft.com/office/drawing/2014/main" id="{357517F2-23A0-4ADD-9896-50B8D78D3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1154"/>
                <a:ext cx="165" cy="36"/>
              </a:xfrm>
              <a:custGeom>
                <a:avLst/>
                <a:gdLst>
                  <a:gd name="T0" fmla="*/ 1 w 207"/>
                  <a:gd name="T1" fmla="*/ 0 h 72"/>
                  <a:gd name="T2" fmla="*/ 1 w 207"/>
                  <a:gd name="T3" fmla="*/ 0 h 72"/>
                  <a:gd name="T4" fmla="*/ 1 w 207"/>
                  <a:gd name="T5" fmla="*/ 0 h 72"/>
                  <a:gd name="T6" fmla="*/ 0 w 207"/>
                  <a:gd name="T7" fmla="*/ 0 h 72"/>
                  <a:gd name="T8" fmla="*/ 1 w 207"/>
                  <a:gd name="T9" fmla="*/ 0 h 72"/>
                  <a:gd name="T10" fmla="*/ 1 w 207"/>
                  <a:gd name="T11" fmla="*/ 0 h 72"/>
                  <a:gd name="T12" fmla="*/ 1 w 207"/>
                  <a:gd name="T13" fmla="*/ 0 h 72"/>
                  <a:gd name="T14" fmla="*/ 1 w 207"/>
                  <a:gd name="T15" fmla="*/ 0 h 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7"/>
                  <a:gd name="T25" fmla="*/ 0 h 72"/>
                  <a:gd name="T26" fmla="*/ 207 w 207"/>
                  <a:gd name="T27" fmla="*/ 72 h 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7" h="72">
                    <a:moveTo>
                      <a:pt x="207" y="14"/>
                    </a:moveTo>
                    <a:lnTo>
                      <a:pt x="161" y="0"/>
                    </a:lnTo>
                    <a:lnTo>
                      <a:pt x="53" y="45"/>
                    </a:lnTo>
                    <a:lnTo>
                      <a:pt x="0" y="30"/>
                    </a:lnTo>
                    <a:lnTo>
                      <a:pt x="27" y="72"/>
                    </a:lnTo>
                    <a:lnTo>
                      <a:pt x="161" y="72"/>
                    </a:lnTo>
                    <a:lnTo>
                      <a:pt x="102" y="57"/>
                    </a:lnTo>
                    <a:lnTo>
                      <a:pt x="20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4" name="Freeform 49">
                <a:extLst>
                  <a:ext uri="{FF2B5EF4-FFF2-40B4-BE49-F238E27FC236}">
                    <a16:creationId xmlns:a16="http://schemas.microsoft.com/office/drawing/2014/main" id="{D89D6CF1-D94F-4C2F-A161-8BC4B687B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1154"/>
                <a:ext cx="165" cy="36"/>
              </a:xfrm>
              <a:custGeom>
                <a:avLst/>
                <a:gdLst>
                  <a:gd name="T0" fmla="*/ 1 w 207"/>
                  <a:gd name="T1" fmla="*/ 0 h 72"/>
                  <a:gd name="T2" fmla="*/ 1 w 207"/>
                  <a:gd name="T3" fmla="*/ 0 h 72"/>
                  <a:gd name="T4" fmla="*/ 1 w 207"/>
                  <a:gd name="T5" fmla="*/ 0 h 72"/>
                  <a:gd name="T6" fmla="*/ 0 w 207"/>
                  <a:gd name="T7" fmla="*/ 0 h 72"/>
                  <a:gd name="T8" fmla="*/ 1 w 207"/>
                  <a:gd name="T9" fmla="*/ 0 h 72"/>
                  <a:gd name="T10" fmla="*/ 1 w 207"/>
                  <a:gd name="T11" fmla="*/ 0 h 72"/>
                  <a:gd name="T12" fmla="*/ 1 w 207"/>
                  <a:gd name="T13" fmla="*/ 0 h 72"/>
                  <a:gd name="T14" fmla="*/ 1 w 207"/>
                  <a:gd name="T15" fmla="*/ 0 h 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7"/>
                  <a:gd name="T25" fmla="*/ 0 h 72"/>
                  <a:gd name="T26" fmla="*/ 207 w 207"/>
                  <a:gd name="T27" fmla="*/ 72 h 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7" h="72">
                    <a:moveTo>
                      <a:pt x="207" y="14"/>
                    </a:moveTo>
                    <a:lnTo>
                      <a:pt x="161" y="0"/>
                    </a:lnTo>
                    <a:lnTo>
                      <a:pt x="53" y="45"/>
                    </a:lnTo>
                    <a:lnTo>
                      <a:pt x="0" y="30"/>
                    </a:lnTo>
                    <a:lnTo>
                      <a:pt x="27" y="72"/>
                    </a:lnTo>
                    <a:lnTo>
                      <a:pt x="161" y="72"/>
                    </a:lnTo>
                    <a:lnTo>
                      <a:pt x="102" y="57"/>
                    </a:lnTo>
                    <a:lnTo>
                      <a:pt x="20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5" name="Freeform 50">
                <a:extLst>
                  <a:ext uri="{FF2B5EF4-FFF2-40B4-BE49-F238E27FC236}">
                    <a16:creationId xmlns:a16="http://schemas.microsoft.com/office/drawing/2014/main" id="{8C578577-5ED6-4E5A-8C26-7E9264418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1099"/>
                <a:ext cx="163" cy="36"/>
              </a:xfrm>
              <a:custGeom>
                <a:avLst/>
                <a:gdLst>
                  <a:gd name="T0" fmla="*/ 0 w 205"/>
                  <a:gd name="T1" fmla="*/ 1 h 68"/>
                  <a:gd name="T2" fmla="*/ 1 w 205"/>
                  <a:gd name="T3" fmla="*/ 0 h 68"/>
                  <a:gd name="T4" fmla="*/ 1 w 205"/>
                  <a:gd name="T5" fmla="*/ 1 h 68"/>
                  <a:gd name="T6" fmla="*/ 1 w 205"/>
                  <a:gd name="T7" fmla="*/ 1 h 68"/>
                  <a:gd name="T8" fmla="*/ 1 w 205"/>
                  <a:gd name="T9" fmla="*/ 1 h 68"/>
                  <a:gd name="T10" fmla="*/ 1 w 205"/>
                  <a:gd name="T11" fmla="*/ 1 h 68"/>
                  <a:gd name="T12" fmla="*/ 1 w 205"/>
                  <a:gd name="T13" fmla="*/ 1 h 68"/>
                  <a:gd name="T14" fmla="*/ 0 w 205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5"/>
                  <a:gd name="T25" fmla="*/ 0 h 68"/>
                  <a:gd name="T26" fmla="*/ 205 w 205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5" h="68">
                    <a:moveTo>
                      <a:pt x="0" y="15"/>
                    </a:moveTo>
                    <a:lnTo>
                      <a:pt x="45" y="0"/>
                    </a:lnTo>
                    <a:lnTo>
                      <a:pt x="156" y="41"/>
                    </a:lnTo>
                    <a:lnTo>
                      <a:pt x="205" y="31"/>
                    </a:lnTo>
                    <a:lnTo>
                      <a:pt x="179" y="68"/>
                    </a:lnTo>
                    <a:lnTo>
                      <a:pt x="49" y="68"/>
                    </a:lnTo>
                    <a:lnTo>
                      <a:pt x="103" y="57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6" name="Freeform 51">
                <a:extLst>
                  <a:ext uri="{FF2B5EF4-FFF2-40B4-BE49-F238E27FC236}">
                    <a16:creationId xmlns:a16="http://schemas.microsoft.com/office/drawing/2014/main" id="{CB01902D-8E31-4292-B0E7-82344315D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1099"/>
                <a:ext cx="163" cy="36"/>
              </a:xfrm>
              <a:custGeom>
                <a:avLst/>
                <a:gdLst>
                  <a:gd name="T0" fmla="*/ 0 w 205"/>
                  <a:gd name="T1" fmla="*/ 1 h 68"/>
                  <a:gd name="T2" fmla="*/ 1 w 205"/>
                  <a:gd name="T3" fmla="*/ 0 h 68"/>
                  <a:gd name="T4" fmla="*/ 1 w 205"/>
                  <a:gd name="T5" fmla="*/ 1 h 68"/>
                  <a:gd name="T6" fmla="*/ 1 w 205"/>
                  <a:gd name="T7" fmla="*/ 1 h 68"/>
                  <a:gd name="T8" fmla="*/ 1 w 205"/>
                  <a:gd name="T9" fmla="*/ 1 h 68"/>
                  <a:gd name="T10" fmla="*/ 1 w 205"/>
                  <a:gd name="T11" fmla="*/ 1 h 68"/>
                  <a:gd name="T12" fmla="*/ 1 w 205"/>
                  <a:gd name="T13" fmla="*/ 1 h 68"/>
                  <a:gd name="T14" fmla="*/ 0 w 205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5"/>
                  <a:gd name="T25" fmla="*/ 0 h 68"/>
                  <a:gd name="T26" fmla="*/ 205 w 205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5" h="68">
                    <a:moveTo>
                      <a:pt x="0" y="15"/>
                    </a:moveTo>
                    <a:lnTo>
                      <a:pt x="45" y="0"/>
                    </a:lnTo>
                    <a:lnTo>
                      <a:pt x="156" y="41"/>
                    </a:lnTo>
                    <a:lnTo>
                      <a:pt x="205" y="31"/>
                    </a:lnTo>
                    <a:lnTo>
                      <a:pt x="179" y="68"/>
                    </a:lnTo>
                    <a:lnTo>
                      <a:pt x="49" y="68"/>
                    </a:lnTo>
                    <a:lnTo>
                      <a:pt x="103" y="57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7" name="Freeform 52">
                <a:extLst>
                  <a:ext uri="{FF2B5EF4-FFF2-40B4-BE49-F238E27FC236}">
                    <a16:creationId xmlns:a16="http://schemas.microsoft.com/office/drawing/2014/main" id="{5F1E1BD8-41E7-4E65-856B-27A4CFE0E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158"/>
                <a:ext cx="165" cy="35"/>
              </a:xfrm>
              <a:custGeom>
                <a:avLst/>
                <a:gdLst>
                  <a:gd name="T0" fmla="*/ 0 w 208"/>
                  <a:gd name="T1" fmla="*/ 1 h 68"/>
                  <a:gd name="T2" fmla="*/ 0 w 208"/>
                  <a:gd name="T3" fmla="*/ 1 h 68"/>
                  <a:gd name="T4" fmla="*/ 0 w 208"/>
                  <a:gd name="T5" fmla="*/ 1 h 68"/>
                  <a:gd name="T6" fmla="*/ 0 w 208"/>
                  <a:gd name="T7" fmla="*/ 1 h 68"/>
                  <a:gd name="T8" fmla="*/ 0 w 208"/>
                  <a:gd name="T9" fmla="*/ 0 h 68"/>
                  <a:gd name="T10" fmla="*/ 0 w 208"/>
                  <a:gd name="T11" fmla="*/ 0 h 68"/>
                  <a:gd name="T12" fmla="*/ 0 w 208"/>
                  <a:gd name="T13" fmla="*/ 1 h 68"/>
                  <a:gd name="T14" fmla="*/ 0 w 208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8"/>
                  <a:gd name="T25" fmla="*/ 0 h 68"/>
                  <a:gd name="T26" fmla="*/ 208 w 208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8" h="68">
                    <a:moveTo>
                      <a:pt x="208" y="54"/>
                    </a:moveTo>
                    <a:lnTo>
                      <a:pt x="162" y="68"/>
                    </a:lnTo>
                    <a:lnTo>
                      <a:pt x="54" y="23"/>
                    </a:lnTo>
                    <a:lnTo>
                      <a:pt x="0" y="38"/>
                    </a:lnTo>
                    <a:lnTo>
                      <a:pt x="28" y="0"/>
                    </a:lnTo>
                    <a:lnTo>
                      <a:pt x="162" y="0"/>
                    </a:lnTo>
                    <a:lnTo>
                      <a:pt x="104" y="11"/>
                    </a:lnTo>
                    <a:lnTo>
                      <a:pt x="208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8" name="Freeform 53">
                <a:extLst>
                  <a:ext uri="{FF2B5EF4-FFF2-40B4-BE49-F238E27FC236}">
                    <a16:creationId xmlns:a16="http://schemas.microsoft.com/office/drawing/2014/main" id="{C31CED79-5697-4516-B530-DC35B8989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158"/>
                <a:ext cx="165" cy="35"/>
              </a:xfrm>
              <a:custGeom>
                <a:avLst/>
                <a:gdLst>
                  <a:gd name="T0" fmla="*/ 0 w 208"/>
                  <a:gd name="T1" fmla="*/ 1 h 68"/>
                  <a:gd name="T2" fmla="*/ 0 w 208"/>
                  <a:gd name="T3" fmla="*/ 1 h 68"/>
                  <a:gd name="T4" fmla="*/ 0 w 208"/>
                  <a:gd name="T5" fmla="*/ 1 h 68"/>
                  <a:gd name="T6" fmla="*/ 0 w 208"/>
                  <a:gd name="T7" fmla="*/ 1 h 68"/>
                  <a:gd name="T8" fmla="*/ 0 w 208"/>
                  <a:gd name="T9" fmla="*/ 0 h 68"/>
                  <a:gd name="T10" fmla="*/ 0 w 208"/>
                  <a:gd name="T11" fmla="*/ 0 h 68"/>
                  <a:gd name="T12" fmla="*/ 0 w 208"/>
                  <a:gd name="T13" fmla="*/ 1 h 68"/>
                  <a:gd name="T14" fmla="*/ 0 w 208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8"/>
                  <a:gd name="T25" fmla="*/ 0 h 68"/>
                  <a:gd name="T26" fmla="*/ 208 w 208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8" h="68">
                    <a:moveTo>
                      <a:pt x="208" y="54"/>
                    </a:moveTo>
                    <a:lnTo>
                      <a:pt x="162" y="68"/>
                    </a:lnTo>
                    <a:lnTo>
                      <a:pt x="54" y="23"/>
                    </a:lnTo>
                    <a:lnTo>
                      <a:pt x="0" y="38"/>
                    </a:lnTo>
                    <a:lnTo>
                      <a:pt x="28" y="0"/>
                    </a:lnTo>
                    <a:lnTo>
                      <a:pt x="162" y="0"/>
                    </a:lnTo>
                    <a:lnTo>
                      <a:pt x="104" y="11"/>
                    </a:lnTo>
                    <a:lnTo>
                      <a:pt x="208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9" name="Line 54">
                <a:extLst>
                  <a:ext uri="{FF2B5EF4-FFF2-40B4-BE49-F238E27FC236}">
                    <a16:creationId xmlns:a16="http://schemas.microsoft.com/office/drawing/2014/main" id="{1109088F-B3D4-432D-8012-8E076840C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2" y="1148"/>
                <a:ext cx="0" cy="88"/>
              </a:xfrm>
              <a:prstGeom prst="line">
                <a:avLst/>
              </a:prstGeom>
              <a:noFill/>
              <a:ln w="324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10" name="Line 55">
                <a:extLst>
                  <a:ext uri="{FF2B5EF4-FFF2-40B4-BE49-F238E27FC236}">
                    <a16:creationId xmlns:a16="http://schemas.microsoft.com/office/drawing/2014/main" id="{DAD0B1FA-5A7F-4348-8F29-6D29A3CE7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6" y="1148"/>
                <a:ext cx="0" cy="88"/>
              </a:xfrm>
              <a:prstGeom prst="line">
                <a:avLst/>
              </a:prstGeom>
              <a:noFill/>
              <a:ln w="324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243" name="Group 56">
              <a:extLst>
                <a:ext uri="{FF2B5EF4-FFF2-40B4-BE49-F238E27FC236}">
                  <a16:creationId xmlns:a16="http://schemas.microsoft.com/office/drawing/2014/main" id="{7EADB295-598A-4984-AE8D-5E7ACC8A3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6" y="1071"/>
              <a:ext cx="417" cy="218"/>
              <a:chOff x="3866" y="1071"/>
              <a:chExt cx="417" cy="218"/>
            </a:xfrm>
          </p:grpSpPr>
          <p:sp>
            <p:nvSpPr>
              <p:cNvPr id="52267" name="Rectangle 57">
                <a:extLst>
                  <a:ext uri="{FF2B5EF4-FFF2-40B4-BE49-F238E27FC236}">
                    <a16:creationId xmlns:a16="http://schemas.microsoft.com/office/drawing/2014/main" id="{E1AAD5FC-BA98-4D8C-A26E-1E5ED2F36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6" y="1194"/>
                <a:ext cx="318" cy="95"/>
              </a:xfrm>
              <a:prstGeom prst="rect">
                <a:avLst/>
              </a:prstGeom>
              <a:solidFill>
                <a:srgbClr val="0096D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2268" name="Rectangle 58">
                <a:extLst>
                  <a:ext uri="{FF2B5EF4-FFF2-40B4-BE49-F238E27FC236}">
                    <a16:creationId xmlns:a16="http://schemas.microsoft.com/office/drawing/2014/main" id="{9A18FC5F-5AD2-4511-AA5D-BC89A0F2A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7" y="1196"/>
                <a:ext cx="316" cy="91"/>
              </a:xfrm>
              <a:prstGeom prst="rect">
                <a:avLst/>
              </a:prstGeom>
              <a:solidFill>
                <a:srgbClr val="0096D5"/>
              </a:solidFill>
              <a:ln w="468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2269" name="Freeform 59">
                <a:extLst>
                  <a:ext uri="{FF2B5EF4-FFF2-40B4-BE49-F238E27FC236}">
                    <a16:creationId xmlns:a16="http://schemas.microsoft.com/office/drawing/2014/main" id="{4922E8B2-C4BF-452E-BA8C-B575C5E96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1071"/>
                <a:ext cx="91" cy="218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0" name="Freeform 60">
                <a:extLst>
                  <a:ext uri="{FF2B5EF4-FFF2-40B4-BE49-F238E27FC236}">
                    <a16:creationId xmlns:a16="http://schemas.microsoft.com/office/drawing/2014/main" id="{4813B866-6802-4ADD-A834-A1955116E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1071"/>
                <a:ext cx="91" cy="218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 w="4680" cap="flat">
                <a:solidFill>
                  <a:srgbClr val="AAE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1" name="Freeform 61">
                <a:extLst>
                  <a:ext uri="{FF2B5EF4-FFF2-40B4-BE49-F238E27FC236}">
                    <a16:creationId xmlns:a16="http://schemas.microsoft.com/office/drawing/2014/main" id="{847A535C-3152-4133-80C3-5FFBCAA65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6" y="1071"/>
                <a:ext cx="417" cy="114"/>
              </a:xfrm>
              <a:custGeom>
                <a:avLst/>
                <a:gdLst>
                  <a:gd name="T0" fmla="*/ 0 w 984"/>
                  <a:gd name="T1" fmla="*/ 1 h 126"/>
                  <a:gd name="T2" fmla="*/ 0 w 984"/>
                  <a:gd name="T3" fmla="*/ 0 h 126"/>
                  <a:gd name="T4" fmla="*/ 0 w 984"/>
                  <a:gd name="T5" fmla="*/ 0 h 126"/>
                  <a:gd name="T6" fmla="*/ 0 w 984"/>
                  <a:gd name="T7" fmla="*/ 1 h 126"/>
                  <a:gd name="T8" fmla="*/ 0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2" name="Freeform 62">
                <a:extLst>
                  <a:ext uri="{FF2B5EF4-FFF2-40B4-BE49-F238E27FC236}">
                    <a16:creationId xmlns:a16="http://schemas.microsoft.com/office/drawing/2014/main" id="{D02F950B-CBBB-4D3F-9169-EB79A5A5E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6" y="1071"/>
                <a:ext cx="417" cy="114"/>
              </a:xfrm>
              <a:custGeom>
                <a:avLst/>
                <a:gdLst>
                  <a:gd name="T0" fmla="*/ 0 w 984"/>
                  <a:gd name="T1" fmla="*/ 1 h 126"/>
                  <a:gd name="T2" fmla="*/ 0 w 984"/>
                  <a:gd name="T3" fmla="*/ 0 h 126"/>
                  <a:gd name="T4" fmla="*/ 0 w 984"/>
                  <a:gd name="T5" fmla="*/ 0 h 126"/>
                  <a:gd name="T6" fmla="*/ 0 w 984"/>
                  <a:gd name="T7" fmla="*/ 1 h 126"/>
                  <a:gd name="T8" fmla="*/ 0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 w="4680" cap="flat">
                <a:solidFill>
                  <a:srgbClr val="AAE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3" name="Freeform 63">
                <a:extLst>
                  <a:ext uri="{FF2B5EF4-FFF2-40B4-BE49-F238E27FC236}">
                    <a16:creationId xmlns:a16="http://schemas.microsoft.com/office/drawing/2014/main" id="{8C6F6C08-1A69-4CA3-8313-E7B584335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1128"/>
                <a:ext cx="130" cy="32"/>
              </a:xfrm>
              <a:custGeom>
                <a:avLst/>
                <a:gdLst>
                  <a:gd name="T0" fmla="*/ 0 w 321"/>
                  <a:gd name="T1" fmla="*/ 0 h 43"/>
                  <a:gd name="T2" fmla="*/ 0 w 321"/>
                  <a:gd name="T3" fmla="*/ 0 h 43"/>
                  <a:gd name="T4" fmla="*/ 0 w 321"/>
                  <a:gd name="T5" fmla="*/ 0 h 43"/>
                  <a:gd name="T6" fmla="*/ 0 w 321"/>
                  <a:gd name="T7" fmla="*/ 0 h 43"/>
                  <a:gd name="T8" fmla="*/ 0 w 321"/>
                  <a:gd name="T9" fmla="*/ 0 h 43"/>
                  <a:gd name="T10" fmla="*/ 0 w 321"/>
                  <a:gd name="T11" fmla="*/ 0 h 43"/>
                  <a:gd name="T12" fmla="*/ 0 w 321"/>
                  <a:gd name="T13" fmla="*/ 0 h 43"/>
                  <a:gd name="T14" fmla="*/ 0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4" name="Freeform 64">
                <a:extLst>
                  <a:ext uri="{FF2B5EF4-FFF2-40B4-BE49-F238E27FC236}">
                    <a16:creationId xmlns:a16="http://schemas.microsoft.com/office/drawing/2014/main" id="{B45D7E51-DEE2-4BFF-9966-AD23B7EEC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1128"/>
                <a:ext cx="130" cy="32"/>
              </a:xfrm>
              <a:custGeom>
                <a:avLst/>
                <a:gdLst>
                  <a:gd name="T0" fmla="*/ 0 w 321"/>
                  <a:gd name="T1" fmla="*/ 0 h 43"/>
                  <a:gd name="T2" fmla="*/ 0 w 321"/>
                  <a:gd name="T3" fmla="*/ 0 h 43"/>
                  <a:gd name="T4" fmla="*/ 0 w 321"/>
                  <a:gd name="T5" fmla="*/ 0 h 43"/>
                  <a:gd name="T6" fmla="*/ 0 w 321"/>
                  <a:gd name="T7" fmla="*/ 0 h 43"/>
                  <a:gd name="T8" fmla="*/ 0 w 321"/>
                  <a:gd name="T9" fmla="*/ 0 h 43"/>
                  <a:gd name="T10" fmla="*/ 0 w 321"/>
                  <a:gd name="T11" fmla="*/ 0 h 43"/>
                  <a:gd name="T12" fmla="*/ 0 w 321"/>
                  <a:gd name="T13" fmla="*/ 0 h 43"/>
                  <a:gd name="T14" fmla="*/ 0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5" name="Freeform 65">
                <a:extLst>
                  <a:ext uri="{FF2B5EF4-FFF2-40B4-BE49-F238E27FC236}">
                    <a16:creationId xmlns:a16="http://schemas.microsoft.com/office/drawing/2014/main" id="{7151F2C0-A2AB-4244-8159-1B5F9A01A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1075"/>
                <a:ext cx="130" cy="36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6" name="Freeform 66">
                <a:extLst>
                  <a:ext uri="{FF2B5EF4-FFF2-40B4-BE49-F238E27FC236}">
                    <a16:creationId xmlns:a16="http://schemas.microsoft.com/office/drawing/2014/main" id="{0F27526F-4849-4ECC-A397-3EF299558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1075"/>
                <a:ext cx="130" cy="36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7" name="Freeform 67">
                <a:extLst>
                  <a:ext uri="{FF2B5EF4-FFF2-40B4-BE49-F238E27FC236}">
                    <a16:creationId xmlns:a16="http://schemas.microsoft.com/office/drawing/2014/main" id="{EEB17215-5E87-4BB6-AAAE-69BCEE45B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1141"/>
                <a:ext cx="130" cy="32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0 h 42"/>
                  <a:gd name="T8" fmla="*/ 0 w 322"/>
                  <a:gd name="T9" fmla="*/ 1 h 42"/>
                  <a:gd name="T10" fmla="*/ 0 w 322"/>
                  <a:gd name="T11" fmla="*/ 1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8" name="Freeform 68">
                <a:extLst>
                  <a:ext uri="{FF2B5EF4-FFF2-40B4-BE49-F238E27FC236}">
                    <a16:creationId xmlns:a16="http://schemas.microsoft.com/office/drawing/2014/main" id="{A420DBD2-A331-4344-90CC-B465731A6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1141"/>
                <a:ext cx="130" cy="32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0 h 42"/>
                  <a:gd name="T8" fmla="*/ 0 w 322"/>
                  <a:gd name="T9" fmla="*/ 1 h 42"/>
                  <a:gd name="T10" fmla="*/ 0 w 322"/>
                  <a:gd name="T11" fmla="*/ 1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9" name="Freeform 69">
                <a:extLst>
                  <a:ext uri="{FF2B5EF4-FFF2-40B4-BE49-F238E27FC236}">
                    <a16:creationId xmlns:a16="http://schemas.microsoft.com/office/drawing/2014/main" id="{2503ABCE-F03B-4192-B8EE-D34FD8164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090"/>
                <a:ext cx="130" cy="36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0" name="Freeform 70">
                <a:extLst>
                  <a:ext uri="{FF2B5EF4-FFF2-40B4-BE49-F238E27FC236}">
                    <a16:creationId xmlns:a16="http://schemas.microsoft.com/office/drawing/2014/main" id="{3A38E9DC-6E06-4AAE-A19F-CDDEEB304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090"/>
                <a:ext cx="130" cy="36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1" name="Freeform 71">
                <a:extLst>
                  <a:ext uri="{FF2B5EF4-FFF2-40B4-BE49-F238E27FC236}">
                    <a16:creationId xmlns:a16="http://schemas.microsoft.com/office/drawing/2014/main" id="{336B604D-CB51-4E9D-BBD2-29A56752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1129"/>
                <a:ext cx="130" cy="34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1 h 42"/>
                  <a:gd name="T8" fmla="*/ 0 w 322"/>
                  <a:gd name="T9" fmla="*/ 1 h 42"/>
                  <a:gd name="T10" fmla="*/ 0 w 322"/>
                  <a:gd name="T11" fmla="*/ 0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2" name="Freeform 72">
                <a:extLst>
                  <a:ext uri="{FF2B5EF4-FFF2-40B4-BE49-F238E27FC236}">
                    <a16:creationId xmlns:a16="http://schemas.microsoft.com/office/drawing/2014/main" id="{32BF2AA4-DFCF-435D-BDCF-0C0D38AD6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1129"/>
                <a:ext cx="130" cy="34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1 h 42"/>
                  <a:gd name="T8" fmla="*/ 0 w 322"/>
                  <a:gd name="T9" fmla="*/ 1 h 42"/>
                  <a:gd name="T10" fmla="*/ 0 w 322"/>
                  <a:gd name="T11" fmla="*/ 0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3" name="Freeform 73">
                <a:extLst>
                  <a:ext uri="{FF2B5EF4-FFF2-40B4-BE49-F238E27FC236}">
                    <a16:creationId xmlns:a16="http://schemas.microsoft.com/office/drawing/2014/main" id="{818EEFE3-E11C-4DA0-A710-AF7A2BA7C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" y="1079"/>
                <a:ext cx="129" cy="36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4" name="Freeform 74">
                <a:extLst>
                  <a:ext uri="{FF2B5EF4-FFF2-40B4-BE49-F238E27FC236}">
                    <a16:creationId xmlns:a16="http://schemas.microsoft.com/office/drawing/2014/main" id="{42076D13-D4B7-4565-99DA-E0CA55A86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" y="1079"/>
                <a:ext cx="129" cy="36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5" name="Freeform 75">
                <a:extLst>
                  <a:ext uri="{FF2B5EF4-FFF2-40B4-BE49-F238E27FC236}">
                    <a16:creationId xmlns:a16="http://schemas.microsoft.com/office/drawing/2014/main" id="{A4D926C0-C988-433F-826B-3A417B1CB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" y="1145"/>
                <a:ext cx="129" cy="32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6" name="Freeform 76">
                <a:extLst>
                  <a:ext uri="{FF2B5EF4-FFF2-40B4-BE49-F238E27FC236}">
                    <a16:creationId xmlns:a16="http://schemas.microsoft.com/office/drawing/2014/main" id="{320280D6-8491-4D23-A0CB-B21C08FAC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" y="1145"/>
                <a:ext cx="129" cy="32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7" name="Freeform 77">
                <a:extLst>
                  <a:ext uri="{FF2B5EF4-FFF2-40B4-BE49-F238E27FC236}">
                    <a16:creationId xmlns:a16="http://schemas.microsoft.com/office/drawing/2014/main" id="{BA97C096-4B98-4D20-B330-B37E94372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094"/>
                <a:ext cx="130" cy="34"/>
              </a:xfrm>
              <a:custGeom>
                <a:avLst/>
                <a:gdLst>
                  <a:gd name="T0" fmla="*/ 0 w 322"/>
                  <a:gd name="T1" fmla="*/ 0 h 46"/>
                  <a:gd name="T2" fmla="*/ 0 w 322"/>
                  <a:gd name="T3" fmla="*/ 0 h 46"/>
                  <a:gd name="T4" fmla="*/ 0 w 322"/>
                  <a:gd name="T5" fmla="*/ 0 h 46"/>
                  <a:gd name="T6" fmla="*/ 0 w 322"/>
                  <a:gd name="T7" fmla="*/ 0 h 46"/>
                  <a:gd name="T8" fmla="*/ 0 w 322"/>
                  <a:gd name="T9" fmla="*/ 0 h 46"/>
                  <a:gd name="T10" fmla="*/ 0 w 322"/>
                  <a:gd name="T11" fmla="*/ 0 h 46"/>
                  <a:gd name="T12" fmla="*/ 0 w 322"/>
                  <a:gd name="T13" fmla="*/ 0 h 46"/>
                  <a:gd name="T14" fmla="*/ 0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8" name="Freeform 78">
                <a:extLst>
                  <a:ext uri="{FF2B5EF4-FFF2-40B4-BE49-F238E27FC236}">
                    <a16:creationId xmlns:a16="http://schemas.microsoft.com/office/drawing/2014/main" id="{75938C2A-A876-47B7-A106-EB1757223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094"/>
                <a:ext cx="130" cy="34"/>
              </a:xfrm>
              <a:custGeom>
                <a:avLst/>
                <a:gdLst>
                  <a:gd name="T0" fmla="*/ 0 w 322"/>
                  <a:gd name="T1" fmla="*/ 0 h 46"/>
                  <a:gd name="T2" fmla="*/ 0 w 322"/>
                  <a:gd name="T3" fmla="*/ 0 h 46"/>
                  <a:gd name="T4" fmla="*/ 0 w 322"/>
                  <a:gd name="T5" fmla="*/ 0 h 46"/>
                  <a:gd name="T6" fmla="*/ 0 w 322"/>
                  <a:gd name="T7" fmla="*/ 0 h 46"/>
                  <a:gd name="T8" fmla="*/ 0 w 322"/>
                  <a:gd name="T9" fmla="*/ 0 h 46"/>
                  <a:gd name="T10" fmla="*/ 0 w 322"/>
                  <a:gd name="T11" fmla="*/ 0 h 46"/>
                  <a:gd name="T12" fmla="*/ 0 w 322"/>
                  <a:gd name="T13" fmla="*/ 0 h 46"/>
                  <a:gd name="T14" fmla="*/ 0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244" name="Group 79">
              <a:extLst>
                <a:ext uri="{FF2B5EF4-FFF2-40B4-BE49-F238E27FC236}">
                  <a16:creationId xmlns:a16="http://schemas.microsoft.com/office/drawing/2014/main" id="{555E2681-8ED3-4708-BF62-919DBBDD7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2" y="1116"/>
              <a:ext cx="417" cy="218"/>
              <a:chOff x="1372" y="1116"/>
              <a:chExt cx="417" cy="218"/>
            </a:xfrm>
          </p:grpSpPr>
          <p:sp>
            <p:nvSpPr>
              <p:cNvPr id="52245" name="Rectangle 80">
                <a:extLst>
                  <a:ext uri="{FF2B5EF4-FFF2-40B4-BE49-F238E27FC236}">
                    <a16:creationId xmlns:a16="http://schemas.microsoft.com/office/drawing/2014/main" id="{7AE2DA96-3610-4B39-AD46-3EB9673CB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1239"/>
                <a:ext cx="318" cy="95"/>
              </a:xfrm>
              <a:prstGeom prst="rect">
                <a:avLst/>
              </a:prstGeom>
              <a:solidFill>
                <a:srgbClr val="0096D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2246" name="Rectangle 81">
                <a:extLst>
                  <a:ext uri="{FF2B5EF4-FFF2-40B4-BE49-F238E27FC236}">
                    <a16:creationId xmlns:a16="http://schemas.microsoft.com/office/drawing/2014/main" id="{EA4B0563-7CA7-4E90-89D8-B5A7CF163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3" y="1241"/>
                <a:ext cx="316" cy="91"/>
              </a:xfrm>
              <a:prstGeom prst="rect">
                <a:avLst/>
              </a:prstGeom>
              <a:solidFill>
                <a:srgbClr val="0096D5"/>
              </a:solidFill>
              <a:ln w="468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2247" name="Freeform 82">
                <a:extLst>
                  <a:ext uri="{FF2B5EF4-FFF2-40B4-BE49-F238E27FC236}">
                    <a16:creationId xmlns:a16="http://schemas.microsoft.com/office/drawing/2014/main" id="{B95CE35C-98EC-4AD4-9931-8D627CC3A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" y="1116"/>
                <a:ext cx="91" cy="218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8" name="Freeform 83">
                <a:extLst>
                  <a:ext uri="{FF2B5EF4-FFF2-40B4-BE49-F238E27FC236}">
                    <a16:creationId xmlns:a16="http://schemas.microsoft.com/office/drawing/2014/main" id="{58CF79E5-D05C-4DB6-98FC-6F9DE4E87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" y="1116"/>
                <a:ext cx="91" cy="218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 w="4680" cap="flat">
                <a:solidFill>
                  <a:srgbClr val="AAE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9" name="Freeform 84">
                <a:extLst>
                  <a:ext uri="{FF2B5EF4-FFF2-40B4-BE49-F238E27FC236}">
                    <a16:creationId xmlns:a16="http://schemas.microsoft.com/office/drawing/2014/main" id="{313027EE-5F8C-4B8D-8C40-9AFFC0F1A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1116"/>
                <a:ext cx="417" cy="114"/>
              </a:xfrm>
              <a:custGeom>
                <a:avLst/>
                <a:gdLst>
                  <a:gd name="T0" fmla="*/ 0 w 984"/>
                  <a:gd name="T1" fmla="*/ 1 h 126"/>
                  <a:gd name="T2" fmla="*/ 0 w 984"/>
                  <a:gd name="T3" fmla="*/ 0 h 126"/>
                  <a:gd name="T4" fmla="*/ 0 w 984"/>
                  <a:gd name="T5" fmla="*/ 0 h 126"/>
                  <a:gd name="T6" fmla="*/ 0 w 984"/>
                  <a:gd name="T7" fmla="*/ 1 h 126"/>
                  <a:gd name="T8" fmla="*/ 0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0" name="Freeform 85">
                <a:extLst>
                  <a:ext uri="{FF2B5EF4-FFF2-40B4-BE49-F238E27FC236}">
                    <a16:creationId xmlns:a16="http://schemas.microsoft.com/office/drawing/2014/main" id="{CC03DAA5-DDB6-4715-8F3B-FFD22DAEF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1116"/>
                <a:ext cx="417" cy="114"/>
              </a:xfrm>
              <a:custGeom>
                <a:avLst/>
                <a:gdLst>
                  <a:gd name="T0" fmla="*/ 0 w 984"/>
                  <a:gd name="T1" fmla="*/ 1 h 126"/>
                  <a:gd name="T2" fmla="*/ 0 w 984"/>
                  <a:gd name="T3" fmla="*/ 0 h 126"/>
                  <a:gd name="T4" fmla="*/ 0 w 984"/>
                  <a:gd name="T5" fmla="*/ 0 h 126"/>
                  <a:gd name="T6" fmla="*/ 0 w 984"/>
                  <a:gd name="T7" fmla="*/ 1 h 126"/>
                  <a:gd name="T8" fmla="*/ 0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 w="4680" cap="flat">
                <a:solidFill>
                  <a:srgbClr val="AAE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1" name="Freeform 86">
                <a:extLst>
                  <a:ext uri="{FF2B5EF4-FFF2-40B4-BE49-F238E27FC236}">
                    <a16:creationId xmlns:a16="http://schemas.microsoft.com/office/drawing/2014/main" id="{20E11290-F505-4CDE-A0C6-3E9885F68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1173"/>
                <a:ext cx="130" cy="32"/>
              </a:xfrm>
              <a:custGeom>
                <a:avLst/>
                <a:gdLst>
                  <a:gd name="T0" fmla="*/ 0 w 321"/>
                  <a:gd name="T1" fmla="*/ 0 h 43"/>
                  <a:gd name="T2" fmla="*/ 0 w 321"/>
                  <a:gd name="T3" fmla="*/ 0 h 43"/>
                  <a:gd name="T4" fmla="*/ 0 w 321"/>
                  <a:gd name="T5" fmla="*/ 0 h 43"/>
                  <a:gd name="T6" fmla="*/ 0 w 321"/>
                  <a:gd name="T7" fmla="*/ 0 h 43"/>
                  <a:gd name="T8" fmla="*/ 0 w 321"/>
                  <a:gd name="T9" fmla="*/ 0 h 43"/>
                  <a:gd name="T10" fmla="*/ 0 w 321"/>
                  <a:gd name="T11" fmla="*/ 0 h 43"/>
                  <a:gd name="T12" fmla="*/ 0 w 321"/>
                  <a:gd name="T13" fmla="*/ 0 h 43"/>
                  <a:gd name="T14" fmla="*/ 0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2" name="Freeform 87">
                <a:extLst>
                  <a:ext uri="{FF2B5EF4-FFF2-40B4-BE49-F238E27FC236}">
                    <a16:creationId xmlns:a16="http://schemas.microsoft.com/office/drawing/2014/main" id="{A8985CBE-80DA-4E17-8C60-AD99DF626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1173"/>
                <a:ext cx="130" cy="32"/>
              </a:xfrm>
              <a:custGeom>
                <a:avLst/>
                <a:gdLst>
                  <a:gd name="T0" fmla="*/ 0 w 321"/>
                  <a:gd name="T1" fmla="*/ 0 h 43"/>
                  <a:gd name="T2" fmla="*/ 0 w 321"/>
                  <a:gd name="T3" fmla="*/ 0 h 43"/>
                  <a:gd name="T4" fmla="*/ 0 w 321"/>
                  <a:gd name="T5" fmla="*/ 0 h 43"/>
                  <a:gd name="T6" fmla="*/ 0 w 321"/>
                  <a:gd name="T7" fmla="*/ 0 h 43"/>
                  <a:gd name="T8" fmla="*/ 0 w 321"/>
                  <a:gd name="T9" fmla="*/ 0 h 43"/>
                  <a:gd name="T10" fmla="*/ 0 w 321"/>
                  <a:gd name="T11" fmla="*/ 0 h 43"/>
                  <a:gd name="T12" fmla="*/ 0 w 321"/>
                  <a:gd name="T13" fmla="*/ 0 h 43"/>
                  <a:gd name="T14" fmla="*/ 0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3" name="Freeform 88">
                <a:extLst>
                  <a:ext uri="{FF2B5EF4-FFF2-40B4-BE49-F238E27FC236}">
                    <a16:creationId xmlns:a16="http://schemas.microsoft.com/office/drawing/2014/main" id="{6E8917C9-2FAD-4F40-AEBA-63CA50158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120"/>
                <a:ext cx="130" cy="36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4" name="Freeform 89">
                <a:extLst>
                  <a:ext uri="{FF2B5EF4-FFF2-40B4-BE49-F238E27FC236}">
                    <a16:creationId xmlns:a16="http://schemas.microsoft.com/office/drawing/2014/main" id="{8D2C65C5-A583-4BFE-89D7-5C24C39CF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120"/>
                <a:ext cx="130" cy="36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5" name="Freeform 90">
                <a:extLst>
                  <a:ext uri="{FF2B5EF4-FFF2-40B4-BE49-F238E27FC236}">
                    <a16:creationId xmlns:a16="http://schemas.microsoft.com/office/drawing/2014/main" id="{E15E4A0E-44E6-4AE3-AB16-0407957CE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9" y="1186"/>
                <a:ext cx="130" cy="32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0 h 42"/>
                  <a:gd name="T8" fmla="*/ 0 w 322"/>
                  <a:gd name="T9" fmla="*/ 1 h 42"/>
                  <a:gd name="T10" fmla="*/ 0 w 322"/>
                  <a:gd name="T11" fmla="*/ 1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6" name="Freeform 91">
                <a:extLst>
                  <a:ext uri="{FF2B5EF4-FFF2-40B4-BE49-F238E27FC236}">
                    <a16:creationId xmlns:a16="http://schemas.microsoft.com/office/drawing/2014/main" id="{116B4D53-3F3D-45F1-A380-9E133010C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9" y="1186"/>
                <a:ext cx="130" cy="32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0 h 42"/>
                  <a:gd name="T8" fmla="*/ 0 w 322"/>
                  <a:gd name="T9" fmla="*/ 1 h 42"/>
                  <a:gd name="T10" fmla="*/ 0 w 322"/>
                  <a:gd name="T11" fmla="*/ 1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7" name="Freeform 92">
                <a:extLst>
                  <a:ext uri="{FF2B5EF4-FFF2-40B4-BE49-F238E27FC236}">
                    <a16:creationId xmlns:a16="http://schemas.microsoft.com/office/drawing/2014/main" id="{7812DB20-90E9-4F59-BB39-4F1CD2709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1135"/>
                <a:ext cx="130" cy="36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8" name="Freeform 93">
                <a:extLst>
                  <a:ext uri="{FF2B5EF4-FFF2-40B4-BE49-F238E27FC236}">
                    <a16:creationId xmlns:a16="http://schemas.microsoft.com/office/drawing/2014/main" id="{37F96926-EEB2-4EC4-8089-A267B48FA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1135"/>
                <a:ext cx="130" cy="36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9" name="Freeform 94">
                <a:extLst>
                  <a:ext uri="{FF2B5EF4-FFF2-40B4-BE49-F238E27FC236}">
                    <a16:creationId xmlns:a16="http://schemas.microsoft.com/office/drawing/2014/main" id="{273A64CA-2B5B-495E-8EC7-9EFDD7BD3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174"/>
                <a:ext cx="130" cy="34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1 h 42"/>
                  <a:gd name="T8" fmla="*/ 0 w 322"/>
                  <a:gd name="T9" fmla="*/ 1 h 42"/>
                  <a:gd name="T10" fmla="*/ 0 w 322"/>
                  <a:gd name="T11" fmla="*/ 0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0" name="Freeform 95">
                <a:extLst>
                  <a:ext uri="{FF2B5EF4-FFF2-40B4-BE49-F238E27FC236}">
                    <a16:creationId xmlns:a16="http://schemas.microsoft.com/office/drawing/2014/main" id="{87DB8BD9-2A59-4E63-A5AB-14EA27499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174"/>
                <a:ext cx="130" cy="34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1 h 42"/>
                  <a:gd name="T8" fmla="*/ 0 w 322"/>
                  <a:gd name="T9" fmla="*/ 1 h 42"/>
                  <a:gd name="T10" fmla="*/ 0 w 322"/>
                  <a:gd name="T11" fmla="*/ 0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1" name="Freeform 96">
                <a:extLst>
                  <a:ext uri="{FF2B5EF4-FFF2-40B4-BE49-F238E27FC236}">
                    <a16:creationId xmlns:a16="http://schemas.microsoft.com/office/drawing/2014/main" id="{06893CC0-5128-424E-A3CD-C6FAEF0C4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9" y="1124"/>
                <a:ext cx="129" cy="36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2" name="Freeform 97">
                <a:extLst>
                  <a:ext uri="{FF2B5EF4-FFF2-40B4-BE49-F238E27FC236}">
                    <a16:creationId xmlns:a16="http://schemas.microsoft.com/office/drawing/2014/main" id="{A58E99FE-CC26-4CC8-861C-2EDB9D7EC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9" y="1124"/>
                <a:ext cx="129" cy="36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3" name="Freeform 98">
                <a:extLst>
                  <a:ext uri="{FF2B5EF4-FFF2-40B4-BE49-F238E27FC236}">
                    <a16:creationId xmlns:a16="http://schemas.microsoft.com/office/drawing/2014/main" id="{59F786E7-396E-4FFD-99FB-86A3EAA18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1190"/>
                <a:ext cx="129" cy="32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4" name="Freeform 99">
                <a:extLst>
                  <a:ext uri="{FF2B5EF4-FFF2-40B4-BE49-F238E27FC236}">
                    <a16:creationId xmlns:a16="http://schemas.microsoft.com/office/drawing/2014/main" id="{F15000EA-CF95-4D38-BCDC-46D7357C9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1190"/>
                <a:ext cx="129" cy="32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5" name="Freeform 100">
                <a:extLst>
                  <a:ext uri="{FF2B5EF4-FFF2-40B4-BE49-F238E27FC236}">
                    <a16:creationId xmlns:a16="http://schemas.microsoft.com/office/drawing/2014/main" id="{E7A9DE01-E955-4DD5-A6EC-628B88CC9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1139"/>
                <a:ext cx="130" cy="34"/>
              </a:xfrm>
              <a:custGeom>
                <a:avLst/>
                <a:gdLst>
                  <a:gd name="T0" fmla="*/ 0 w 322"/>
                  <a:gd name="T1" fmla="*/ 0 h 46"/>
                  <a:gd name="T2" fmla="*/ 0 w 322"/>
                  <a:gd name="T3" fmla="*/ 0 h 46"/>
                  <a:gd name="T4" fmla="*/ 0 w 322"/>
                  <a:gd name="T5" fmla="*/ 0 h 46"/>
                  <a:gd name="T6" fmla="*/ 0 w 322"/>
                  <a:gd name="T7" fmla="*/ 0 h 46"/>
                  <a:gd name="T8" fmla="*/ 0 w 322"/>
                  <a:gd name="T9" fmla="*/ 0 h 46"/>
                  <a:gd name="T10" fmla="*/ 0 w 322"/>
                  <a:gd name="T11" fmla="*/ 0 h 46"/>
                  <a:gd name="T12" fmla="*/ 0 w 322"/>
                  <a:gd name="T13" fmla="*/ 0 h 46"/>
                  <a:gd name="T14" fmla="*/ 0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6" name="Freeform 101">
                <a:extLst>
                  <a:ext uri="{FF2B5EF4-FFF2-40B4-BE49-F238E27FC236}">
                    <a16:creationId xmlns:a16="http://schemas.microsoft.com/office/drawing/2014/main" id="{E28FFE78-B37F-4884-9EBE-00CC721E4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1139"/>
                <a:ext cx="130" cy="34"/>
              </a:xfrm>
              <a:custGeom>
                <a:avLst/>
                <a:gdLst>
                  <a:gd name="T0" fmla="*/ 0 w 322"/>
                  <a:gd name="T1" fmla="*/ 0 h 46"/>
                  <a:gd name="T2" fmla="*/ 0 w 322"/>
                  <a:gd name="T3" fmla="*/ 0 h 46"/>
                  <a:gd name="T4" fmla="*/ 0 w 322"/>
                  <a:gd name="T5" fmla="*/ 0 h 46"/>
                  <a:gd name="T6" fmla="*/ 0 w 322"/>
                  <a:gd name="T7" fmla="*/ 0 h 46"/>
                  <a:gd name="T8" fmla="*/ 0 w 322"/>
                  <a:gd name="T9" fmla="*/ 0 h 46"/>
                  <a:gd name="T10" fmla="*/ 0 w 322"/>
                  <a:gd name="T11" fmla="*/ 0 h 46"/>
                  <a:gd name="T12" fmla="*/ 0 w 322"/>
                  <a:gd name="T13" fmla="*/ 0 h 46"/>
                  <a:gd name="T14" fmla="*/ 0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726" name="Text Box 102">
            <a:extLst>
              <a:ext uri="{FF2B5EF4-FFF2-40B4-BE49-F238E27FC236}">
                <a16:creationId xmlns:a16="http://schemas.microsoft.com/office/drawing/2014/main" id="{7D332E70-C8E6-44D2-AE21-174841AFD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3998913"/>
            <a:ext cx="5759888" cy="22489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 marL="328613" indent="-3286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defRPr/>
            </a:pPr>
            <a:r>
              <a:rPr lang="en-US" altLang="lt-LT" sz="2000" b="1" dirty="0" err="1"/>
              <a:t>Kiek</a:t>
            </a:r>
            <a:r>
              <a:rPr lang="en-US" altLang="lt-LT" sz="2000" b="1" dirty="0"/>
              <a:t> numeri</a:t>
            </a:r>
            <a:r>
              <a:rPr lang="lt-LT" altLang="lt-LT" sz="2000" b="1" dirty="0"/>
              <a:t>ų segmente</a:t>
            </a:r>
          </a:p>
          <a:p>
            <a:pPr marL="342900">
              <a:buSzPct val="100000"/>
              <a:defRPr/>
            </a:pPr>
            <a:r>
              <a:rPr lang="lt-LT" altLang="lt-LT" sz="2000" b="1" dirty="0"/>
              <a:t>         </a:t>
            </a:r>
            <a:r>
              <a:rPr lang="en-US" altLang="lt-LT" sz="2000" b="1" dirty="0"/>
              <a:t>(</a:t>
            </a:r>
            <a:r>
              <a:rPr lang="lt-LT" altLang="lt-LT" sz="2000" b="1" i="1" dirty="0"/>
              <a:t>iš lentelės arba</a:t>
            </a:r>
            <a:r>
              <a:rPr lang="en-US" altLang="lt-LT" sz="2000" b="1" i="1" dirty="0"/>
              <a:t> </a:t>
            </a:r>
            <a:r>
              <a:rPr lang="en-US" altLang="lt-LT" sz="2000" b="1" i="1" dirty="0" err="1"/>
              <a:t>skai</a:t>
            </a:r>
            <a:r>
              <a:rPr lang="lt-LT" altLang="lt-LT" sz="2000" b="1" i="1" dirty="0"/>
              <a:t>čiuojam</a:t>
            </a:r>
            <a:r>
              <a:rPr lang="en-US" altLang="lt-LT" sz="2000" b="1" i="1" dirty="0"/>
              <a:t>)</a:t>
            </a:r>
            <a:r>
              <a:rPr lang="lt-LT" altLang="lt-LT" sz="2000" b="1" i="1" dirty="0"/>
              <a:t>: </a:t>
            </a:r>
            <a:endParaRPr lang="en-US" altLang="lt-LT" sz="2000" b="1" i="1" dirty="0"/>
          </a:p>
          <a:p>
            <a:pPr marL="342900">
              <a:buSzPct val="100000"/>
              <a:defRPr/>
            </a:pPr>
            <a:endParaRPr lang="en-US" altLang="lt-LT" sz="2000" b="1" i="1" dirty="0"/>
          </a:p>
          <a:p>
            <a:pPr marL="342900">
              <a:buSzPct val="100000"/>
              <a:defRPr/>
            </a:pPr>
            <a:r>
              <a:rPr lang="en-US" altLang="lt-LT" sz="2000" b="1" i="1" dirty="0"/>
              <a:t>                  32-27=5 </a:t>
            </a:r>
            <a:r>
              <a:rPr lang="en-US" altLang="lt-LT" sz="2000" b="1" i="1" dirty="0" err="1"/>
              <a:t>bitai</a:t>
            </a:r>
            <a:r>
              <a:rPr lang="en-US" altLang="lt-LT" sz="2000" b="1" i="1" dirty="0"/>
              <a:t>. 2</a:t>
            </a:r>
            <a:r>
              <a:rPr lang="en-US" altLang="lt-LT" sz="2000" b="1" i="1" baseline="30000" dirty="0"/>
              <a:t>5</a:t>
            </a:r>
            <a:r>
              <a:rPr lang="en-US" altLang="lt-LT" sz="2000" b="1" i="1" dirty="0"/>
              <a:t>=32 </a:t>
            </a:r>
            <a:r>
              <a:rPr lang="en-US" altLang="lt-LT" sz="2000" b="1" i="1" dirty="0" err="1"/>
              <a:t>numeriai</a:t>
            </a:r>
            <a:endParaRPr lang="en-US" altLang="lt-LT" sz="2000" b="1" i="1" dirty="0"/>
          </a:p>
          <a:p>
            <a:pPr marL="342900">
              <a:buSzPct val="100000"/>
              <a:defRPr/>
            </a:pPr>
            <a:endParaRPr lang="en-US" altLang="lt-LT" sz="2000" b="1" dirty="0"/>
          </a:p>
          <a:p>
            <a:pPr marL="342900">
              <a:buSzPct val="100000"/>
              <a:defRPr/>
            </a:pPr>
            <a:r>
              <a:rPr lang="en-US" altLang="lt-LT" sz="2000" b="1" dirty="0"/>
              <a:t>2. </a:t>
            </a:r>
            <a:r>
              <a:rPr lang="en-US" altLang="lt-LT" sz="2000" b="1" dirty="0" err="1"/>
              <a:t>Pradinis</a:t>
            </a:r>
            <a:r>
              <a:rPr lang="en-US" altLang="lt-LT" sz="2000" b="1" dirty="0"/>
              <a:t> u</a:t>
            </a:r>
            <a:r>
              <a:rPr lang="lt-LT" altLang="lt-LT" sz="2000" b="1" dirty="0"/>
              <a:t>žrašytas  (</a:t>
            </a:r>
            <a:r>
              <a:rPr lang="en-US" altLang="lt-LT" sz="2000" b="1" dirty="0"/>
              <a:t>64) </a:t>
            </a:r>
            <a:r>
              <a:rPr lang="lt-LT" altLang="lt-LT" sz="2000" b="1" dirty="0"/>
              <a:t>o galinis: </a:t>
            </a:r>
            <a:r>
              <a:rPr lang="en-US" altLang="lt-LT" sz="2000" b="1" dirty="0"/>
              <a:t>64+32=96</a:t>
            </a:r>
          </a:p>
          <a:p>
            <a:pPr marL="342900">
              <a:buSzPct val="100000"/>
              <a:defRPr/>
            </a:pPr>
            <a:endParaRPr lang="en-US" altLang="lt-LT" sz="2000" b="1" dirty="0"/>
          </a:p>
        </p:txBody>
      </p:sp>
      <p:sp>
        <p:nvSpPr>
          <p:cNvPr id="52231" name="Text Box 103">
            <a:extLst>
              <a:ext uri="{FF2B5EF4-FFF2-40B4-BE49-F238E27FC236}">
                <a16:creationId xmlns:a16="http://schemas.microsoft.com/office/drawing/2014/main" id="{A6CF8D0C-6378-4859-969F-20EE4A116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788" y="6115050"/>
            <a:ext cx="1828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>
                <a:solidFill>
                  <a:srgbClr val="C9211E"/>
                </a:solidFill>
              </a:rPr>
              <a:t>Ar nėra klaidos?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2DCF0A4-190B-4196-AF52-24A924CD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463" y="5574652"/>
            <a:ext cx="939800" cy="355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1600" tIns="30240" rIns="21600" bIns="3024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ts val="2288"/>
              </a:lnSpc>
              <a:spcBef>
                <a:spcPct val="0"/>
              </a:spcBef>
              <a:buClrTx/>
              <a:buFontTx/>
              <a:buNone/>
            </a:pPr>
            <a:r>
              <a:rPr lang="en-GB" altLang="lt-LT" sz="2000" b="1"/>
              <a:t>32 </a:t>
            </a:r>
            <a:r>
              <a:rPr lang="lt-LT" altLang="lt-LT" sz="2000" b="1"/>
              <a:t>b</a:t>
            </a:r>
            <a:r>
              <a:rPr lang="en-GB" altLang="lt-LT" sz="2000" b="1"/>
              <a:t>it</a:t>
            </a:r>
            <a:r>
              <a:rPr lang="lt-LT" altLang="lt-LT" sz="2000" b="1"/>
              <a:t>ai</a:t>
            </a:r>
          </a:p>
        </p:txBody>
      </p:sp>
      <p:sp>
        <p:nvSpPr>
          <p:cNvPr id="7171" name="Line 2">
            <a:extLst>
              <a:ext uri="{FF2B5EF4-FFF2-40B4-BE49-F238E27FC236}">
                <a16:creationId xmlns:a16="http://schemas.microsoft.com/office/drawing/2014/main" id="{B7AF4164-3B28-40D1-87E6-50F8E943C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6963" y="5750865"/>
            <a:ext cx="3243262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Line 3">
            <a:extLst>
              <a:ext uri="{FF2B5EF4-FFF2-40B4-BE49-F238E27FC236}">
                <a16:creationId xmlns:a16="http://schemas.microsoft.com/office/drawing/2014/main" id="{A5AC8176-DBF6-40DD-8A44-1B067E449B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1713" y="5750865"/>
            <a:ext cx="2900362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094D8BAD-9D5D-4F70-842C-B9BA6F6F4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0"/>
            <a:ext cx="82296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lt-LT" b="1"/>
              <a:t>IP</a:t>
            </a:r>
            <a:r>
              <a:rPr lang="lt-LT" altLang="lt-LT" b="1"/>
              <a:t>v4</a:t>
            </a:r>
            <a:r>
              <a:rPr lang="en-GB" altLang="lt-LT" b="1"/>
              <a:t> </a:t>
            </a:r>
            <a:r>
              <a:rPr lang="lt-LT" altLang="lt-LT" b="1"/>
              <a:t>adreso sudarymo principas 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1F4C627F-8DD6-476A-B2DA-5ACA41803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53D6BD5-0B72-441B-B3EA-AAD24A71980E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lt-LT" altLang="lt-LT" sz="1400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03B6918E-A38B-4355-9E12-77778DF2E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6A1E7FBD-BCD9-4010-91A0-07824FD6F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7225" y="2584450"/>
            <a:ext cx="1588" cy="6826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7" name="Group 9">
            <a:extLst>
              <a:ext uri="{FF2B5EF4-FFF2-40B4-BE49-F238E27FC236}">
                <a16:creationId xmlns:a16="http://schemas.microsoft.com/office/drawing/2014/main" id="{DA304B60-6B1F-4BE6-AA11-F1910D44AE69}"/>
              </a:ext>
            </a:extLst>
          </p:cNvPr>
          <p:cNvGrpSpPr>
            <a:grpSpLocks/>
          </p:cNvGrpSpPr>
          <p:nvPr/>
        </p:nvGrpSpPr>
        <p:grpSpPr bwMode="auto">
          <a:xfrm>
            <a:off x="977900" y="2565400"/>
            <a:ext cx="7172325" cy="714375"/>
            <a:chOff x="616" y="1616"/>
            <a:chExt cx="4518" cy="450"/>
          </a:xfrm>
        </p:grpSpPr>
        <p:sp>
          <p:nvSpPr>
            <p:cNvPr id="7183" name="Rectangle 10">
              <a:extLst>
                <a:ext uri="{FF2B5EF4-FFF2-40B4-BE49-F238E27FC236}">
                  <a16:creationId xmlns:a16="http://schemas.microsoft.com/office/drawing/2014/main" id="{126643D4-3C48-4E0D-9A9E-7FFAC588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" y="1616"/>
              <a:ext cx="4518" cy="450"/>
            </a:xfrm>
            <a:prstGeom prst="rect">
              <a:avLst/>
            </a:prstGeom>
            <a:solidFill>
              <a:srgbClr val="BBE0E3">
                <a:alpha val="32156"/>
              </a:srgbClr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184" name="Rectangle 11">
              <a:extLst>
                <a:ext uri="{FF2B5EF4-FFF2-40B4-BE49-F238E27FC236}">
                  <a16:creationId xmlns:a16="http://schemas.microsoft.com/office/drawing/2014/main" id="{1226254E-3057-4720-9DB9-A16BB5838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1751"/>
              <a:ext cx="1197" cy="302"/>
            </a:xfrm>
            <a:prstGeom prst="rect">
              <a:avLst/>
            </a:prstGeom>
            <a:solidFill>
              <a:srgbClr val="BBE0E3">
                <a:alpha val="3215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21600" tIns="30240" rIns="21600" bIns="30240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ts val="2925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lt-LT" altLang="lt-LT" sz="2700" b="1"/>
                <a:t>Tinklas</a:t>
              </a:r>
            </a:p>
          </p:txBody>
        </p:sp>
        <p:sp>
          <p:nvSpPr>
            <p:cNvPr id="7185" name="Rectangle 12">
              <a:extLst>
                <a:ext uri="{FF2B5EF4-FFF2-40B4-BE49-F238E27FC236}">
                  <a16:creationId xmlns:a16="http://schemas.microsoft.com/office/drawing/2014/main" id="{9B9AA9CF-97BD-4687-88FE-2779FD2F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" y="1751"/>
              <a:ext cx="828" cy="302"/>
            </a:xfrm>
            <a:prstGeom prst="rect">
              <a:avLst/>
            </a:prstGeom>
            <a:solidFill>
              <a:srgbClr val="BBE0E3">
                <a:alpha val="3215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21600" tIns="30240" rIns="21600" bIns="30240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ts val="2925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lt-LT" altLang="lt-LT" sz="2700" b="1"/>
                <a:t>Mazgas</a:t>
              </a:r>
            </a:p>
          </p:txBody>
        </p:sp>
      </p:grpSp>
      <p:sp>
        <p:nvSpPr>
          <p:cNvPr id="7178" name="AutoShape 35">
            <a:extLst>
              <a:ext uri="{FF2B5EF4-FFF2-40B4-BE49-F238E27FC236}">
                <a16:creationId xmlns:a16="http://schemas.microsoft.com/office/drawing/2014/main" id="{5450E00B-27E0-4CE4-857D-E31D760C1A48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2919413" y="125413"/>
            <a:ext cx="276225" cy="4321175"/>
          </a:xfrm>
          <a:prstGeom prst="leftBrace">
            <a:avLst>
              <a:gd name="adj1" fmla="val 478291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179" name="AutoShape 36">
            <a:extLst>
              <a:ext uri="{FF2B5EF4-FFF2-40B4-BE49-F238E27FC236}">
                <a16:creationId xmlns:a16="http://schemas.microsoft.com/office/drawing/2014/main" id="{140EAAE7-1BDD-40FF-803C-50216C15963F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6489701" y="879475"/>
            <a:ext cx="277812" cy="2814637"/>
          </a:xfrm>
          <a:prstGeom prst="leftBrace">
            <a:avLst>
              <a:gd name="adj1" fmla="val 207976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180" name="Rectangle 37">
            <a:extLst>
              <a:ext uri="{FF2B5EF4-FFF2-40B4-BE49-F238E27FC236}">
                <a16:creationId xmlns:a16="http://schemas.microsoft.com/office/drawing/2014/main" id="{F998AB19-EAAC-4BAA-88AF-96B5A4CB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313"/>
            <a:ext cx="2398713" cy="355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1600" tIns="30240" rIns="21600" bIns="3024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ts val="2288"/>
              </a:lnSpc>
              <a:spcBef>
                <a:spcPct val="0"/>
              </a:spcBef>
              <a:buClrTx/>
              <a:buFontTx/>
              <a:buNone/>
            </a:pPr>
            <a:r>
              <a:rPr lang="en-US" altLang="lt-LT" sz="2000" b="1"/>
              <a:t>T</a:t>
            </a:r>
            <a:r>
              <a:rPr lang="lt-LT" altLang="lt-LT" sz="2000" b="1"/>
              <a:t>inklo adresą </a:t>
            </a:r>
          </a:p>
          <a:p>
            <a:pPr algn="ctr">
              <a:lnSpc>
                <a:spcPts val="2288"/>
              </a:lnSpc>
              <a:spcBef>
                <a:spcPct val="0"/>
              </a:spcBef>
              <a:buClrTx/>
              <a:buFontTx/>
              <a:buNone/>
            </a:pPr>
            <a:r>
              <a:rPr lang="lt-LT" altLang="lt-LT" sz="2000" b="1"/>
              <a:t>pažyminti dalis</a:t>
            </a:r>
          </a:p>
        </p:txBody>
      </p:sp>
      <p:sp>
        <p:nvSpPr>
          <p:cNvPr id="7181" name="Rectangle 38">
            <a:extLst>
              <a:ext uri="{FF2B5EF4-FFF2-40B4-BE49-F238E27FC236}">
                <a16:creationId xmlns:a16="http://schemas.microsoft.com/office/drawing/2014/main" id="{CDFB8F8B-80A5-4DD2-B231-B9A5537A3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12875"/>
            <a:ext cx="2398713" cy="355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1600" tIns="30240" rIns="21600" bIns="3024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ts val="2288"/>
              </a:lnSpc>
              <a:spcBef>
                <a:spcPct val="0"/>
              </a:spcBef>
              <a:buClrTx/>
              <a:buFontTx/>
              <a:buNone/>
            </a:pPr>
            <a:r>
              <a:rPr lang="en-US" altLang="lt-LT" sz="2000" b="1"/>
              <a:t>M</a:t>
            </a:r>
            <a:r>
              <a:rPr lang="lt-LT" altLang="lt-LT" sz="2000" b="1"/>
              <a:t>azgo </a:t>
            </a:r>
          </a:p>
          <a:p>
            <a:pPr algn="ctr">
              <a:lnSpc>
                <a:spcPts val="2288"/>
              </a:lnSpc>
              <a:spcBef>
                <a:spcPct val="0"/>
              </a:spcBef>
              <a:buClrTx/>
              <a:buFontTx/>
              <a:buNone/>
            </a:pPr>
            <a:r>
              <a:rPr lang="lt-LT" altLang="lt-LT" sz="2000" b="1"/>
              <a:t>                     adresą pažyminti dalis</a:t>
            </a:r>
          </a:p>
        </p:txBody>
      </p:sp>
      <p:sp>
        <p:nvSpPr>
          <p:cNvPr id="7182" name="Line 39">
            <a:extLst>
              <a:ext uri="{FF2B5EF4-FFF2-40B4-BE49-F238E27FC236}">
                <a16:creationId xmlns:a16="http://schemas.microsoft.com/office/drawing/2014/main" id="{B0BF58BC-B904-4286-A39D-CF1ADCE92B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05413" y="2325688"/>
            <a:ext cx="41275" cy="30527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">
            <a:extLst>
              <a:ext uri="{FF2B5EF4-FFF2-40B4-BE49-F238E27FC236}">
                <a16:creationId xmlns:a16="http://schemas.microsoft.com/office/drawing/2014/main" id="{9684AA73-C7E2-47DA-9962-4E0CBB0EFB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46688" y="4867575"/>
            <a:ext cx="736600" cy="1586"/>
          </a:xfrm>
          <a:prstGeom prst="line">
            <a:avLst/>
          </a:prstGeom>
          <a:noFill/>
          <a:ln w="25560">
            <a:solidFill>
              <a:srgbClr val="FFC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">
            <a:extLst>
              <a:ext uri="{FF2B5EF4-FFF2-40B4-BE49-F238E27FC236}">
                <a16:creationId xmlns:a16="http://schemas.microsoft.com/office/drawing/2014/main" id="{19805820-BA18-42D0-8D67-10EDE5C759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4157" y="4893617"/>
            <a:ext cx="736600" cy="1586"/>
          </a:xfrm>
          <a:prstGeom prst="line">
            <a:avLst/>
          </a:prstGeom>
          <a:noFill/>
          <a:ln w="25560">
            <a:solidFill>
              <a:srgbClr val="FFC000"/>
            </a:solidFill>
            <a:miter lim="800000"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F33CBE9E-7911-44D0-B48D-EBA8E4DC5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C1A31FC-CC55-42CE-A072-0F7205DB904D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lt-LT" altLang="lt-LT" sz="1400"/>
          </a:p>
        </p:txBody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2537ED8A-457A-4AAF-9EBF-CF483F7A3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260350"/>
            <a:ext cx="71866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lt-LT" altLang="lt-LT" sz="2800" b="1" dirty="0">
                <a:latin typeface="Times New Roman" panose="02020603050405020304" pitchFamily="18" charset="0"/>
              </a:rPr>
              <a:t>Kokius numerius apima </a:t>
            </a:r>
            <a:r>
              <a:rPr lang="en-US" altLang="lt-LT" sz="2800" b="1" dirty="0" err="1">
                <a:latin typeface="Times New Roman" panose="02020603050405020304" pitchFamily="18" charset="0"/>
              </a:rPr>
              <a:t>segmentas</a:t>
            </a:r>
            <a:r>
              <a:rPr lang="en-US" altLang="lt-LT" sz="2800" b="1" dirty="0">
                <a:latin typeface="Times New Roman" panose="02020603050405020304" pitchFamily="18" charset="0"/>
              </a:rPr>
              <a:t> 3.2.1.64/27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E5C8DA4-D8F0-4DC1-839D-39631FB5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1030288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grpSp>
        <p:nvGrpSpPr>
          <p:cNvPr id="54277" name="Group 4">
            <a:extLst>
              <a:ext uri="{FF2B5EF4-FFF2-40B4-BE49-F238E27FC236}">
                <a16:creationId xmlns:a16="http://schemas.microsoft.com/office/drawing/2014/main" id="{DA444655-2BEE-426A-A009-29F5F54D930F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700213"/>
            <a:ext cx="6691312" cy="1966912"/>
            <a:chOff x="567" y="1071"/>
            <a:chExt cx="4215" cy="1239"/>
          </a:xfrm>
        </p:grpSpPr>
        <p:grpSp>
          <p:nvGrpSpPr>
            <p:cNvPr id="54280" name="Group 5">
              <a:extLst>
                <a:ext uri="{FF2B5EF4-FFF2-40B4-BE49-F238E27FC236}">
                  <a16:creationId xmlns:a16="http://schemas.microsoft.com/office/drawing/2014/main" id="{CF0F5483-FA7C-4E3B-A1B8-EAFE9E315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647"/>
              <a:ext cx="1191" cy="663"/>
              <a:chOff x="567" y="1647"/>
              <a:chExt cx="1191" cy="663"/>
            </a:xfrm>
          </p:grpSpPr>
          <p:grpSp>
            <p:nvGrpSpPr>
              <p:cNvPr id="54368" name="Group 6">
                <a:extLst>
                  <a:ext uri="{FF2B5EF4-FFF2-40B4-BE49-F238E27FC236}">
                    <a16:creationId xmlns:a16="http://schemas.microsoft.com/office/drawing/2014/main" id="{A5FF4528-9765-493B-BB0A-3811957D5D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" y="1647"/>
                <a:ext cx="231" cy="183"/>
                <a:chOff x="567" y="1647"/>
                <a:chExt cx="231" cy="183"/>
              </a:xfrm>
            </p:grpSpPr>
            <p:sp>
              <p:nvSpPr>
                <p:cNvPr id="54375" name="Rectangle 7">
                  <a:extLst>
                    <a:ext uri="{FF2B5EF4-FFF2-40B4-BE49-F238E27FC236}">
                      <a16:creationId xmlns:a16="http://schemas.microsoft.com/office/drawing/2014/main" id="{F9DD7400-2B5A-4B78-BFE3-E405CAEAE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1647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4376" name="Rectangle 8">
                  <a:extLst>
                    <a:ext uri="{FF2B5EF4-FFF2-40B4-BE49-F238E27FC236}">
                      <a16:creationId xmlns:a16="http://schemas.microsoft.com/office/drawing/2014/main" id="{8FD72D29-4841-400D-A143-4F82A753E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" y="1791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  <p:grpSp>
            <p:nvGrpSpPr>
              <p:cNvPr id="54369" name="Group 9">
                <a:extLst>
                  <a:ext uri="{FF2B5EF4-FFF2-40B4-BE49-F238E27FC236}">
                    <a16:creationId xmlns:a16="http://schemas.microsoft.com/office/drawing/2014/main" id="{FE0A8505-97A5-4452-BD1D-8C7F0999DA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7" y="2127"/>
                <a:ext cx="231" cy="183"/>
                <a:chOff x="1527" y="2127"/>
                <a:chExt cx="231" cy="183"/>
              </a:xfrm>
            </p:grpSpPr>
            <p:sp>
              <p:nvSpPr>
                <p:cNvPr id="54373" name="Rectangle 10">
                  <a:extLst>
                    <a:ext uri="{FF2B5EF4-FFF2-40B4-BE49-F238E27FC236}">
                      <a16:creationId xmlns:a16="http://schemas.microsoft.com/office/drawing/2014/main" id="{185492CF-C036-47B8-8957-5EDD3B1D3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5" y="2127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4374" name="Rectangle 11">
                  <a:extLst>
                    <a:ext uri="{FF2B5EF4-FFF2-40B4-BE49-F238E27FC236}">
                      <a16:creationId xmlns:a16="http://schemas.microsoft.com/office/drawing/2014/main" id="{3EE43B65-D065-43C2-B30F-D8F2C54230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7" y="2271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  <p:grpSp>
            <p:nvGrpSpPr>
              <p:cNvPr id="54370" name="Group 12">
                <a:extLst>
                  <a:ext uri="{FF2B5EF4-FFF2-40B4-BE49-F238E27FC236}">
                    <a16:creationId xmlns:a16="http://schemas.microsoft.com/office/drawing/2014/main" id="{117A11A3-74FF-4380-8B96-73DDF693C9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" y="1887"/>
                <a:ext cx="231" cy="183"/>
                <a:chOff x="1047" y="1887"/>
                <a:chExt cx="231" cy="183"/>
              </a:xfrm>
            </p:grpSpPr>
            <p:sp>
              <p:nvSpPr>
                <p:cNvPr id="54371" name="Rectangle 13">
                  <a:extLst>
                    <a:ext uri="{FF2B5EF4-FFF2-40B4-BE49-F238E27FC236}">
                      <a16:creationId xmlns:a16="http://schemas.microsoft.com/office/drawing/2014/main" id="{14C55EBD-F4BF-4B68-B3AC-9DF45C2BC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5" y="1887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4372" name="Rectangle 14">
                  <a:extLst>
                    <a:ext uri="{FF2B5EF4-FFF2-40B4-BE49-F238E27FC236}">
                      <a16:creationId xmlns:a16="http://schemas.microsoft.com/office/drawing/2014/main" id="{20D4D96E-1DD8-47D1-B6A9-7D8E62D5FE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7" y="2031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</p:grpSp>
        <p:sp>
          <p:nvSpPr>
            <p:cNvPr id="54281" name="Line 15">
              <a:extLst>
                <a:ext uri="{FF2B5EF4-FFF2-40B4-BE49-F238E27FC236}">
                  <a16:creationId xmlns:a16="http://schemas.microsoft.com/office/drawing/2014/main" id="{511D2D8D-CDC6-4F2D-9808-5F8B1FAA9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2" y="1343"/>
              <a:ext cx="624" cy="29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Line 16">
              <a:extLst>
                <a:ext uri="{FF2B5EF4-FFF2-40B4-BE49-F238E27FC236}">
                  <a16:creationId xmlns:a16="http://schemas.microsoft.com/office/drawing/2014/main" id="{8C3B05EA-439D-4574-85D1-377FC4938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2" y="1343"/>
              <a:ext cx="326" cy="53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Line 17">
              <a:extLst>
                <a:ext uri="{FF2B5EF4-FFF2-40B4-BE49-F238E27FC236}">
                  <a16:creationId xmlns:a16="http://schemas.microsoft.com/office/drawing/2014/main" id="{FF9E91EF-7F57-42FC-B93D-5189ADDA1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" y="1343"/>
              <a:ext cx="27" cy="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284" name="Group 18">
              <a:extLst>
                <a:ext uri="{FF2B5EF4-FFF2-40B4-BE49-F238E27FC236}">
                  <a16:creationId xmlns:a16="http://schemas.microsoft.com/office/drawing/2014/main" id="{30CDB8EF-44BC-43D7-9FF2-D4E1505E7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1" y="1647"/>
              <a:ext cx="1191" cy="663"/>
              <a:chOff x="3591" y="1647"/>
              <a:chExt cx="1191" cy="663"/>
            </a:xfrm>
          </p:grpSpPr>
          <p:grpSp>
            <p:nvGrpSpPr>
              <p:cNvPr id="54359" name="Group 19">
                <a:extLst>
                  <a:ext uri="{FF2B5EF4-FFF2-40B4-BE49-F238E27FC236}">
                    <a16:creationId xmlns:a16="http://schemas.microsoft.com/office/drawing/2014/main" id="{7A48747A-6F6A-49BE-9891-7739DC41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1" y="1647"/>
                <a:ext cx="231" cy="183"/>
                <a:chOff x="3591" y="1647"/>
                <a:chExt cx="231" cy="183"/>
              </a:xfrm>
            </p:grpSpPr>
            <p:sp>
              <p:nvSpPr>
                <p:cNvPr id="54366" name="Rectangle 20">
                  <a:extLst>
                    <a:ext uri="{FF2B5EF4-FFF2-40B4-BE49-F238E27FC236}">
                      <a16:creationId xmlns:a16="http://schemas.microsoft.com/office/drawing/2014/main" id="{CCB045EE-9676-46C2-A316-4CB55C3105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9" y="1647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4367" name="Rectangle 21">
                  <a:extLst>
                    <a:ext uri="{FF2B5EF4-FFF2-40B4-BE49-F238E27FC236}">
                      <a16:creationId xmlns:a16="http://schemas.microsoft.com/office/drawing/2014/main" id="{3D776852-E64B-4AB3-9003-E0B8BA806E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1" y="1791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  <p:grpSp>
            <p:nvGrpSpPr>
              <p:cNvPr id="54360" name="Group 22">
                <a:extLst>
                  <a:ext uri="{FF2B5EF4-FFF2-40B4-BE49-F238E27FC236}">
                    <a16:creationId xmlns:a16="http://schemas.microsoft.com/office/drawing/2014/main" id="{5B9D4E94-3B1F-4F7B-B629-4BF8CC374E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1" y="2127"/>
                <a:ext cx="231" cy="183"/>
                <a:chOff x="4551" y="2127"/>
                <a:chExt cx="231" cy="183"/>
              </a:xfrm>
            </p:grpSpPr>
            <p:sp>
              <p:nvSpPr>
                <p:cNvPr id="54364" name="Rectangle 23">
                  <a:extLst>
                    <a:ext uri="{FF2B5EF4-FFF2-40B4-BE49-F238E27FC236}">
                      <a16:creationId xmlns:a16="http://schemas.microsoft.com/office/drawing/2014/main" id="{3B60657C-0D66-4246-9D6E-53742C7868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9" y="2127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4365" name="Rectangle 24">
                  <a:extLst>
                    <a:ext uri="{FF2B5EF4-FFF2-40B4-BE49-F238E27FC236}">
                      <a16:creationId xmlns:a16="http://schemas.microsoft.com/office/drawing/2014/main" id="{854CFBD2-A2A2-440D-A73A-589AD72E9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1" y="2271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  <p:grpSp>
            <p:nvGrpSpPr>
              <p:cNvPr id="54361" name="Group 25">
                <a:extLst>
                  <a:ext uri="{FF2B5EF4-FFF2-40B4-BE49-F238E27FC236}">
                    <a16:creationId xmlns:a16="http://schemas.microsoft.com/office/drawing/2014/main" id="{EF394DF2-2BE5-4A65-BAA4-7C6CE6EC60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1" y="1887"/>
                <a:ext cx="231" cy="183"/>
                <a:chOff x="4071" y="1887"/>
                <a:chExt cx="231" cy="183"/>
              </a:xfrm>
            </p:grpSpPr>
            <p:sp>
              <p:nvSpPr>
                <p:cNvPr id="54362" name="Rectangle 26">
                  <a:extLst>
                    <a:ext uri="{FF2B5EF4-FFF2-40B4-BE49-F238E27FC236}">
                      <a16:creationId xmlns:a16="http://schemas.microsoft.com/office/drawing/2014/main" id="{389C17D4-CE97-41AA-AF82-CA601AC10C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9" y="1887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4363" name="Rectangle 27">
                  <a:extLst>
                    <a:ext uri="{FF2B5EF4-FFF2-40B4-BE49-F238E27FC236}">
                      <a16:creationId xmlns:a16="http://schemas.microsoft.com/office/drawing/2014/main" id="{2BB39615-FA09-4EBC-94BD-D85104C672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1" y="2031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</p:grpSp>
        <p:sp>
          <p:nvSpPr>
            <p:cNvPr id="54285" name="Line 28">
              <a:extLst>
                <a:ext uri="{FF2B5EF4-FFF2-40B4-BE49-F238E27FC236}">
                  <a16:creationId xmlns:a16="http://schemas.microsoft.com/office/drawing/2014/main" id="{39C48921-8FEA-431D-9138-A0BB0F863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6" y="1297"/>
              <a:ext cx="140" cy="34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Line 29">
              <a:extLst>
                <a:ext uri="{FF2B5EF4-FFF2-40B4-BE49-F238E27FC236}">
                  <a16:creationId xmlns:a16="http://schemas.microsoft.com/office/drawing/2014/main" id="{0FE8057A-354B-4A19-BF9C-1FB1F9259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2" y="1252"/>
              <a:ext cx="204" cy="62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Line 30">
              <a:extLst>
                <a:ext uri="{FF2B5EF4-FFF2-40B4-BE49-F238E27FC236}">
                  <a16:creationId xmlns:a16="http://schemas.microsoft.com/office/drawing/2014/main" id="{D04AFC3C-76DC-4F98-B3EB-9CA4E8982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1297"/>
              <a:ext cx="502" cy="8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Line 31">
              <a:extLst>
                <a:ext uri="{FF2B5EF4-FFF2-40B4-BE49-F238E27FC236}">
                  <a16:creationId xmlns:a16="http://schemas.microsoft.com/office/drawing/2014/main" id="{54AE8914-DB59-48FA-926B-2FA9B726F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" y="1207"/>
              <a:ext cx="794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9" name="Line 32">
              <a:extLst>
                <a:ext uri="{FF2B5EF4-FFF2-40B4-BE49-F238E27FC236}">
                  <a16:creationId xmlns:a16="http://schemas.microsoft.com/office/drawing/2014/main" id="{5B1FAC5B-0941-44B8-9BE8-B0DAB09A2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" y="1161"/>
              <a:ext cx="882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290" name="Group 33">
              <a:extLst>
                <a:ext uri="{FF2B5EF4-FFF2-40B4-BE49-F238E27FC236}">
                  <a16:creationId xmlns:a16="http://schemas.microsoft.com/office/drawing/2014/main" id="{54C2B5B8-A908-4233-AA14-347326D21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1081"/>
              <a:ext cx="533" cy="221"/>
              <a:chOff x="2532" y="1081"/>
              <a:chExt cx="533" cy="221"/>
            </a:xfrm>
          </p:grpSpPr>
          <p:sp>
            <p:nvSpPr>
              <p:cNvPr id="54337" name="Oval 34">
                <a:extLst>
                  <a:ext uri="{FF2B5EF4-FFF2-40B4-BE49-F238E27FC236}">
                    <a16:creationId xmlns:a16="http://schemas.microsoft.com/office/drawing/2014/main" id="{EEB48F80-05E6-4392-8998-9FA9B2101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" y="1179"/>
                <a:ext cx="520" cy="123"/>
              </a:xfrm>
              <a:prstGeom prst="ellipse">
                <a:avLst/>
              </a:prstGeom>
              <a:solidFill>
                <a:srgbClr val="0078AA"/>
              </a:solidFill>
              <a:ln w="324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4338" name="Rectangle 35">
                <a:extLst>
                  <a:ext uri="{FF2B5EF4-FFF2-40B4-BE49-F238E27FC236}">
                    <a16:creationId xmlns:a16="http://schemas.microsoft.com/office/drawing/2014/main" id="{4913F99D-6F08-40A1-8BB9-28052F6DC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1150"/>
                <a:ext cx="525" cy="90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4339" name="Rectangle 36">
                <a:extLst>
                  <a:ext uri="{FF2B5EF4-FFF2-40B4-BE49-F238E27FC236}">
                    <a16:creationId xmlns:a16="http://schemas.microsoft.com/office/drawing/2014/main" id="{A2CE979C-7D7B-4F72-B5C5-9A17BADC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1150"/>
                <a:ext cx="525" cy="90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4340" name="Oval 37">
                <a:extLst>
                  <a:ext uri="{FF2B5EF4-FFF2-40B4-BE49-F238E27FC236}">
                    <a16:creationId xmlns:a16="http://schemas.microsoft.com/office/drawing/2014/main" id="{45F1F56A-8C4D-460D-A143-508760B91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" y="1081"/>
                <a:ext cx="520" cy="123"/>
              </a:xfrm>
              <a:prstGeom prst="ellipse">
                <a:avLst/>
              </a:prstGeom>
              <a:solidFill>
                <a:srgbClr val="00B4FF"/>
              </a:solidFill>
              <a:ln w="324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4341" name="Freeform 38">
                <a:extLst>
                  <a:ext uri="{FF2B5EF4-FFF2-40B4-BE49-F238E27FC236}">
                    <a16:creationId xmlns:a16="http://schemas.microsoft.com/office/drawing/2014/main" id="{0A96A8EA-D54C-4077-9FE8-EB0C4C163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2" y="1099"/>
                <a:ext cx="166" cy="36"/>
              </a:xfrm>
              <a:custGeom>
                <a:avLst/>
                <a:gdLst>
                  <a:gd name="T0" fmla="*/ 0 w 206"/>
                  <a:gd name="T1" fmla="*/ 1 h 68"/>
                  <a:gd name="T2" fmla="*/ 1 w 206"/>
                  <a:gd name="T3" fmla="*/ 1 h 68"/>
                  <a:gd name="T4" fmla="*/ 1 w 206"/>
                  <a:gd name="T5" fmla="*/ 1 h 68"/>
                  <a:gd name="T6" fmla="*/ 1 w 206"/>
                  <a:gd name="T7" fmla="*/ 1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1 h 68"/>
                  <a:gd name="T14" fmla="*/ 0 w 206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0" y="53"/>
                    </a:moveTo>
                    <a:lnTo>
                      <a:pt x="45" y="68"/>
                    </a:lnTo>
                    <a:lnTo>
                      <a:pt x="157" y="23"/>
                    </a:lnTo>
                    <a:lnTo>
                      <a:pt x="206" y="37"/>
                    </a:lnTo>
                    <a:lnTo>
                      <a:pt x="180" y="0"/>
                    </a:lnTo>
                    <a:lnTo>
                      <a:pt x="49" y="0"/>
                    </a:lnTo>
                    <a:lnTo>
                      <a:pt x="102" y="1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2" name="Freeform 39">
                <a:extLst>
                  <a:ext uri="{FF2B5EF4-FFF2-40B4-BE49-F238E27FC236}">
                    <a16:creationId xmlns:a16="http://schemas.microsoft.com/office/drawing/2014/main" id="{3EBFF754-FA1A-4857-94F7-E728FD168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2" y="1099"/>
                <a:ext cx="166" cy="36"/>
              </a:xfrm>
              <a:custGeom>
                <a:avLst/>
                <a:gdLst>
                  <a:gd name="T0" fmla="*/ 0 w 206"/>
                  <a:gd name="T1" fmla="*/ 1 h 68"/>
                  <a:gd name="T2" fmla="*/ 1 w 206"/>
                  <a:gd name="T3" fmla="*/ 1 h 68"/>
                  <a:gd name="T4" fmla="*/ 1 w 206"/>
                  <a:gd name="T5" fmla="*/ 1 h 68"/>
                  <a:gd name="T6" fmla="*/ 1 w 206"/>
                  <a:gd name="T7" fmla="*/ 1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1 h 68"/>
                  <a:gd name="T14" fmla="*/ 0 w 206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0" y="53"/>
                    </a:moveTo>
                    <a:lnTo>
                      <a:pt x="45" y="68"/>
                    </a:lnTo>
                    <a:lnTo>
                      <a:pt x="157" y="23"/>
                    </a:lnTo>
                    <a:lnTo>
                      <a:pt x="206" y="37"/>
                    </a:lnTo>
                    <a:lnTo>
                      <a:pt x="180" y="0"/>
                    </a:lnTo>
                    <a:lnTo>
                      <a:pt x="49" y="0"/>
                    </a:lnTo>
                    <a:lnTo>
                      <a:pt x="102" y="1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3" name="Freeform 40">
                <a:extLst>
                  <a:ext uri="{FF2B5EF4-FFF2-40B4-BE49-F238E27FC236}">
                    <a16:creationId xmlns:a16="http://schemas.microsoft.com/office/drawing/2014/main" id="{404F8DFE-B18B-4E1B-BCDA-0ACBAF39F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4" y="1150"/>
                <a:ext cx="164" cy="38"/>
              </a:xfrm>
              <a:custGeom>
                <a:avLst/>
                <a:gdLst>
                  <a:gd name="T0" fmla="*/ 1 w 206"/>
                  <a:gd name="T1" fmla="*/ 1 h 73"/>
                  <a:gd name="T2" fmla="*/ 1 w 206"/>
                  <a:gd name="T3" fmla="*/ 0 h 73"/>
                  <a:gd name="T4" fmla="*/ 1 w 206"/>
                  <a:gd name="T5" fmla="*/ 1 h 73"/>
                  <a:gd name="T6" fmla="*/ 0 w 206"/>
                  <a:gd name="T7" fmla="*/ 1 h 73"/>
                  <a:gd name="T8" fmla="*/ 1 w 206"/>
                  <a:gd name="T9" fmla="*/ 1 h 73"/>
                  <a:gd name="T10" fmla="*/ 1 w 206"/>
                  <a:gd name="T11" fmla="*/ 1 h 73"/>
                  <a:gd name="T12" fmla="*/ 1 w 206"/>
                  <a:gd name="T13" fmla="*/ 1 h 73"/>
                  <a:gd name="T14" fmla="*/ 1 w 206"/>
                  <a:gd name="T15" fmla="*/ 1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73"/>
                  <a:gd name="T26" fmla="*/ 206 w 206"/>
                  <a:gd name="T27" fmla="*/ 73 h 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73">
                    <a:moveTo>
                      <a:pt x="206" y="14"/>
                    </a:moveTo>
                    <a:lnTo>
                      <a:pt x="161" y="0"/>
                    </a:lnTo>
                    <a:lnTo>
                      <a:pt x="54" y="45"/>
                    </a:lnTo>
                    <a:lnTo>
                      <a:pt x="0" y="30"/>
                    </a:lnTo>
                    <a:lnTo>
                      <a:pt x="26" y="73"/>
                    </a:lnTo>
                    <a:lnTo>
                      <a:pt x="161" y="73"/>
                    </a:lnTo>
                    <a:lnTo>
                      <a:pt x="103" y="57"/>
                    </a:lnTo>
                    <a:lnTo>
                      <a:pt x="20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4" name="Freeform 41">
                <a:extLst>
                  <a:ext uri="{FF2B5EF4-FFF2-40B4-BE49-F238E27FC236}">
                    <a16:creationId xmlns:a16="http://schemas.microsoft.com/office/drawing/2014/main" id="{AA967C95-73BC-4E8F-ACF4-8D72769A8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4" y="1150"/>
                <a:ext cx="164" cy="38"/>
              </a:xfrm>
              <a:custGeom>
                <a:avLst/>
                <a:gdLst>
                  <a:gd name="T0" fmla="*/ 1 w 206"/>
                  <a:gd name="T1" fmla="*/ 1 h 73"/>
                  <a:gd name="T2" fmla="*/ 1 w 206"/>
                  <a:gd name="T3" fmla="*/ 0 h 73"/>
                  <a:gd name="T4" fmla="*/ 1 w 206"/>
                  <a:gd name="T5" fmla="*/ 1 h 73"/>
                  <a:gd name="T6" fmla="*/ 0 w 206"/>
                  <a:gd name="T7" fmla="*/ 1 h 73"/>
                  <a:gd name="T8" fmla="*/ 1 w 206"/>
                  <a:gd name="T9" fmla="*/ 1 h 73"/>
                  <a:gd name="T10" fmla="*/ 1 w 206"/>
                  <a:gd name="T11" fmla="*/ 1 h 73"/>
                  <a:gd name="T12" fmla="*/ 1 w 206"/>
                  <a:gd name="T13" fmla="*/ 1 h 73"/>
                  <a:gd name="T14" fmla="*/ 1 w 206"/>
                  <a:gd name="T15" fmla="*/ 1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73"/>
                  <a:gd name="T26" fmla="*/ 206 w 206"/>
                  <a:gd name="T27" fmla="*/ 73 h 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73">
                    <a:moveTo>
                      <a:pt x="206" y="14"/>
                    </a:moveTo>
                    <a:lnTo>
                      <a:pt x="161" y="0"/>
                    </a:lnTo>
                    <a:lnTo>
                      <a:pt x="54" y="45"/>
                    </a:lnTo>
                    <a:lnTo>
                      <a:pt x="0" y="30"/>
                    </a:lnTo>
                    <a:lnTo>
                      <a:pt x="26" y="73"/>
                    </a:lnTo>
                    <a:lnTo>
                      <a:pt x="161" y="73"/>
                    </a:lnTo>
                    <a:lnTo>
                      <a:pt x="103" y="57"/>
                    </a:lnTo>
                    <a:lnTo>
                      <a:pt x="20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5" name="Freeform 42">
                <a:extLst>
                  <a:ext uri="{FF2B5EF4-FFF2-40B4-BE49-F238E27FC236}">
                    <a16:creationId xmlns:a16="http://schemas.microsoft.com/office/drawing/2014/main" id="{DD8D890A-F820-45AC-ABDA-EF91DA90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" y="1098"/>
                <a:ext cx="163" cy="33"/>
              </a:xfrm>
              <a:custGeom>
                <a:avLst/>
                <a:gdLst>
                  <a:gd name="T0" fmla="*/ 0 w 206"/>
                  <a:gd name="T1" fmla="*/ 0 h 68"/>
                  <a:gd name="T2" fmla="*/ 1 w 206"/>
                  <a:gd name="T3" fmla="*/ 0 h 68"/>
                  <a:gd name="T4" fmla="*/ 1 w 206"/>
                  <a:gd name="T5" fmla="*/ 0 h 68"/>
                  <a:gd name="T6" fmla="*/ 1 w 206"/>
                  <a:gd name="T7" fmla="*/ 0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0 h 68"/>
                  <a:gd name="T14" fmla="*/ 0 w 206"/>
                  <a:gd name="T15" fmla="*/ 0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0" y="14"/>
                    </a:moveTo>
                    <a:lnTo>
                      <a:pt x="45" y="0"/>
                    </a:lnTo>
                    <a:lnTo>
                      <a:pt x="157" y="41"/>
                    </a:lnTo>
                    <a:lnTo>
                      <a:pt x="206" y="30"/>
                    </a:lnTo>
                    <a:lnTo>
                      <a:pt x="180" y="68"/>
                    </a:lnTo>
                    <a:lnTo>
                      <a:pt x="49" y="68"/>
                    </a:lnTo>
                    <a:lnTo>
                      <a:pt x="103" y="57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6" name="Freeform 43">
                <a:extLst>
                  <a:ext uri="{FF2B5EF4-FFF2-40B4-BE49-F238E27FC236}">
                    <a16:creationId xmlns:a16="http://schemas.microsoft.com/office/drawing/2014/main" id="{D666E416-5830-41FD-9A18-FE076A267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" y="1098"/>
                <a:ext cx="163" cy="33"/>
              </a:xfrm>
              <a:custGeom>
                <a:avLst/>
                <a:gdLst>
                  <a:gd name="T0" fmla="*/ 0 w 206"/>
                  <a:gd name="T1" fmla="*/ 0 h 68"/>
                  <a:gd name="T2" fmla="*/ 1 w 206"/>
                  <a:gd name="T3" fmla="*/ 0 h 68"/>
                  <a:gd name="T4" fmla="*/ 1 w 206"/>
                  <a:gd name="T5" fmla="*/ 0 h 68"/>
                  <a:gd name="T6" fmla="*/ 1 w 206"/>
                  <a:gd name="T7" fmla="*/ 0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0 h 68"/>
                  <a:gd name="T14" fmla="*/ 0 w 206"/>
                  <a:gd name="T15" fmla="*/ 0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0" y="14"/>
                    </a:moveTo>
                    <a:lnTo>
                      <a:pt x="45" y="0"/>
                    </a:lnTo>
                    <a:lnTo>
                      <a:pt x="157" y="41"/>
                    </a:lnTo>
                    <a:lnTo>
                      <a:pt x="206" y="30"/>
                    </a:lnTo>
                    <a:lnTo>
                      <a:pt x="180" y="68"/>
                    </a:lnTo>
                    <a:lnTo>
                      <a:pt x="49" y="68"/>
                    </a:lnTo>
                    <a:lnTo>
                      <a:pt x="103" y="57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7" name="Freeform 44">
                <a:extLst>
                  <a:ext uri="{FF2B5EF4-FFF2-40B4-BE49-F238E27FC236}">
                    <a16:creationId xmlns:a16="http://schemas.microsoft.com/office/drawing/2014/main" id="{F91559F1-1A5A-42A5-ACAE-2C9FA2095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155"/>
                <a:ext cx="163" cy="35"/>
              </a:xfrm>
              <a:custGeom>
                <a:avLst/>
                <a:gdLst>
                  <a:gd name="T0" fmla="*/ 1 w 206"/>
                  <a:gd name="T1" fmla="*/ 1 h 68"/>
                  <a:gd name="T2" fmla="*/ 1 w 206"/>
                  <a:gd name="T3" fmla="*/ 1 h 68"/>
                  <a:gd name="T4" fmla="*/ 1 w 206"/>
                  <a:gd name="T5" fmla="*/ 1 h 68"/>
                  <a:gd name="T6" fmla="*/ 0 w 206"/>
                  <a:gd name="T7" fmla="*/ 1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1 h 68"/>
                  <a:gd name="T14" fmla="*/ 1 w 206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206" y="53"/>
                    </a:moveTo>
                    <a:lnTo>
                      <a:pt x="162" y="68"/>
                    </a:lnTo>
                    <a:lnTo>
                      <a:pt x="53" y="22"/>
                    </a:lnTo>
                    <a:lnTo>
                      <a:pt x="0" y="37"/>
                    </a:lnTo>
                    <a:lnTo>
                      <a:pt x="27" y="0"/>
                    </a:lnTo>
                    <a:lnTo>
                      <a:pt x="162" y="0"/>
                    </a:lnTo>
                    <a:lnTo>
                      <a:pt x="104" y="10"/>
                    </a:lnTo>
                    <a:lnTo>
                      <a:pt x="206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8" name="Freeform 45">
                <a:extLst>
                  <a:ext uri="{FF2B5EF4-FFF2-40B4-BE49-F238E27FC236}">
                    <a16:creationId xmlns:a16="http://schemas.microsoft.com/office/drawing/2014/main" id="{58686774-82E6-49EA-B55E-A8726FDD9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155"/>
                <a:ext cx="163" cy="35"/>
              </a:xfrm>
              <a:custGeom>
                <a:avLst/>
                <a:gdLst>
                  <a:gd name="T0" fmla="*/ 1 w 206"/>
                  <a:gd name="T1" fmla="*/ 1 h 68"/>
                  <a:gd name="T2" fmla="*/ 1 w 206"/>
                  <a:gd name="T3" fmla="*/ 1 h 68"/>
                  <a:gd name="T4" fmla="*/ 1 w 206"/>
                  <a:gd name="T5" fmla="*/ 1 h 68"/>
                  <a:gd name="T6" fmla="*/ 0 w 206"/>
                  <a:gd name="T7" fmla="*/ 1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1 h 68"/>
                  <a:gd name="T14" fmla="*/ 1 w 206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206" y="53"/>
                    </a:moveTo>
                    <a:lnTo>
                      <a:pt x="162" y="68"/>
                    </a:lnTo>
                    <a:lnTo>
                      <a:pt x="53" y="22"/>
                    </a:lnTo>
                    <a:lnTo>
                      <a:pt x="0" y="37"/>
                    </a:lnTo>
                    <a:lnTo>
                      <a:pt x="27" y="0"/>
                    </a:lnTo>
                    <a:lnTo>
                      <a:pt x="162" y="0"/>
                    </a:lnTo>
                    <a:lnTo>
                      <a:pt x="104" y="10"/>
                    </a:lnTo>
                    <a:lnTo>
                      <a:pt x="206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9" name="Freeform 46">
                <a:extLst>
                  <a:ext uri="{FF2B5EF4-FFF2-40B4-BE49-F238E27FC236}">
                    <a16:creationId xmlns:a16="http://schemas.microsoft.com/office/drawing/2014/main" id="{A5135175-10AB-477A-9DC5-ACDDA6C5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" y="1102"/>
                <a:ext cx="165" cy="35"/>
              </a:xfrm>
              <a:custGeom>
                <a:avLst/>
                <a:gdLst>
                  <a:gd name="T0" fmla="*/ 0 w 208"/>
                  <a:gd name="T1" fmla="*/ 0 h 69"/>
                  <a:gd name="T2" fmla="*/ 0 w 208"/>
                  <a:gd name="T3" fmla="*/ 0 h 69"/>
                  <a:gd name="T4" fmla="*/ 0 w 208"/>
                  <a:gd name="T5" fmla="*/ 0 h 69"/>
                  <a:gd name="T6" fmla="*/ 0 w 208"/>
                  <a:gd name="T7" fmla="*/ 0 h 69"/>
                  <a:gd name="T8" fmla="*/ 0 w 208"/>
                  <a:gd name="T9" fmla="*/ 0 h 69"/>
                  <a:gd name="T10" fmla="*/ 0 w 208"/>
                  <a:gd name="T11" fmla="*/ 0 h 69"/>
                  <a:gd name="T12" fmla="*/ 0 w 208"/>
                  <a:gd name="T13" fmla="*/ 0 h 69"/>
                  <a:gd name="T14" fmla="*/ 0 w 208"/>
                  <a:gd name="T15" fmla="*/ 0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8"/>
                  <a:gd name="T25" fmla="*/ 0 h 69"/>
                  <a:gd name="T26" fmla="*/ 208 w 208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8" h="69">
                    <a:moveTo>
                      <a:pt x="0" y="54"/>
                    </a:moveTo>
                    <a:lnTo>
                      <a:pt x="46" y="69"/>
                    </a:lnTo>
                    <a:lnTo>
                      <a:pt x="158" y="23"/>
                    </a:lnTo>
                    <a:lnTo>
                      <a:pt x="208" y="38"/>
                    </a:lnTo>
                    <a:lnTo>
                      <a:pt x="180" y="0"/>
                    </a:lnTo>
                    <a:lnTo>
                      <a:pt x="49" y="0"/>
                    </a:lnTo>
                    <a:lnTo>
                      <a:pt x="104" y="12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0" name="Freeform 47">
                <a:extLst>
                  <a:ext uri="{FF2B5EF4-FFF2-40B4-BE49-F238E27FC236}">
                    <a16:creationId xmlns:a16="http://schemas.microsoft.com/office/drawing/2014/main" id="{411BE82C-3F7B-4E4C-B256-39053F840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" y="1102"/>
                <a:ext cx="165" cy="35"/>
              </a:xfrm>
              <a:custGeom>
                <a:avLst/>
                <a:gdLst>
                  <a:gd name="T0" fmla="*/ 0 w 208"/>
                  <a:gd name="T1" fmla="*/ 0 h 69"/>
                  <a:gd name="T2" fmla="*/ 0 w 208"/>
                  <a:gd name="T3" fmla="*/ 0 h 69"/>
                  <a:gd name="T4" fmla="*/ 0 w 208"/>
                  <a:gd name="T5" fmla="*/ 0 h 69"/>
                  <a:gd name="T6" fmla="*/ 0 w 208"/>
                  <a:gd name="T7" fmla="*/ 0 h 69"/>
                  <a:gd name="T8" fmla="*/ 0 w 208"/>
                  <a:gd name="T9" fmla="*/ 0 h 69"/>
                  <a:gd name="T10" fmla="*/ 0 w 208"/>
                  <a:gd name="T11" fmla="*/ 0 h 69"/>
                  <a:gd name="T12" fmla="*/ 0 w 208"/>
                  <a:gd name="T13" fmla="*/ 0 h 69"/>
                  <a:gd name="T14" fmla="*/ 0 w 208"/>
                  <a:gd name="T15" fmla="*/ 0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8"/>
                  <a:gd name="T25" fmla="*/ 0 h 69"/>
                  <a:gd name="T26" fmla="*/ 208 w 208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8" h="69">
                    <a:moveTo>
                      <a:pt x="0" y="54"/>
                    </a:moveTo>
                    <a:lnTo>
                      <a:pt x="46" y="69"/>
                    </a:lnTo>
                    <a:lnTo>
                      <a:pt x="158" y="23"/>
                    </a:lnTo>
                    <a:lnTo>
                      <a:pt x="208" y="38"/>
                    </a:lnTo>
                    <a:lnTo>
                      <a:pt x="180" y="0"/>
                    </a:lnTo>
                    <a:lnTo>
                      <a:pt x="49" y="0"/>
                    </a:lnTo>
                    <a:lnTo>
                      <a:pt x="104" y="12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1" name="Freeform 48">
                <a:extLst>
                  <a:ext uri="{FF2B5EF4-FFF2-40B4-BE49-F238E27FC236}">
                    <a16:creationId xmlns:a16="http://schemas.microsoft.com/office/drawing/2014/main" id="{4CED4FC6-1377-4CBA-AB9F-B39DD88A1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1154"/>
                <a:ext cx="165" cy="36"/>
              </a:xfrm>
              <a:custGeom>
                <a:avLst/>
                <a:gdLst>
                  <a:gd name="T0" fmla="*/ 1 w 207"/>
                  <a:gd name="T1" fmla="*/ 0 h 72"/>
                  <a:gd name="T2" fmla="*/ 1 w 207"/>
                  <a:gd name="T3" fmla="*/ 0 h 72"/>
                  <a:gd name="T4" fmla="*/ 1 w 207"/>
                  <a:gd name="T5" fmla="*/ 0 h 72"/>
                  <a:gd name="T6" fmla="*/ 0 w 207"/>
                  <a:gd name="T7" fmla="*/ 0 h 72"/>
                  <a:gd name="T8" fmla="*/ 1 w 207"/>
                  <a:gd name="T9" fmla="*/ 0 h 72"/>
                  <a:gd name="T10" fmla="*/ 1 w 207"/>
                  <a:gd name="T11" fmla="*/ 0 h 72"/>
                  <a:gd name="T12" fmla="*/ 1 w 207"/>
                  <a:gd name="T13" fmla="*/ 0 h 72"/>
                  <a:gd name="T14" fmla="*/ 1 w 207"/>
                  <a:gd name="T15" fmla="*/ 0 h 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7"/>
                  <a:gd name="T25" fmla="*/ 0 h 72"/>
                  <a:gd name="T26" fmla="*/ 207 w 207"/>
                  <a:gd name="T27" fmla="*/ 72 h 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7" h="72">
                    <a:moveTo>
                      <a:pt x="207" y="14"/>
                    </a:moveTo>
                    <a:lnTo>
                      <a:pt x="161" y="0"/>
                    </a:lnTo>
                    <a:lnTo>
                      <a:pt x="53" y="45"/>
                    </a:lnTo>
                    <a:lnTo>
                      <a:pt x="0" y="30"/>
                    </a:lnTo>
                    <a:lnTo>
                      <a:pt x="27" y="72"/>
                    </a:lnTo>
                    <a:lnTo>
                      <a:pt x="161" y="72"/>
                    </a:lnTo>
                    <a:lnTo>
                      <a:pt x="102" y="57"/>
                    </a:lnTo>
                    <a:lnTo>
                      <a:pt x="20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2" name="Freeform 49">
                <a:extLst>
                  <a:ext uri="{FF2B5EF4-FFF2-40B4-BE49-F238E27FC236}">
                    <a16:creationId xmlns:a16="http://schemas.microsoft.com/office/drawing/2014/main" id="{18D2D747-8455-46D7-B2C5-0D705FDD9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1154"/>
                <a:ext cx="165" cy="36"/>
              </a:xfrm>
              <a:custGeom>
                <a:avLst/>
                <a:gdLst>
                  <a:gd name="T0" fmla="*/ 1 w 207"/>
                  <a:gd name="T1" fmla="*/ 0 h 72"/>
                  <a:gd name="T2" fmla="*/ 1 w 207"/>
                  <a:gd name="T3" fmla="*/ 0 h 72"/>
                  <a:gd name="T4" fmla="*/ 1 w 207"/>
                  <a:gd name="T5" fmla="*/ 0 h 72"/>
                  <a:gd name="T6" fmla="*/ 0 w 207"/>
                  <a:gd name="T7" fmla="*/ 0 h 72"/>
                  <a:gd name="T8" fmla="*/ 1 w 207"/>
                  <a:gd name="T9" fmla="*/ 0 h 72"/>
                  <a:gd name="T10" fmla="*/ 1 w 207"/>
                  <a:gd name="T11" fmla="*/ 0 h 72"/>
                  <a:gd name="T12" fmla="*/ 1 w 207"/>
                  <a:gd name="T13" fmla="*/ 0 h 72"/>
                  <a:gd name="T14" fmla="*/ 1 w 207"/>
                  <a:gd name="T15" fmla="*/ 0 h 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7"/>
                  <a:gd name="T25" fmla="*/ 0 h 72"/>
                  <a:gd name="T26" fmla="*/ 207 w 207"/>
                  <a:gd name="T27" fmla="*/ 72 h 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7" h="72">
                    <a:moveTo>
                      <a:pt x="207" y="14"/>
                    </a:moveTo>
                    <a:lnTo>
                      <a:pt x="161" y="0"/>
                    </a:lnTo>
                    <a:lnTo>
                      <a:pt x="53" y="45"/>
                    </a:lnTo>
                    <a:lnTo>
                      <a:pt x="0" y="30"/>
                    </a:lnTo>
                    <a:lnTo>
                      <a:pt x="27" y="72"/>
                    </a:lnTo>
                    <a:lnTo>
                      <a:pt x="161" y="72"/>
                    </a:lnTo>
                    <a:lnTo>
                      <a:pt x="102" y="57"/>
                    </a:lnTo>
                    <a:lnTo>
                      <a:pt x="20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3" name="Freeform 50">
                <a:extLst>
                  <a:ext uri="{FF2B5EF4-FFF2-40B4-BE49-F238E27FC236}">
                    <a16:creationId xmlns:a16="http://schemas.microsoft.com/office/drawing/2014/main" id="{BC90652C-7587-46BA-8E77-13B031A2B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1099"/>
                <a:ext cx="163" cy="36"/>
              </a:xfrm>
              <a:custGeom>
                <a:avLst/>
                <a:gdLst>
                  <a:gd name="T0" fmla="*/ 0 w 205"/>
                  <a:gd name="T1" fmla="*/ 1 h 68"/>
                  <a:gd name="T2" fmla="*/ 1 w 205"/>
                  <a:gd name="T3" fmla="*/ 0 h 68"/>
                  <a:gd name="T4" fmla="*/ 1 w 205"/>
                  <a:gd name="T5" fmla="*/ 1 h 68"/>
                  <a:gd name="T6" fmla="*/ 1 w 205"/>
                  <a:gd name="T7" fmla="*/ 1 h 68"/>
                  <a:gd name="T8" fmla="*/ 1 w 205"/>
                  <a:gd name="T9" fmla="*/ 1 h 68"/>
                  <a:gd name="T10" fmla="*/ 1 w 205"/>
                  <a:gd name="T11" fmla="*/ 1 h 68"/>
                  <a:gd name="T12" fmla="*/ 1 w 205"/>
                  <a:gd name="T13" fmla="*/ 1 h 68"/>
                  <a:gd name="T14" fmla="*/ 0 w 205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5"/>
                  <a:gd name="T25" fmla="*/ 0 h 68"/>
                  <a:gd name="T26" fmla="*/ 205 w 205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5" h="68">
                    <a:moveTo>
                      <a:pt x="0" y="15"/>
                    </a:moveTo>
                    <a:lnTo>
                      <a:pt x="45" y="0"/>
                    </a:lnTo>
                    <a:lnTo>
                      <a:pt x="156" y="41"/>
                    </a:lnTo>
                    <a:lnTo>
                      <a:pt x="205" y="31"/>
                    </a:lnTo>
                    <a:lnTo>
                      <a:pt x="179" y="68"/>
                    </a:lnTo>
                    <a:lnTo>
                      <a:pt x="49" y="68"/>
                    </a:lnTo>
                    <a:lnTo>
                      <a:pt x="103" y="57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4" name="Freeform 51">
                <a:extLst>
                  <a:ext uri="{FF2B5EF4-FFF2-40B4-BE49-F238E27FC236}">
                    <a16:creationId xmlns:a16="http://schemas.microsoft.com/office/drawing/2014/main" id="{D95ECBB0-1215-402D-BB2F-BCC6F0DC9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1099"/>
                <a:ext cx="163" cy="36"/>
              </a:xfrm>
              <a:custGeom>
                <a:avLst/>
                <a:gdLst>
                  <a:gd name="T0" fmla="*/ 0 w 205"/>
                  <a:gd name="T1" fmla="*/ 1 h 68"/>
                  <a:gd name="T2" fmla="*/ 1 w 205"/>
                  <a:gd name="T3" fmla="*/ 0 h 68"/>
                  <a:gd name="T4" fmla="*/ 1 w 205"/>
                  <a:gd name="T5" fmla="*/ 1 h 68"/>
                  <a:gd name="T6" fmla="*/ 1 w 205"/>
                  <a:gd name="T7" fmla="*/ 1 h 68"/>
                  <a:gd name="T8" fmla="*/ 1 w 205"/>
                  <a:gd name="T9" fmla="*/ 1 h 68"/>
                  <a:gd name="T10" fmla="*/ 1 w 205"/>
                  <a:gd name="T11" fmla="*/ 1 h 68"/>
                  <a:gd name="T12" fmla="*/ 1 w 205"/>
                  <a:gd name="T13" fmla="*/ 1 h 68"/>
                  <a:gd name="T14" fmla="*/ 0 w 205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5"/>
                  <a:gd name="T25" fmla="*/ 0 h 68"/>
                  <a:gd name="T26" fmla="*/ 205 w 205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5" h="68">
                    <a:moveTo>
                      <a:pt x="0" y="15"/>
                    </a:moveTo>
                    <a:lnTo>
                      <a:pt x="45" y="0"/>
                    </a:lnTo>
                    <a:lnTo>
                      <a:pt x="156" y="41"/>
                    </a:lnTo>
                    <a:lnTo>
                      <a:pt x="205" y="31"/>
                    </a:lnTo>
                    <a:lnTo>
                      <a:pt x="179" y="68"/>
                    </a:lnTo>
                    <a:lnTo>
                      <a:pt x="49" y="68"/>
                    </a:lnTo>
                    <a:lnTo>
                      <a:pt x="103" y="57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5" name="Freeform 52">
                <a:extLst>
                  <a:ext uri="{FF2B5EF4-FFF2-40B4-BE49-F238E27FC236}">
                    <a16:creationId xmlns:a16="http://schemas.microsoft.com/office/drawing/2014/main" id="{9611A331-43C3-4F8E-AA15-3B117FBB6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158"/>
                <a:ext cx="165" cy="35"/>
              </a:xfrm>
              <a:custGeom>
                <a:avLst/>
                <a:gdLst>
                  <a:gd name="T0" fmla="*/ 0 w 208"/>
                  <a:gd name="T1" fmla="*/ 1 h 68"/>
                  <a:gd name="T2" fmla="*/ 0 w 208"/>
                  <a:gd name="T3" fmla="*/ 1 h 68"/>
                  <a:gd name="T4" fmla="*/ 0 w 208"/>
                  <a:gd name="T5" fmla="*/ 1 h 68"/>
                  <a:gd name="T6" fmla="*/ 0 w 208"/>
                  <a:gd name="T7" fmla="*/ 1 h 68"/>
                  <a:gd name="T8" fmla="*/ 0 w 208"/>
                  <a:gd name="T9" fmla="*/ 0 h 68"/>
                  <a:gd name="T10" fmla="*/ 0 w 208"/>
                  <a:gd name="T11" fmla="*/ 0 h 68"/>
                  <a:gd name="T12" fmla="*/ 0 w 208"/>
                  <a:gd name="T13" fmla="*/ 1 h 68"/>
                  <a:gd name="T14" fmla="*/ 0 w 208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8"/>
                  <a:gd name="T25" fmla="*/ 0 h 68"/>
                  <a:gd name="T26" fmla="*/ 208 w 208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8" h="68">
                    <a:moveTo>
                      <a:pt x="208" y="54"/>
                    </a:moveTo>
                    <a:lnTo>
                      <a:pt x="162" y="68"/>
                    </a:lnTo>
                    <a:lnTo>
                      <a:pt x="54" y="23"/>
                    </a:lnTo>
                    <a:lnTo>
                      <a:pt x="0" y="38"/>
                    </a:lnTo>
                    <a:lnTo>
                      <a:pt x="28" y="0"/>
                    </a:lnTo>
                    <a:lnTo>
                      <a:pt x="162" y="0"/>
                    </a:lnTo>
                    <a:lnTo>
                      <a:pt x="104" y="11"/>
                    </a:lnTo>
                    <a:lnTo>
                      <a:pt x="208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6" name="Freeform 53">
                <a:extLst>
                  <a:ext uri="{FF2B5EF4-FFF2-40B4-BE49-F238E27FC236}">
                    <a16:creationId xmlns:a16="http://schemas.microsoft.com/office/drawing/2014/main" id="{A4A7C3B0-9394-479F-8761-4F4AE854B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158"/>
                <a:ext cx="165" cy="35"/>
              </a:xfrm>
              <a:custGeom>
                <a:avLst/>
                <a:gdLst>
                  <a:gd name="T0" fmla="*/ 0 w 208"/>
                  <a:gd name="T1" fmla="*/ 1 h 68"/>
                  <a:gd name="T2" fmla="*/ 0 w 208"/>
                  <a:gd name="T3" fmla="*/ 1 h 68"/>
                  <a:gd name="T4" fmla="*/ 0 w 208"/>
                  <a:gd name="T5" fmla="*/ 1 h 68"/>
                  <a:gd name="T6" fmla="*/ 0 w 208"/>
                  <a:gd name="T7" fmla="*/ 1 h 68"/>
                  <a:gd name="T8" fmla="*/ 0 w 208"/>
                  <a:gd name="T9" fmla="*/ 0 h 68"/>
                  <a:gd name="T10" fmla="*/ 0 w 208"/>
                  <a:gd name="T11" fmla="*/ 0 h 68"/>
                  <a:gd name="T12" fmla="*/ 0 w 208"/>
                  <a:gd name="T13" fmla="*/ 1 h 68"/>
                  <a:gd name="T14" fmla="*/ 0 w 208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8"/>
                  <a:gd name="T25" fmla="*/ 0 h 68"/>
                  <a:gd name="T26" fmla="*/ 208 w 208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8" h="68">
                    <a:moveTo>
                      <a:pt x="208" y="54"/>
                    </a:moveTo>
                    <a:lnTo>
                      <a:pt x="162" y="68"/>
                    </a:lnTo>
                    <a:lnTo>
                      <a:pt x="54" y="23"/>
                    </a:lnTo>
                    <a:lnTo>
                      <a:pt x="0" y="38"/>
                    </a:lnTo>
                    <a:lnTo>
                      <a:pt x="28" y="0"/>
                    </a:lnTo>
                    <a:lnTo>
                      <a:pt x="162" y="0"/>
                    </a:lnTo>
                    <a:lnTo>
                      <a:pt x="104" y="11"/>
                    </a:lnTo>
                    <a:lnTo>
                      <a:pt x="208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7" name="Line 54">
                <a:extLst>
                  <a:ext uri="{FF2B5EF4-FFF2-40B4-BE49-F238E27FC236}">
                    <a16:creationId xmlns:a16="http://schemas.microsoft.com/office/drawing/2014/main" id="{313A54B1-86CB-4787-B542-E41B3FEB8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2" y="1148"/>
                <a:ext cx="0" cy="88"/>
              </a:xfrm>
              <a:prstGeom prst="line">
                <a:avLst/>
              </a:prstGeom>
              <a:noFill/>
              <a:ln w="324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8" name="Line 55">
                <a:extLst>
                  <a:ext uri="{FF2B5EF4-FFF2-40B4-BE49-F238E27FC236}">
                    <a16:creationId xmlns:a16="http://schemas.microsoft.com/office/drawing/2014/main" id="{DA95E6DC-3D06-4628-AA93-0A97F0165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6" y="1148"/>
                <a:ext cx="0" cy="88"/>
              </a:xfrm>
              <a:prstGeom prst="line">
                <a:avLst/>
              </a:prstGeom>
              <a:noFill/>
              <a:ln w="324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291" name="Group 56">
              <a:extLst>
                <a:ext uri="{FF2B5EF4-FFF2-40B4-BE49-F238E27FC236}">
                  <a16:creationId xmlns:a16="http://schemas.microsoft.com/office/drawing/2014/main" id="{404BD506-C6BA-4A51-88D6-59035749B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6" y="1071"/>
              <a:ext cx="417" cy="218"/>
              <a:chOff x="3866" y="1071"/>
              <a:chExt cx="417" cy="218"/>
            </a:xfrm>
          </p:grpSpPr>
          <p:sp>
            <p:nvSpPr>
              <p:cNvPr id="54315" name="Rectangle 57">
                <a:extLst>
                  <a:ext uri="{FF2B5EF4-FFF2-40B4-BE49-F238E27FC236}">
                    <a16:creationId xmlns:a16="http://schemas.microsoft.com/office/drawing/2014/main" id="{9FF2BAB8-47EE-4AEA-931D-158BD252E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6" y="1194"/>
                <a:ext cx="318" cy="95"/>
              </a:xfrm>
              <a:prstGeom prst="rect">
                <a:avLst/>
              </a:prstGeom>
              <a:solidFill>
                <a:srgbClr val="0096D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4316" name="Rectangle 58">
                <a:extLst>
                  <a:ext uri="{FF2B5EF4-FFF2-40B4-BE49-F238E27FC236}">
                    <a16:creationId xmlns:a16="http://schemas.microsoft.com/office/drawing/2014/main" id="{30BA73BA-0795-475E-9EEC-4722BCC55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7" y="1196"/>
                <a:ext cx="316" cy="91"/>
              </a:xfrm>
              <a:prstGeom prst="rect">
                <a:avLst/>
              </a:prstGeom>
              <a:solidFill>
                <a:srgbClr val="0096D5"/>
              </a:solidFill>
              <a:ln w="468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4317" name="Freeform 59">
                <a:extLst>
                  <a:ext uri="{FF2B5EF4-FFF2-40B4-BE49-F238E27FC236}">
                    <a16:creationId xmlns:a16="http://schemas.microsoft.com/office/drawing/2014/main" id="{160E84F6-ED30-49F1-9C33-4D947A56A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1071"/>
                <a:ext cx="91" cy="218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8" name="Freeform 60">
                <a:extLst>
                  <a:ext uri="{FF2B5EF4-FFF2-40B4-BE49-F238E27FC236}">
                    <a16:creationId xmlns:a16="http://schemas.microsoft.com/office/drawing/2014/main" id="{434C23A5-4CD3-47DC-9379-4067986E5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1071"/>
                <a:ext cx="91" cy="218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 w="4680" cap="flat">
                <a:solidFill>
                  <a:srgbClr val="AAE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9" name="Freeform 61">
                <a:extLst>
                  <a:ext uri="{FF2B5EF4-FFF2-40B4-BE49-F238E27FC236}">
                    <a16:creationId xmlns:a16="http://schemas.microsoft.com/office/drawing/2014/main" id="{6320A7B9-A070-478D-9E8E-8C7333C8B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6" y="1071"/>
                <a:ext cx="417" cy="114"/>
              </a:xfrm>
              <a:custGeom>
                <a:avLst/>
                <a:gdLst>
                  <a:gd name="T0" fmla="*/ 0 w 984"/>
                  <a:gd name="T1" fmla="*/ 1 h 126"/>
                  <a:gd name="T2" fmla="*/ 0 w 984"/>
                  <a:gd name="T3" fmla="*/ 0 h 126"/>
                  <a:gd name="T4" fmla="*/ 0 w 984"/>
                  <a:gd name="T5" fmla="*/ 0 h 126"/>
                  <a:gd name="T6" fmla="*/ 0 w 984"/>
                  <a:gd name="T7" fmla="*/ 1 h 126"/>
                  <a:gd name="T8" fmla="*/ 0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0" name="Freeform 62">
                <a:extLst>
                  <a:ext uri="{FF2B5EF4-FFF2-40B4-BE49-F238E27FC236}">
                    <a16:creationId xmlns:a16="http://schemas.microsoft.com/office/drawing/2014/main" id="{761E163B-5A51-4F97-B2DF-0FA677270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6" y="1071"/>
                <a:ext cx="417" cy="114"/>
              </a:xfrm>
              <a:custGeom>
                <a:avLst/>
                <a:gdLst>
                  <a:gd name="T0" fmla="*/ 0 w 984"/>
                  <a:gd name="T1" fmla="*/ 1 h 126"/>
                  <a:gd name="T2" fmla="*/ 0 w 984"/>
                  <a:gd name="T3" fmla="*/ 0 h 126"/>
                  <a:gd name="T4" fmla="*/ 0 w 984"/>
                  <a:gd name="T5" fmla="*/ 0 h 126"/>
                  <a:gd name="T6" fmla="*/ 0 w 984"/>
                  <a:gd name="T7" fmla="*/ 1 h 126"/>
                  <a:gd name="T8" fmla="*/ 0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 w="4680" cap="flat">
                <a:solidFill>
                  <a:srgbClr val="AAE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1" name="Freeform 63">
                <a:extLst>
                  <a:ext uri="{FF2B5EF4-FFF2-40B4-BE49-F238E27FC236}">
                    <a16:creationId xmlns:a16="http://schemas.microsoft.com/office/drawing/2014/main" id="{EDE27A36-6405-4916-88DB-FF51F96DC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1128"/>
                <a:ext cx="130" cy="32"/>
              </a:xfrm>
              <a:custGeom>
                <a:avLst/>
                <a:gdLst>
                  <a:gd name="T0" fmla="*/ 0 w 321"/>
                  <a:gd name="T1" fmla="*/ 0 h 43"/>
                  <a:gd name="T2" fmla="*/ 0 w 321"/>
                  <a:gd name="T3" fmla="*/ 0 h 43"/>
                  <a:gd name="T4" fmla="*/ 0 w 321"/>
                  <a:gd name="T5" fmla="*/ 0 h 43"/>
                  <a:gd name="T6" fmla="*/ 0 w 321"/>
                  <a:gd name="T7" fmla="*/ 0 h 43"/>
                  <a:gd name="T8" fmla="*/ 0 w 321"/>
                  <a:gd name="T9" fmla="*/ 0 h 43"/>
                  <a:gd name="T10" fmla="*/ 0 w 321"/>
                  <a:gd name="T11" fmla="*/ 0 h 43"/>
                  <a:gd name="T12" fmla="*/ 0 w 321"/>
                  <a:gd name="T13" fmla="*/ 0 h 43"/>
                  <a:gd name="T14" fmla="*/ 0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2" name="Freeform 64">
                <a:extLst>
                  <a:ext uri="{FF2B5EF4-FFF2-40B4-BE49-F238E27FC236}">
                    <a16:creationId xmlns:a16="http://schemas.microsoft.com/office/drawing/2014/main" id="{4A95CDCB-F14D-4AD1-92C3-EAF73F9E2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1128"/>
                <a:ext cx="130" cy="32"/>
              </a:xfrm>
              <a:custGeom>
                <a:avLst/>
                <a:gdLst>
                  <a:gd name="T0" fmla="*/ 0 w 321"/>
                  <a:gd name="T1" fmla="*/ 0 h 43"/>
                  <a:gd name="T2" fmla="*/ 0 w 321"/>
                  <a:gd name="T3" fmla="*/ 0 h 43"/>
                  <a:gd name="T4" fmla="*/ 0 w 321"/>
                  <a:gd name="T5" fmla="*/ 0 h 43"/>
                  <a:gd name="T6" fmla="*/ 0 w 321"/>
                  <a:gd name="T7" fmla="*/ 0 h 43"/>
                  <a:gd name="T8" fmla="*/ 0 w 321"/>
                  <a:gd name="T9" fmla="*/ 0 h 43"/>
                  <a:gd name="T10" fmla="*/ 0 w 321"/>
                  <a:gd name="T11" fmla="*/ 0 h 43"/>
                  <a:gd name="T12" fmla="*/ 0 w 321"/>
                  <a:gd name="T13" fmla="*/ 0 h 43"/>
                  <a:gd name="T14" fmla="*/ 0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3" name="Freeform 65">
                <a:extLst>
                  <a:ext uri="{FF2B5EF4-FFF2-40B4-BE49-F238E27FC236}">
                    <a16:creationId xmlns:a16="http://schemas.microsoft.com/office/drawing/2014/main" id="{4BA28F3A-4276-4E3E-AB6A-DE6F8459C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1075"/>
                <a:ext cx="130" cy="36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4" name="Freeform 66">
                <a:extLst>
                  <a:ext uri="{FF2B5EF4-FFF2-40B4-BE49-F238E27FC236}">
                    <a16:creationId xmlns:a16="http://schemas.microsoft.com/office/drawing/2014/main" id="{64B165BB-BF12-4DE1-B077-7D3C9DDF1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1075"/>
                <a:ext cx="130" cy="36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5" name="Freeform 67">
                <a:extLst>
                  <a:ext uri="{FF2B5EF4-FFF2-40B4-BE49-F238E27FC236}">
                    <a16:creationId xmlns:a16="http://schemas.microsoft.com/office/drawing/2014/main" id="{445AEFE5-EFAB-4CE7-830D-EDB12A8B1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1141"/>
                <a:ext cx="130" cy="32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0 h 42"/>
                  <a:gd name="T8" fmla="*/ 0 w 322"/>
                  <a:gd name="T9" fmla="*/ 1 h 42"/>
                  <a:gd name="T10" fmla="*/ 0 w 322"/>
                  <a:gd name="T11" fmla="*/ 1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6" name="Freeform 68">
                <a:extLst>
                  <a:ext uri="{FF2B5EF4-FFF2-40B4-BE49-F238E27FC236}">
                    <a16:creationId xmlns:a16="http://schemas.microsoft.com/office/drawing/2014/main" id="{D8B7F574-6570-44A7-86DC-FCC571050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1141"/>
                <a:ext cx="130" cy="32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0 h 42"/>
                  <a:gd name="T8" fmla="*/ 0 w 322"/>
                  <a:gd name="T9" fmla="*/ 1 h 42"/>
                  <a:gd name="T10" fmla="*/ 0 w 322"/>
                  <a:gd name="T11" fmla="*/ 1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7" name="Freeform 69">
                <a:extLst>
                  <a:ext uri="{FF2B5EF4-FFF2-40B4-BE49-F238E27FC236}">
                    <a16:creationId xmlns:a16="http://schemas.microsoft.com/office/drawing/2014/main" id="{F97B0736-ED41-4B9C-86F6-F65DDCF4F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090"/>
                <a:ext cx="130" cy="36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8" name="Freeform 70">
                <a:extLst>
                  <a:ext uri="{FF2B5EF4-FFF2-40B4-BE49-F238E27FC236}">
                    <a16:creationId xmlns:a16="http://schemas.microsoft.com/office/drawing/2014/main" id="{62DC8314-67E9-4BE6-80E3-DE4ED802B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090"/>
                <a:ext cx="130" cy="36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9" name="Freeform 71">
                <a:extLst>
                  <a:ext uri="{FF2B5EF4-FFF2-40B4-BE49-F238E27FC236}">
                    <a16:creationId xmlns:a16="http://schemas.microsoft.com/office/drawing/2014/main" id="{5BE55066-1E5E-4CA7-B656-915D9C2A0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1129"/>
                <a:ext cx="130" cy="34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1 h 42"/>
                  <a:gd name="T8" fmla="*/ 0 w 322"/>
                  <a:gd name="T9" fmla="*/ 1 h 42"/>
                  <a:gd name="T10" fmla="*/ 0 w 322"/>
                  <a:gd name="T11" fmla="*/ 0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0" name="Freeform 72">
                <a:extLst>
                  <a:ext uri="{FF2B5EF4-FFF2-40B4-BE49-F238E27FC236}">
                    <a16:creationId xmlns:a16="http://schemas.microsoft.com/office/drawing/2014/main" id="{39808CD6-9D41-4DA6-A407-BE192DF7C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1129"/>
                <a:ext cx="130" cy="34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1 h 42"/>
                  <a:gd name="T8" fmla="*/ 0 w 322"/>
                  <a:gd name="T9" fmla="*/ 1 h 42"/>
                  <a:gd name="T10" fmla="*/ 0 w 322"/>
                  <a:gd name="T11" fmla="*/ 0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1" name="Freeform 73">
                <a:extLst>
                  <a:ext uri="{FF2B5EF4-FFF2-40B4-BE49-F238E27FC236}">
                    <a16:creationId xmlns:a16="http://schemas.microsoft.com/office/drawing/2014/main" id="{192C0463-CD62-46CC-9C16-4EACC9F92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" y="1079"/>
                <a:ext cx="129" cy="36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2" name="Freeform 74">
                <a:extLst>
                  <a:ext uri="{FF2B5EF4-FFF2-40B4-BE49-F238E27FC236}">
                    <a16:creationId xmlns:a16="http://schemas.microsoft.com/office/drawing/2014/main" id="{C155060D-B1EE-457D-997F-316A181EC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" y="1079"/>
                <a:ext cx="129" cy="36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3" name="Freeform 75">
                <a:extLst>
                  <a:ext uri="{FF2B5EF4-FFF2-40B4-BE49-F238E27FC236}">
                    <a16:creationId xmlns:a16="http://schemas.microsoft.com/office/drawing/2014/main" id="{F6A04C91-455A-462B-A88D-8C1BF7257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" y="1145"/>
                <a:ext cx="129" cy="32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4" name="Freeform 76">
                <a:extLst>
                  <a:ext uri="{FF2B5EF4-FFF2-40B4-BE49-F238E27FC236}">
                    <a16:creationId xmlns:a16="http://schemas.microsoft.com/office/drawing/2014/main" id="{2B781FB3-90FD-4997-9926-758006F29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" y="1145"/>
                <a:ext cx="129" cy="32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5" name="Freeform 77">
                <a:extLst>
                  <a:ext uri="{FF2B5EF4-FFF2-40B4-BE49-F238E27FC236}">
                    <a16:creationId xmlns:a16="http://schemas.microsoft.com/office/drawing/2014/main" id="{6A5D7CCE-A184-46E0-B93B-6C0406210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094"/>
                <a:ext cx="130" cy="34"/>
              </a:xfrm>
              <a:custGeom>
                <a:avLst/>
                <a:gdLst>
                  <a:gd name="T0" fmla="*/ 0 w 322"/>
                  <a:gd name="T1" fmla="*/ 0 h 46"/>
                  <a:gd name="T2" fmla="*/ 0 w 322"/>
                  <a:gd name="T3" fmla="*/ 0 h 46"/>
                  <a:gd name="T4" fmla="*/ 0 w 322"/>
                  <a:gd name="T5" fmla="*/ 0 h 46"/>
                  <a:gd name="T6" fmla="*/ 0 w 322"/>
                  <a:gd name="T7" fmla="*/ 0 h 46"/>
                  <a:gd name="T8" fmla="*/ 0 w 322"/>
                  <a:gd name="T9" fmla="*/ 0 h 46"/>
                  <a:gd name="T10" fmla="*/ 0 w 322"/>
                  <a:gd name="T11" fmla="*/ 0 h 46"/>
                  <a:gd name="T12" fmla="*/ 0 w 322"/>
                  <a:gd name="T13" fmla="*/ 0 h 46"/>
                  <a:gd name="T14" fmla="*/ 0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6" name="Freeform 78">
                <a:extLst>
                  <a:ext uri="{FF2B5EF4-FFF2-40B4-BE49-F238E27FC236}">
                    <a16:creationId xmlns:a16="http://schemas.microsoft.com/office/drawing/2014/main" id="{133596C4-7240-455C-BC82-99BB83EB0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094"/>
                <a:ext cx="130" cy="34"/>
              </a:xfrm>
              <a:custGeom>
                <a:avLst/>
                <a:gdLst>
                  <a:gd name="T0" fmla="*/ 0 w 322"/>
                  <a:gd name="T1" fmla="*/ 0 h 46"/>
                  <a:gd name="T2" fmla="*/ 0 w 322"/>
                  <a:gd name="T3" fmla="*/ 0 h 46"/>
                  <a:gd name="T4" fmla="*/ 0 w 322"/>
                  <a:gd name="T5" fmla="*/ 0 h 46"/>
                  <a:gd name="T6" fmla="*/ 0 w 322"/>
                  <a:gd name="T7" fmla="*/ 0 h 46"/>
                  <a:gd name="T8" fmla="*/ 0 w 322"/>
                  <a:gd name="T9" fmla="*/ 0 h 46"/>
                  <a:gd name="T10" fmla="*/ 0 w 322"/>
                  <a:gd name="T11" fmla="*/ 0 h 46"/>
                  <a:gd name="T12" fmla="*/ 0 w 322"/>
                  <a:gd name="T13" fmla="*/ 0 h 46"/>
                  <a:gd name="T14" fmla="*/ 0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4292" name="Group 79">
              <a:extLst>
                <a:ext uri="{FF2B5EF4-FFF2-40B4-BE49-F238E27FC236}">
                  <a16:creationId xmlns:a16="http://schemas.microsoft.com/office/drawing/2014/main" id="{25726006-4E30-4A72-BF1D-5A93E82E9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2" y="1116"/>
              <a:ext cx="417" cy="218"/>
              <a:chOff x="1372" y="1116"/>
              <a:chExt cx="417" cy="218"/>
            </a:xfrm>
          </p:grpSpPr>
          <p:sp>
            <p:nvSpPr>
              <p:cNvPr id="54293" name="Rectangle 80">
                <a:extLst>
                  <a:ext uri="{FF2B5EF4-FFF2-40B4-BE49-F238E27FC236}">
                    <a16:creationId xmlns:a16="http://schemas.microsoft.com/office/drawing/2014/main" id="{01D90CB7-740F-4B58-9D02-8CF0B4B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1239"/>
                <a:ext cx="318" cy="95"/>
              </a:xfrm>
              <a:prstGeom prst="rect">
                <a:avLst/>
              </a:prstGeom>
              <a:solidFill>
                <a:srgbClr val="0096D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4294" name="Rectangle 81">
                <a:extLst>
                  <a:ext uri="{FF2B5EF4-FFF2-40B4-BE49-F238E27FC236}">
                    <a16:creationId xmlns:a16="http://schemas.microsoft.com/office/drawing/2014/main" id="{888A0F02-A232-4C41-9AE3-96F3636FE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3" y="1241"/>
                <a:ext cx="316" cy="91"/>
              </a:xfrm>
              <a:prstGeom prst="rect">
                <a:avLst/>
              </a:prstGeom>
              <a:solidFill>
                <a:srgbClr val="0096D5"/>
              </a:solidFill>
              <a:ln w="468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54295" name="Freeform 82">
                <a:extLst>
                  <a:ext uri="{FF2B5EF4-FFF2-40B4-BE49-F238E27FC236}">
                    <a16:creationId xmlns:a16="http://schemas.microsoft.com/office/drawing/2014/main" id="{489F7DE2-6066-479F-87E1-0076C4A9C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" y="1116"/>
                <a:ext cx="91" cy="218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6" name="Freeform 83">
                <a:extLst>
                  <a:ext uri="{FF2B5EF4-FFF2-40B4-BE49-F238E27FC236}">
                    <a16:creationId xmlns:a16="http://schemas.microsoft.com/office/drawing/2014/main" id="{79D4D8E0-8F34-46AB-B02E-FE1E4C60B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" y="1116"/>
                <a:ext cx="91" cy="218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 w="4680" cap="flat">
                <a:solidFill>
                  <a:srgbClr val="AAE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7" name="Freeform 84">
                <a:extLst>
                  <a:ext uri="{FF2B5EF4-FFF2-40B4-BE49-F238E27FC236}">
                    <a16:creationId xmlns:a16="http://schemas.microsoft.com/office/drawing/2014/main" id="{9CFE208B-838C-408F-856B-065E12FC9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1116"/>
                <a:ext cx="417" cy="114"/>
              </a:xfrm>
              <a:custGeom>
                <a:avLst/>
                <a:gdLst>
                  <a:gd name="T0" fmla="*/ 0 w 984"/>
                  <a:gd name="T1" fmla="*/ 1 h 126"/>
                  <a:gd name="T2" fmla="*/ 0 w 984"/>
                  <a:gd name="T3" fmla="*/ 0 h 126"/>
                  <a:gd name="T4" fmla="*/ 0 w 984"/>
                  <a:gd name="T5" fmla="*/ 0 h 126"/>
                  <a:gd name="T6" fmla="*/ 0 w 984"/>
                  <a:gd name="T7" fmla="*/ 1 h 126"/>
                  <a:gd name="T8" fmla="*/ 0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8" name="Freeform 85">
                <a:extLst>
                  <a:ext uri="{FF2B5EF4-FFF2-40B4-BE49-F238E27FC236}">
                    <a16:creationId xmlns:a16="http://schemas.microsoft.com/office/drawing/2014/main" id="{D1A39A4E-9FC4-4D6E-AC20-4F2AD7283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1116"/>
                <a:ext cx="417" cy="114"/>
              </a:xfrm>
              <a:custGeom>
                <a:avLst/>
                <a:gdLst>
                  <a:gd name="T0" fmla="*/ 0 w 984"/>
                  <a:gd name="T1" fmla="*/ 1 h 126"/>
                  <a:gd name="T2" fmla="*/ 0 w 984"/>
                  <a:gd name="T3" fmla="*/ 0 h 126"/>
                  <a:gd name="T4" fmla="*/ 0 w 984"/>
                  <a:gd name="T5" fmla="*/ 0 h 126"/>
                  <a:gd name="T6" fmla="*/ 0 w 984"/>
                  <a:gd name="T7" fmla="*/ 1 h 126"/>
                  <a:gd name="T8" fmla="*/ 0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 w="4680" cap="flat">
                <a:solidFill>
                  <a:srgbClr val="AAE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9" name="Freeform 86">
                <a:extLst>
                  <a:ext uri="{FF2B5EF4-FFF2-40B4-BE49-F238E27FC236}">
                    <a16:creationId xmlns:a16="http://schemas.microsoft.com/office/drawing/2014/main" id="{923114CF-2F15-457E-8648-FFBC111B8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1173"/>
                <a:ext cx="130" cy="32"/>
              </a:xfrm>
              <a:custGeom>
                <a:avLst/>
                <a:gdLst>
                  <a:gd name="T0" fmla="*/ 0 w 321"/>
                  <a:gd name="T1" fmla="*/ 0 h 43"/>
                  <a:gd name="T2" fmla="*/ 0 w 321"/>
                  <a:gd name="T3" fmla="*/ 0 h 43"/>
                  <a:gd name="T4" fmla="*/ 0 w 321"/>
                  <a:gd name="T5" fmla="*/ 0 h 43"/>
                  <a:gd name="T6" fmla="*/ 0 w 321"/>
                  <a:gd name="T7" fmla="*/ 0 h 43"/>
                  <a:gd name="T8" fmla="*/ 0 w 321"/>
                  <a:gd name="T9" fmla="*/ 0 h 43"/>
                  <a:gd name="T10" fmla="*/ 0 w 321"/>
                  <a:gd name="T11" fmla="*/ 0 h 43"/>
                  <a:gd name="T12" fmla="*/ 0 w 321"/>
                  <a:gd name="T13" fmla="*/ 0 h 43"/>
                  <a:gd name="T14" fmla="*/ 0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0" name="Freeform 87">
                <a:extLst>
                  <a:ext uri="{FF2B5EF4-FFF2-40B4-BE49-F238E27FC236}">
                    <a16:creationId xmlns:a16="http://schemas.microsoft.com/office/drawing/2014/main" id="{72C91335-B01B-4F35-B488-2E258DD14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1173"/>
                <a:ext cx="130" cy="32"/>
              </a:xfrm>
              <a:custGeom>
                <a:avLst/>
                <a:gdLst>
                  <a:gd name="T0" fmla="*/ 0 w 321"/>
                  <a:gd name="T1" fmla="*/ 0 h 43"/>
                  <a:gd name="T2" fmla="*/ 0 w 321"/>
                  <a:gd name="T3" fmla="*/ 0 h 43"/>
                  <a:gd name="T4" fmla="*/ 0 w 321"/>
                  <a:gd name="T5" fmla="*/ 0 h 43"/>
                  <a:gd name="T6" fmla="*/ 0 w 321"/>
                  <a:gd name="T7" fmla="*/ 0 h 43"/>
                  <a:gd name="T8" fmla="*/ 0 w 321"/>
                  <a:gd name="T9" fmla="*/ 0 h 43"/>
                  <a:gd name="T10" fmla="*/ 0 w 321"/>
                  <a:gd name="T11" fmla="*/ 0 h 43"/>
                  <a:gd name="T12" fmla="*/ 0 w 321"/>
                  <a:gd name="T13" fmla="*/ 0 h 43"/>
                  <a:gd name="T14" fmla="*/ 0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1" name="Freeform 88">
                <a:extLst>
                  <a:ext uri="{FF2B5EF4-FFF2-40B4-BE49-F238E27FC236}">
                    <a16:creationId xmlns:a16="http://schemas.microsoft.com/office/drawing/2014/main" id="{FA974EA2-7FA5-4AC7-B8DA-FF96D6711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120"/>
                <a:ext cx="130" cy="36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2" name="Freeform 89">
                <a:extLst>
                  <a:ext uri="{FF2B5EF4-FFF2-40B4-BE49-F238E27FC236}">
                    <a16:creationId xmlns:a16="http://schemas.microsoft.com/office/drawing/2014/main" id="{4ECC9F57-9C16-4507-8762-DE639893C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120"/>
                <a:ext cx="130" cy="36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3" name="Freeform 90">
                <a:extLst>
                  <a:ext uri="{FF2B5EF4-FFF2-40B4-BE49-F238E27FC236}">
                    <a16:creationId xmlns:a16="http://schemas.microsoft.com/office/drawing/2014/main" id="{87F40561-BA2E-4FCE-B1F1-B77D17EFD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9" y="1186"/>
                <a:ext cx="130" cy="32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0 h 42"/>
                  <a:gd name="T8" fmla="*/ 0 w 322"/>
                  <a:gd name="T9" fmla="*/ 1 h 42"/>
                  <a:gd name="T10" fmla="*/ 0 w 322"/>
                  <a:gd name="T11" fmla="*/ 1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4" name="Freeform 91">
                <a:extLst>
                  <a:ext uri="{FF2B5EF4-FFF2-40B4-BE49-F238E27FC236}">
                    <a16:creationId xmlns:a16="http://schemas.microsoft.com/office/drawing/2014/main" id="{A235042C-193E-420D-BDE0-777C1C609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9" y="1186"/>
                <a:ext cx="130" cy="32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0 h 42"/>
                  <a:gd name="T8" fmla="*/ 0 w 322"/>
                  <a:gd name="T9" fmla="*/ 1 h 42"/>
                  <a:gd name="T10" fmla="*/ 0 w 322"/>
                  <a:gd name="T11" fmla="*/ 1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5" name="Freeform 92">
                <a:extLst>
                  <a:ext uri="{FF2B5EF4-FFF2-40B4-BE49-F238E27FC236}">
                    <a16:creationId xmlns:a16="http://schemas.microsoft.com/office/drawing/2014/main" id="{0E204998-887F-4EB4-A333-6DCAFEE44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1135"/>
                <a:ext cx="130" cy="36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6" name="Freeform 93">
                <a:extLst>
                  <a:ext uri="{FF2B5EF4-FFF2-40B4-BE49-F238E27FC236}">
                    <a16:creationId xmlns:a16="http://schemas.microsoft.com/office/drawing/2014/main" id="{B52B8FA2-DAA8-4EDA-9D9A-859C87B9C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1135"/>
                <a:ext cx="130" cy="36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7" name="Freeform 94">
                <a:extLst>
                  <a:ext uri="{FF2B5EF4-FFF2-40B4-BE49-F238E27FC236}">
                    <a16:creationId xmlns:a16="http://schemas.microsoft.com/office/drawing/2014/main" id="{D9F73DB0-218F-4C60-95F7-F0314A296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174"/>
                <a:ext cx="130" cy="34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1 h 42"/>
                  <a:gd name="T8" fmla="*/ 0 w 322"/>
                  <a:gd name="T9" fmla="*/ 1 h 42"/>
                  <a:gd name="T10" fmla="*/ 0 w 322"/>
                  <a:gd name="T11" fmla="*/ 0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8" name="Freeform 95">
                <a:extLst>
                  <a:ext uri="{FF2B5EF4-FFF2-40B4-BE49-F238E27FC236}">
                    <a16:creationId xmlns:a16="http://schemas.microsoft.com/office/drawing/2014/main" id="{9743AFF6-2601-41F1-A198-4993E0979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174"/>
                <a:ext cx="130" cy="34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1 h 42"/>
                  <a:gd name="T8" fmla="*/ 0 w 322"/>
                  <a:gd name="T9" fmla="*/ 1 h 42"/>
                  <a:gd name="T10" fmla="*/ 0 w 322"/>
                  <a:gd name="T11" fmla="*/ 0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9" name="Freeform 96">
                <a:extLst>
                  <a:ext uri="{FF2B5EF4-FFF2-40B4-BE49-F238E27FC236}">
                    <a16:creationId xmlns:a16="http://schemas.microsoft.com/office/drawing/2014/main" id="{2B360BA8-3CDE-4EB6-B81D-219A51267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9" y="1124"/>
                <a:ext cx="129" cy="36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0" name="Freeform 97">
                <a:extLst>
                  <a:ext uri="{FF2B5EF4-FFF2-40B4-BE49-F238E27FC236}">
                    <a16:creationId xmlns:a16="http://schemas.microsoft.com/office/drawing/2014/main" id="{BA333E41-EC03-4A2B-B73A-B52D7846C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9" y="1124"/>
                <a:ext cx="129" cy="36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1" name="Freeform 98">
                <a:extLst>
                  <a:ext uri="{FF2B5EF4-FFF2-40B4-BE49-F238E27FC236}">
                    <a16:creationId xmlns:a16="http://schemas.microsoft.com/office/drawing/2014/main" id="{2F7651BC-20FB-46A6-A363-3B3057F42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1190"/>
                <a:ext cx="129" cy="32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2" name="Freeform 99">
                <a:extLst>
                  <a:ext uri="{FF2B5EF4-FFF2-40B4-BE49-F238E27FC236}">
                    <a16:creationId xmlns:a16="http://schemas.microsoft.com/office/drawing/2014/main" id="{55A5B1A8-8E51-4FE9-AF7E-8DA270E21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1190"/>
                <a:ext cx="129" cy="32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3" name="Freeform 100">
                <a:extLst>
                  <a:ext uri="{FF2B5EF4-FFF2-40B4-BE49-F238E27FC236}">
                    <a16:creationId xmlns:a16="http://schemas.microsoft.com/office/drawing/2014/main" id="{51019BD7-0AD5-443D-B0DD-5A2DC4219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1139"/>
                <a:ext cx="130" cy="34"/>
              </a:xfrm>
              <a:custGeom>
                <a:avLst/>
                <a:gdLst>
                  <a:gd name="T0" fmla="*/ 0 w 322"/>
                  <a:gd name="T1" fmla="*/ 0 h 46"/>
                  <a:gd name="T2" fmla="*/ 0 w 322"/>
                  <a:gd name="T3" fmla="*/ 0 h 46"/>
                  <a:gd name="T4" fmla="*/ 0 w 322"/>
                  <a:gd name="T5" fmla="*/ 0 h 46"/>
                  <a:gd name="T6" fmla="*/ 0 w 322"/>
                  <a:gd name="T7" fmla="*/ 0 h 46"/>
                  <a:gd name="T8" fmla="*/ 0 w 322"/>
                  <a:gd name="T9" fmla="*/ 0 h 46"/>
                  <a:gd name="T10" fmla="*/ 0 w 322"/>
                  <a:gd name="T11" fmla="*/ 0 h 46"/>
                  <a:gd name="T12" fmla="*/ 0 w 322"/>
                  <a:gd name="T13" fmla="*/ 0 h 46"/>
                  <a:gd name="T14" fmla="*/ 0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4" name="Freeform 101">
                <a:extLst>
                  <a:ext uri="{FF2B5EF4-FFF2-40B4-BE49-F238E27FC236}">
                    <a16:creationId xmlns:a16="http://schemas.microsoft.com/office/drawing/2014/main" id="{D7D232AF-C45E-4533-AFB1-CD3B3DC4E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1139"/>
                <a:ext cx="130" cy="34"/>
              </a:xfrm>
              <a:custGeom>
                <a:avLst/>
                <a:gdLst>
                  <a:gd name="T0" fmla="*/ 0 w 322"/>
                  <a:gd name="T1" fmla="*/ 0 h 46"/>
                  <a:gd name="T2" fmla="*/ 0 w 322"/>
                  <a:gd name="T3" fmla="*/ 0 h 46"/>
                  <a:gd name="T4" fmla="*/ 0 w 322"/>
                  <a:gd name="T5" fmla="*/ 0 h 46"/>
                  <a:gd name="T6" fmla="*/ 0 w 322"/>
                  <a:gd name="T7" fmla="*/ 0 h 46"/>
                  <a:gd name="T8" fmla="*/ 0 w 322"/>
                  <a:gd name="T9" fmla="*/ 0 h 46"/>
                  <a:gd name="T10" fmla="*/ 0 w 322"/>
                  <a:gd name="T11" fmla="*/ 0 h 46"/>
                  <a:gd name="T12" fmla="*/ 0 w 322"/>
                  <a:gd name="T13" fmla="*/ 0 h 46"/>
                  <a:gd name="T14" fmla="*/ 0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750" name="Text Box 102">
            <a:extLst>
              <a:ext uri="{FF2B5EF4-FFF2-40B4-BE49-F238E27FC236}">
                <a16:creationId xmlns:a16="http://schemas.microsoft.com/office/drawing/2014/main" id="{15AFECFB-5F30-44FE-A58B-6024F6C33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3998913"/>
            <a:ext cx="8102600" cy="22494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 marL="328613" indent="-3286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defRPr/>
            </a:pPr>
            <a:r>
              <a:rPr lang="en-US" altLang="lt-LT" sz="2000" b="1" dirty="0" err="1"/>
              <a:t>Kiek</a:t>
            </a:r>
            <a:r>
              <a:rPr lang="en-US" altLang="lt-LT" sz="2000" b="1" dirty="0"/>
              <a:t> numeri</a:t>
            </a:r>
            <a:r>
              <a:rPr lang="lt-LT" altLang="lt-LT" sz="2000" b="1" dirty="0"/>
              <a:t>ų segmente  </a:t>
            </a:r>
          </a:p>
          <a:p>
            <a:pPr marL="342900">
              <a:buSzPct val="100000"/>
              <a:defRPr/>
            </a:pPr>
            <a:r>
              <a:rPr lang="lt-LT" altLang="lt-LT" sz="2000" b="1" dirty="0"/>
              <a:t>         </a:t>
            </a:r>
            <a:r>
              <a:rPr lang="lt-LT" altLang="lt-LT" sz="2000" b="1" i="1" dirty="0"/>
              <a:t>iš lentelės arba</a:t>
            </a:r>
            <a:r>
              <a:rPr lang="en-US" altLang="lt-LT" sz="2000" b="1" i="1" dirty="0"/>
              <a:t> </a:t>
            </a:r>
            <a:r>
              <a:rPr lang="en-US" altLang="lt-LT" sz="2000" b="1" i="1" dirty="0" err="1"/>
              <a:t>skai</a:t>
            </a:r>
            <a:r>
              <a:rPr lang="lt-LT" altLang="lt-LT" sz="2000" b="1" i="1" dirty="0"/>
              <a:t>čiuojam: </a:t>
            </a:r>
            <a:r>
              <a:rPr lang="en-US" altLang="lt-LT" sz="2000" b="1" i="1" dirty="0"/>
              <a:t>32-27=5 </a:t>
            </a:r>
            <a:r>
              <a:rPr lang="en-US" altLang="lt-LT" sz="2000" b="1" i="1" dirty="0" err="1"/>
              <a:t>bitai</a:t>
            </a:r>
            <a:r>
              <a:rPr lang="en-US" altLang="lt-LT" sz="2000" b="1" i="1" dirty="0"/>
              <a:t>. 2</a:t>
            </a:r>
            <a:r>
              <a:rPr lang="en-US" altLang="lt-LT" sz="2000" b="1" i="1" baseline="30000" dirty="0"/>
              <a:t>5</a:t>
            </a:r>
            <a:r>
              <a:rPr lang="en-US" altLang="lt-LT" sz="2000" b="1" i="1" dirty="0"/>
              <a:t>=32 </a:t>
            </a:r>
            <a:r>
              <a:rPr lang="en-US" altLang="lt-LT" sz="2000" b="1" i="1" dirty="0" err="1"/>
              <a:t>numeriai</a:t>
            </a:r>
            <a:endParaRPr lang="en-US" altLang="lt-LT" sz="2000" b="1" i="1" dirty="0"/>
          </a:p>
          <a:p>
            <a:pPr marL="342900">
              <a:buSzPct val="100000"/>
              <a:defRPr/>
            </a:pPr>
            <a:endParaRPr lang="en-US" altLang="lt-LT" sz="2000" b="1" dirty="0"/>
          </a:p>
          <a:p>
            <a:pPr marL="342900">
              <a:buSzPct val="100000"/>
              <a:defRPr/>
            </a:pPr>
            <a:r>
              <a:rPr lang="en-US" altLang="lt-LT" sz="2000" b="1" dirty="0"/>
              <a:t>2. </a:t>
            </a:r>
            <a:r>
              <a:rPr lang="en-US" altLang="lt-LT" sz="2000" b="1" dirty="0" err="1"/>
              <a:t>Pradinis</a:t>
            </a:r>
            <a:r>
              <a:rPr lang="en-US" altLang="lt-LT" sz="2000" b="1" dirty="0"/>
              <a:t> u</a:t>
            </a:r>
            <a:r>
              <a:rPr lang="lt-LT" altLang="lt-LT" sz="2000" b="1" dirty="0"/>
              <a:t>žrašytas  (</a:t>
            </a:r>
            <a:r>
              <a:rPr lang="en-US" altLang="lt-LT" sz="2000" b="1" dirty="0"/>
              <a:t>64) </a:t>
            </a:r>
            <a:r>
              <a:rPr lang="lt-LT" altLang="lt-LT" sz="2000" b="1" dirty="0"/>
              <a:t>o galinis: </a:t>
            </a:r>
            <a:r>
              <a:rPr lang="en-US" altLang="lt-LT" sz="2000" b="1" dirty="0"/>
              <a:t>64+32=96</a:t>
            </a:r>
          </a:p>
          <a:p>
            <a:pPr marL="342900">
              <a:buSzPct val="100000"/>
              <a:defRPr/>
            </a:pPr>
            <a:r>
              <a:rPr lang="en-US" altLang="lt-LT" sz="2000" b="1" dirty="0"/>
              <a:t>                                                 </a:t>
            </a:r>
            <a:r>
              <a:rPr lang="en-US" altLang="lt-LT" sz="2000" b="1" dirty="0" err="1"/>
              <a:t>galinis</a:t>
            </a:r>
            <a:r>
              <a:rPr lang="en-US" altLang="lt-LT" sz="2000" b="1" dirty="0"/>
              <a:t>: 64+31=95 ! </a:t>
            </a:r>
            <a:r>
              <a:rPr lang="en-US" altLang="lt-LT" b="1" dirty="0" err="1">
                <a:solidFill>
                  <a:srgbClr val="C00000"/>
                </a:solidFill>
              </a:rPr>
              <a:t>Visada</a:t>
            </a:r>
            <a:r>
              <a:rPr lang="en-US" altLang="lt-LT" b="1" dirty="0">
                <a:solidFill>
                  <a:srgbClr val="C00000"/>
                </a:solidFill>
              </a:rPr>
              <a:t> </a:t>
            </a:r>
            <a:r>
              <a:rPr lang="en-US" altLang="lt-LT" b="1" dirty="0" err="1">
                <a:solidFill>
                  <a:srgbClr val="C00000"/>
                </a:solidFill>
              </a:rPr>
              <a:t>nelyginis</a:t>
            </a:r>
            <a:endParaRPr lang="en-US" altLang="lt-LT" b="1" dirty="0">
              <a:solidFill>
                <a:srgbClr val="C00000"/>
              </a:solidFill>
            </a:endParaRPr>
          </a:p>
          <a:p>
            <a:pPr marL="342900">
              <a:buSzPct val="100000"/>
              <a:defRPr/>
            </a:pPr>
            <a:endParaRPr lang="en-US" altLang="lt-LT" sz="2000" b="1" dirty="0">
              <a:solidFill>
                <a:srgbClr val="C00000"/>
              </a:solidFill>
            </a:endParaRPr>
          </a:p>
          <a:p>
            <a:pPr marL="342900">
              <a:buSzPct val="100000"/>
              <a:defRPr/>
            </a:pPr>
            <a:r>
              <a:rPr lang="en-US" altLang="lt-LT" sz="2000" b="1" u="sng" dirty="0" err="1">
                <a:solidFill>
                  <a:srgbClr val="C00000"/>
                </a:solidFill>
              </a:rPr>
              <a:t>Apima</a:t>
            </a:r>
            <a:r>
              <a:rPr lang="en-US" altLang="lt-LT" sz="2000" b="1" u="sng" dirty="0">
                <a:solidFill>
                  <a:srgbClr val="C00000"/>
                </a:solidFill>
              </a:rPr>
              <a:t> 32 </a:t>
            </a:r>
            <a:r>
              <a:rPr lang="en-US" altLang="lt-LT" sz="2000" b="1" u="sng" dirty="0" err="1">
                <a:solidFill>
                  <a:srgbClr val="C00000"/>
                </a:solidFill>
              </a:rPr>
              <a:t>numerius</a:t>
            </a:r>
            <a:r>
              <a:rPr lang="en-US" altLang="lt-LT" sz="2000" b="1" u="sng" dirty="0">
                <a:solidFill>
                  <a:srgbClr val="C00000"/>
                </a:solidFill>
              </a:rPr>
              <a:t>: 3.2.1.64-95</a:t>
            </a:r>
          </a:p>
        </p:txBody>
      </p:sp>
      <p:sp>
        <p:nvSpPr>
          <p:cNvPr id="54279" name="Line 103">
            <a:extLst>
              <a:ext uri="{FF2B5EF4-FFF2-40B4-BE49-F238E27FC236}">
                <a16:creationId xmlns:a16="http://schemas.microsoft.com/office/drawing/2014/main" id="{07DCF075-609E-42CA-8755-8A17DFCEA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5157788"/>
            <a:ext cx="1081088" cy="1587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A155F4B7-9C7F-4D72-B03F-83283B60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4933950"/>
            <a:ext cx="8812213" cy="1447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lt-LT" altLang="lt-LT" sz="1600" b="1"/>
              <a:t>Parodyta, kokie objektai turi turėti IP numerius.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lt-LT" altLang="lt-LT" sz="1600" b="1"/>
              <a:t>Maršrutizatorius turi ne IP aplamai, bet </a:t>
            </a:r>
            <a:r>
              <a:rPr lang="lt-LT" altLang="lt-LT" sz="1600" b="1">
                <a:solidFill>
                  <a:srgbClr val="FF0000"/>
                </a:solidFill>
              </a:rPr>
              <a:t>kiekviena jungtis po atskirą IP iš savo potinklio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lt-LT" sz="1600" b="1"/>
              <a:t>Vadinasi, abiejuose potinkliuose turime po </a:t>
            </a:r>
            <a:r>
              <a:rPr lang="en-US" altLang="lt-LT" sz="1600" b="1">
                <a:solidFill>
                  <a:srgbClr val="C00000"/>
                </a:solidFill>
              </a:rPr>
              <a:t>4</a:t>
            </a:r>
            <a:r>
              <a:rPr lang="en-US" altLang="lt-LT" sz="1600" b="1"/>
              <a:t> IP numeriais </a:t>
            </a:r>
            <a:r>
              <a:rPr lang="lt-LT" altLang="lt-LT" sz="1600" b="1"/>
              <a:t>ž</a:t>
            </a:r>
            <a:r>
              <a:rPr lang="en-US" altLang="lt-LT" sz="1600" b="1"/>
              <a:t>ymimus tinklo mazgus</a:t>
            </a:r>
            <a:r>
              <a:rPr lang="lt-LT" altLang="lt-LT" sz="1600" b="1"/>
              <a:t>.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lt-LT" altLang="lt-LT" sz="1600" b="1"/>
              <a:t>Komutatoriai skaidrūs, nematomi tinkle, numerių neturi</a:t>
            </a:r>
          </a:p>
        </p:txBody>
      </p:sp>
      <p:sp>
        <p:nvSpPr>
          <p:cNvPr id="56323" name="Text Box 2">
            <a:extLst>
              <a:ext uri="{FF2B5EF4-FFF2-40B4-BE49-F238E27FC236}">
                <a16:creationId xmlns:a16="http://schemas.microsoft.com/office/drawing/2014/main" id="{D19013EF-4444-463F-B698-38DAC9519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C110599-CD0B-4A62-B1CE-D6CD7D0046ED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lt-LT" altLang="lt-LT" sz="1400"/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37AB1D9-1327-43F0-8372-7E3CB429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56325" name="Text Box 4">
            <a:extLst>
              <a:ext uri="{FF2B5EF4-FFF2-40B4-BE49-F238E27FC236}">
                <a16:creationId xmlns:a16="http://schemas.microsoft.com/office/drawing/2014/main" id="{399ECC2B-3EDF-4E48-84C0-6C8F73EC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3860800"/>
            <a:ext cx="48863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400" b="1">
                <a:latin typeface="Times New Roman" panose="02020603050405020304" pitchFamily="18" charset="0"/>
              </a:rPr>
              <a:t>Maršrutizatorius atskiria du tinklus</a:t>
            </a:r>
          </a:p>
        </p:txBody>
      </p:sp>
      <p:sp>
        <p:nvSpPr>
          <p:cNvPr id="56326" name="Text Box 5">
            <a:extLst>
              <a:ext uri="{FF2B5EF4-FFF2-40B4-BE49-F238E27FC236}">
                <a16:creationId xmlns:a16="http://schemas.microsoft.com/office/drawing/2014/main" id="{DF0F51EC-227F-49E5-A5EF-32C216D6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115888"/>
            <a:ext cx="3948113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b="1">
                <a:latin typeface="Times New Roman" panose="02020603050405020304" pitchFamily="18" charset="0"/>
              </a:rPr>
              <a:t>Kam reikia IP adresų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lt-LT" altLang="lt-LT" b="1">
              <a:latin typeface="Times New Roman" panose="02020603050405020304" pitchFamily="18" charset="0"/>
            </a:endParaRPr>
          </a:p>
        </p:txBody>
      </p:sp>
      <p:grpSp>
        <p:nvGrpSpPr>
          <p:cNvPr id="56327" name="Group 6">
            <a:extLst>
              <a:ext uri="{FF2B5EF4-FFF2-40B4-BE49-F238E27FC236}">
                <a16:creationId xmlns:a16="http://schemas.microsoft.com/office/drawing/2014/main" id="{B3A38604-390D-4B7A-8AC8-7A7C7A6B7B9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341438"/>
            <a:ext cx="7699375" cy="2589212"/>
            <a:chOff x="158" y="845"/>
            <a:chExt cx="4850" cy="1631"/>
          </a:xfrm>
        </p:grpSpPr>
        <p:sp>
          <p:nvSpPr>
            <p:cNvPr id="56329" name="Rectangle 7">
              <a:extLst>
                <a:ext uri="{FF2B5EF4-FFF2-40B4-BE49-F238E27FC236}">
                  <a16:creationId xmlns:a16="http://schemas.microsoft.com/office/drawing/2014/main" id="{48C86F0C-E63D-4C84-B629-440747339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845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grpSp>
          <p:nvGrpSpPr>
            <p:cNvPr id="56330" name="Group 8">
              <a:extLst>
                <a:ext uri="{FF2B5EF4-FFF2-40B4-BE49-F238E27FC236}">
                  <a16:creationId xmlns:a16="http://schemas.microsoft.com/office/drawing/2014/main" id="{20F977D2-275E-4C88-887E-00C93CB33D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071"/>
              <a:ext cx="4215" cy="1239"/>
              <a:chOff x="567" y="1071"/>
              <a:chExt cx="4215" cy="1239"/>
            </a:xfrm>
          </p:grpSpPr>
          <p:grpSp>
            <p:nvGrpSpPr>
              <p:cNvPr id="56340" name="Group 9">
                <a:extLst>
                  <a:ext uri="{FF2B5EF4-FFF2-40B4-BE49-F238E27FC236}">
                    <a16:creationId xmlns:a16="http://schemas.microsoft.com/office/drawing/2014/main" id="{3441C32F-7891-4292-B898-D12C504408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" y="1647"/>
                <a:ext cx="1191" cy="663"/>
                <a:chOff x="567" y="1647"/>
                <a:chExt cx="1191" cy="663"/>
              </a:xfrm>
            </p:grpSpPr>
            <p:grpSp>
              <p:nvGrpSpPr>
                <p:cNvPr id="56428" name="Group 10">
                  <a:extLst>
                    <a:ext uri="{FF2B5EF4-FFF2-40B4-BE49-F238E27FC236}">
                      <a16:creationId xmlns:a16="http://schemas.microsoft.com/office/drawing/2014/main" id="{4A1A1273-CA67-4659-9152-83F5EA338E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7" y="1647"/>
                  <a:ext cx="231" cy="183"/>
                  <a:chOff x="567" y="1647"/>
                  <a:chExt cx="231" cy="183"/>
                </a:xfrm>
              </p:grpSpPr>
              <p:sp>
                <p:nvSpPr>
                  <p:cNvPr id="56435" name="Rectangle 11">
                    <a:extLst>
                      <a:ext uri="{FF2B5EF4-FFF2-40B4-BE49-F238E27FC236}">
                        <a16:creationId xmlns:a16="http://schemas.microsoft.com/office/drawing/2014/main" id="{C9501A88-52CF-460C-B7C7-98CAAFC0D9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64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56436" name="Rectangle 12">
                    <a:extLst>
                      <a:ext uri="{FF2B5EF4-FFF2-40B4-BE49-F238E27FC236}">
                        <a16:creationId xmlns:a16="http://schemas.microsoft.com/office/drawing/2014/main" id="{061E659B-90E9-4A89-9AD5-BB69887D13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" y="179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  <p:grpSp>
              <p:nvGrpSpPr>
                <p:cNvPr id="56429" name="Group 13">
                  <a:extLst>
                    <a:ext uri="{FF2B5EF4-FFF2-40B4-BE49-F238E27FC236}">
                      <a16:creationId xmlns:a16="http://schemas.microsoft.com/office/drawing/2014/main" id="{7D3F51C1-718B-446E-9968-78E38158A0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27" y="2127"/>
                  <a:ext cx="231" cy="183"/>
                  <a:chOff x="1527" y="2127"/>
                  <a:chExt cx="231" cy="183"/>
                </a:xfrm>
              </p:grpSpPr>
              <p:sp>
                <p:nvSpPr>
                  <p:cNvPr id="56433" name="Rectangle 14">
                    <a:extLst>
                      <a:ext uri="{FF2B5EF4-FFF2-40B4-BE49-F238E27FC236}">
                        <a16:creationId xmlns:a16="http://schemas.microsoft.com/office/drawing/2014/main" id="{665048F7-21CF-4BB0-B1E3-D48E5AE745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5" y="212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56434" name="Rectangle 15">
                    <a:extLst>
                      <a:ext uri="{FF2B5EF4-FFF2-40B4-BE49-F238E27FC236}">
                        <a16:creationId xmlns:a16="http://schemas.microsoft.com/office/drawing/2014/main" id="{6B8373F4-4B9B-4C46-BF82-47ABF64DF5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7" y="227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  <p:grpSp>
              <p:nvGrpSpPr>
                <p:cNvPr id="56430" name="Group 16">
                  <a:extLst>
                    <a:ext uri="{FF2B5EF4-FFF2-40B4-BE49-F238E27FC236}">
                      <a16:creationId xmlns:a16="http://schemas.microsoft.com/office/drawing/2014/main" id="{5DDA36A4-F013-42A8-97C3-9A4C99E0A2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7" y="1887"/>
                  <a:ext cx="231" cy="183"/>
                  <a:chOff x="1047" y="1887"/>
                  <a:chExt cx="231" cy="183"/>
                </a:xfrm>
              </p:grpSpPr>
              <p:sp>
                <p:nvSpPr>
                  <p:cNvPr id="56431" name="Rectangle 17">
                    <a:extLst>
                      <a:ext uri="{FF2B5EF4-FFF2-40B4-BE49-F238E27FC236}">
                        <a16:creationId xmlns:a16="http://schemas.microsoft.com/office/drawing/2014/main" id="{77A112B8-78D1-4F3C-A269-C1F5D83C4B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5" y="188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56432" name="Rectangle 18">
                    <a:extLst>
                      <a:ext uri="{FF2B5EF4-FFF2-40B4-BE49-F238E27FC236}">
                        <a16:creationId xmlns:a16="http://schemas.microsoft.com/office/drawing/2014/main" id="{0BD64EFD-F7A2-4923-AF8C-A975CBCDB3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7" y="203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</p:grpSp>
          <p:sp>
            <p:nvSpPr>
              <p:cNvPr id="56341" name="Line 19">
                <a:extLst>
                  <a:ext uri="{FF2B5EF4-FFF2-40B4-BE49-F238E27FC236}">
                    <a16:creationId xmlns:a16="http://schemas.microsoft.com/office/drawing/2014/main" id="{5FF2C640-D7DA-41A9-BFF1-DA8CF8930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2" y="1343"/>
                <a:ext cx="624" cy="29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2" name="Line 20">
                <a:extLst>
                  <a:ext uri="{FF2B5EF4-FFF2-40B4-BE49-F238E27FC236}">
                    <a16:creationId xmlns:a16="http://schemas.microsoft.com/office/drawing/2014/main" id="{788163A5-E6CF-46BB-AD0C-A21611272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82" y="1343"/>
                <a:ext cx="326" cy="53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3" name="Line 21">
                <a:extLst>
                  <a:ext uri="{FF2B5EF4-FFF2-40B4-BE49-F238E27FC236}">
                    <a16:creationId xmlns:a16="http://schemas.microsoft.com/office/drawing/2014/main" id="{3494CE8D-4A4D-4A51-93FE-A8202994D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62" y="1343"/>
                <a:ext cx="27" cy="77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6344" name="Group 22">
                <a:extLst>
                  <a:ext uri="{FF2B5EF4-FFF2-40B4-BE49-F238E27FC236}">
                    <a16:creationId xmlns:a16="http://schemas.microsoft.com/office/drawing/2014/main" id="{3875EBAE-5440-4F52-9CED-7883F3F6E7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1" y="1647"/>
                <a:ext cx="1191" cy="663"/>
                <a:chOff x="3591" y="1647"/>
                <a:chExt cx="1191" cy="663"/>
              </a:xfrm>
            </p:grpSpPr>
            <p:grpSp>
              <p:nvGrpSpPr>
                <p:cNvPr id="56419" name="Group 23">
                  <a:extLst>
                    <a:ext uri="{FF2B5EF4-FFF2-40B4-BE49-F238E27FC236}">
                      <a16:creationId xmlns:a16="http://schemas.microsoft.com/office/drawing/2014/main" id="{5E42629D-568E-41A3-9DCF-451B9B09DA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91" y="1647"/>
                  <a:ext cx="231" cy="183"/>
                  <a:chOff x="3591" y="1647"/>
                  <a:chExt cx="231" cy="183"/>
                </a:xfrm>
              </p:grpSpPr>
              <p:sp>
                <p:nvSpPr>
                  <p:cNvPr id="56426" name="Rectangle 24">
                    <a:extLst>
                      <a:ext uri="{FF2B5EF4-FFF2-40B4-BE49-F238E27FC236}">
                        <a16:creationId xmlns:a16="http://schemas.microsoft.com/office/drawing/2014/main" id="{878F2EEA-8086-46AC-9A7F-AB181E56D1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9" y="164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56427" name="Rectangle 25">
                    <a:extLst>
                      <a:ext uri="{FF2B5EF4-FFF2-40B4-BE49-F238E27FC236}">
                        <a16:creationId xmlns:a16="http://schemas.microsoft.com/office/drawing/2014/main" id="{9C9766EE-8625-4AED-9B3D-A9832181B7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91" y="179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  <p:grpSp>
              <p:nvGrpSpPr>
                <p:cNvPr id="56420" name="Group 26">
                  <a:extLst>
                    <a:ext uri="{FF2B5EF4-FFF2-40B4-BE49-F238E27FC236}">
                      <a16:creationId xmlns:a16="http://schemas.microsoft.com/office/drawing/2014/main" id="{5C15C0F7-EE20-45B3-86F2-2CCA6A970B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1" y="2127"/>
                  <a:ext cx="231" cy="183"/>
                  <a:chOff x="4551" y="2127"/>
                  <a:chExt cx="231" cy="183"/>
                </a:xfrm>
              </p:grpSpPr>
              <p:sp>
                <p:nvSpPr>
                  <p:cNvPr id="56424" name="Rectangle 27">
                    <a:extLst>
                      <a:ext uri="{FF2B5EF4-FFF2-40B4-BE49-F238E27FC236}">
                        <a16:creationId xmlns:a16="http://schemas.microsoft.com/office/drawing/2014/main" id="{305E17BC-1BFD-4B83-AE98-50B677F6D1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99" y="212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56425" name="Rectangle 28">
                    <a:extLst>
                      <a:ext uri="{FF2B5EF4-FFF2-40B4-BE49-F238E27FC236}">
                        <a16:creationId xmlns:a16="http://schemas.microsoft.com/office/drawing/2014/main" id="{F58126EF-311C-45AF-8075-C5A6B54907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51" y="227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  <p:grpSp>
              <p:nvGrpSpPr>
                <p:cNvPr id="56421" name="Group 29">
                  <a:extLst>
                    <a:ext uri="{FF2B5EF4-FFF2-40B4-BE49-F238E27FC236}">
                      <a16:creationId xmlns:a16="http://schemas.microsoft.com/office/drawing/2014/main" id="{E99EED68-EEB7-44EE-8BE8-6DF371467A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71" y="1887"/>
                  <a:ext cx="231" cy="183"/>
                  <a:chOff x="4071" y="1887"/>
                  <a:chExt cx="231" cy="183"/>
                </a:xfrm>
              </p:grpSpPr>
              <p:sp>
                <p:nvSpPr>
                  <p:cNvPr id="56422" name="Rectangle 30">
                    <a:extLst>
                      <a:ext uri="{FF2B5EF4-FFF2-40B4-BE49-F238E27FC236}">
                        <a16:creationId xmlns:a16="http://schemas.microsoft.com/office/drawing/2014/main" id="{E039D4F2-E61F-4093-B2DD-ABB5D7375A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19" y="188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56423" name="Rectangle 31">
                    <a:extLst>
                      <a:ext uri="{FF2B5EF4-FFF2-40B4-BE49-F238E27FC236}">
                        <a16:creationId xmlns:a16="http://schemas.microsoft.com/office/drawing/2014/main" id="{49FEB254-E900-4845-B606-D8D6F90AC8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203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</p:grpSp>
          <p:sp>
            <p:nvSpPr>
              <p:cNvPr id="56345" name="Line 32">
                <a:extLst>
                  <a:ext uri="{FF2B5EF4-FFF2-40B4-BE49-F238E27FC236}">
                    <a16:creationId xmlns:a16="http://schemas.microsoft.com/office/drawing/2014/main" id="{CCB03A81-84E1-4CC3-AFE1-C4B68403A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26" y="1297"/>
                <a:ext cx="140" cy="34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6" name="Line 33">
                <a:extLst>
                  <a:ext uri="{FF2B5EF4-FFF2-40B4-BE49-F238E27FC236}">
                    <a16:creationId xmlns:a16="http://schemas.microsoft.com/office/drawing/2014/main" id="{13051774-D039-4BFA-BE60-185C137AA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52"/>
                <a:ext cx="204" cy="62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7" name="Line 34">
                <a:extLst>
                  <a:ext uri="{FF2B5EF4-FFF2-40B4-BE49-F238E27FC236}">
                    <a16:creationId xmlns:a16="http://schemas.microsoft.com/office/drawing/2014/main" id="{32F5381A-5674-4E9F-BC42-4F4BD04E4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4" y="1297"/>
                <a:ext cx="502" cy="82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8" name="Line 35">
                <a:extLst>
                  <a:ext uri="{FF2B5EF4-FFF2-40B4-BE49-F238E27FC236}">
                    <a16:creationId xmlns:a16="http://schemas.microsoft.com/office/drawing/2014/main" id="{9C8D75F5-FA41-4575-8167-FFFC0B04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0" y="1207"/>
                <a:ext cx="79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9" name="Line 36">
                <a:extLst>
                  <a:ext uri="{FF2B5EF4-FFF2-40B4-BE49-F238E27FC236}">
                    <a16:creationId xmlns:a16="http://schemas.microsoft.com/office/drawing/2014/main" id="{9366259E-6BD9-41EE-ADD9-7E5790918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0" y="1161"/>
                <a:ext cx="882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6350" name="Group 37">
                <a:extLst>
                  <a:ext uri="{FF2B5EF4-FFF2-40B4-BE49-F238E27FC236}">
                    <a16:creationId xmlns:a16="http://schemas.microsoft.com/office/drawing/2014/main" id="{0850BDE3-AD6F-4C00-AB12-8191DA1FB2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081"/>
                <a:ext cx="533" cy="221"/>
                <a:chOff x="2532" y="1081"/>
                <a:chExt cx="533" cy="221"/>
              </a:xfrm>
            </p:grpSpPr>
            <p:sp>
              <p:nvSpPr>
                <p:cNvPr id="56397" name="Oval 38">
                  <a:extLst>
                    <a:ext uri="{FF2B5EF4-FFF2-40B4-BE49-F238E27FC236}">
                      <a16:creationId xmlns:a16="http://schemas.microsoft.com/office/drawing/2014/main" id="{7637FFCA-C933-4E08-82CA-F2A63AE8D5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1179"/>
                  <a:ext cx="520" cy="123"/>
                </a:xfrm>
                <a:prstGeom prst="ellipse">
                  <a:avLst/>
                </a:prstGeom>
                <a:solidFill>
                  <a:srgbClr val="0078AA"/>
                </a:solidFill>
                <a:ln w="324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6398" name="Rectangle 39">
                  <a:extLst>
                    <a:ext uri="{FF2B5EF4-FFF2-40B4-BE49-F238E27FC236}">
                      <a16:creationId xmlns:a16="http://schemas.microsoft.com/office/drawing/2014/main" id="{A1982624-A3D0-439A-9153-4E7760F3E8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2" y="1150"/>
                  <a:ext cx="525" cy="90"/>
                </a:xfrm>
                <a:prstGeom prst="rect">
                  <a:avLst/>
                </a:prstGeom>
                <a:solidFill>
                  <a:srgbClr val="0078A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6399" name="Rectangle 40">
                  <a:extLst>
                    <a:ext uri="{FF2B5EF4-FFF2-40B4-BE49-F238E27FC236}">
                      <a16:creationId xmlns:a16="http://schemas.microsoft.com/office/drawing/2014/main" id="{28005DF9-0F09-4306-9C11-A626E7BAC6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2" y="1150"/>
                  <a:ext cx="525" cy="90"/>
                </a:xfrm>
                <a:prstGeom prst="rect">
                  <a:avLst/>
                </a:prstGeom>
                <a:solidFill>
                  <a:srgbClr val="0078A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6400" name="Oval 41">
                  <a:extLst>
                    <a:ext uri="{FF2B5EF4-FFF2-40B4-BE49-F238E27FC236}">
                      <a16:creationId xmlns:a16="http://schemas.microsoft.com/office/drawing/2014/main" id="{43EA9F7B-FA2B-4B98-BB25-45E88BB42B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1081"/>
                  <a:ext cx="520" cy="123"/>
                </a:xfrm>
                <a:prstGeom prst="ellipse">
                  <a:avLst/>
                </a:prstGeom>
                <a:solidFill>
                  <a:srgbClr val="00B4FF"/>
                </a:solidFill>
                <a:ln w="324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6401" name="Freeform 42">
                  <a:extLst>
                    <a:ext uri="{FF2B5EF4-FFF2-40B4-BE49-F238E27FC236}">
                      <a16:creationId xmlns:a16="http://schemas.microsoft.com/office/drawing/2014/main" id="{B023153C-79DA-45C0-A41E-608785F4B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2" y="1099"/>
                  <a:ext cx="166" cy="36"/>
                </a:xfrm>
                <a:custGeom>
                  <a:avLst/>
                  <a:gdLst>
                    <a:gd name="T0" fmla="*/ 0 w 206"/>
                    <a:gd name="T1" fmla="*/ 1 h 68"/>
                    <a:gd name="T2" fmla="*/ 1 w 206"/>
                    <a:gd name="T3" fmla="*/ 1 h 68"/>
                    <a:gd name="T4" fmla="*/ 1 w 206"/>
                    <a:gd name="T5" fmla="*/ 1 h 68"/>
                    <a:gd name="T6" fmla="*/ 1 w 206"/>
                    <a:gd name="T7" fmla="*/ 1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1 h 68"/>
                    <a:gd name="T14" fmla="*/ 0 w 206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0" y="53"/>
                      </a:moveTo>
                      <a:lnTo>
                        <a:pt x="45" y="68"/>
                      </a:lnTo>
                      <a:lnTo>
                        <a:pt x="157" y="23"/>
                      </a:lnTo>
                      <a:lnTo>
                        <a:pt x="206" y="37"/>
                      </a:lnTo>
                      <a:lnTo>
                        <a:pt x="180" y="0"/>
                      </a:lnTo>
                      <a:lnTo>
                        <a:pt x="49" y="0"/>
                      </a:lnTo>
                      <a:lnTo>
                        <a:pt x="102" y="1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02" name="Freeform 43">
                  <a:extLst>
                    <a:ext uri="{FF2B5EF4-FFF2-40B4-BE49-F238E27FC236}">
                      <a16:creationId xmlns:a16="http://schemas.microsoft.com/office/drawing/2014/main" id="{5037D6F0-75F3-474E-BE76-949A316F1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2" y="1099"/>
                  <a:ext cx="166" cy="36"/>
                </a:xfrm>
                <a:custGeom>
                  <a:avLst/>
                  <a:gdLst>
                    <a:gd name="T0" fmla="*/ 0 w 206"/>
                    <a:gd name="T1" fmla="*/ 1 h 68"/>
                    <a:gd name="T2" fmla="*/ 1 w 206"/>
                    <a:gd name="T3" fmla="*/ 1 h 68"/>
                    <a:gd name="T4" fmla="*/ 1 w 206"/>
                    <a:gd name="T5" fmla="*/ 1 h 68"/>
                    <a:gd name="T6" fmla="*/ 1 w 206"/>
                    <a:gd name="T7" fmla="*/ 1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1 h 68"/>
                    <a:gd name="T14" fmla="*/ 0 w 206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0" y="53"/>
                      </a:moveTo>
                      <a:lnTo>
                        <a:pt x="45" y="68"/>
                      </a:lnTo>
                      <a:lnTo>
                        <a:pt x="157" y="23"/>
                      </a:lnTo>
                      <a:lnTo>
                        <a:pt x="206" y="37"/>
                      </a:lnTo>
                      <a:lnTo>
                        <a:pt x="180" y="0"/>
                      </a:lnTo>
                      <a:lnTo>
                        <a:pt x="49" y="0"/>
                      </a:lnTo>
                      <a:lnTo>
                        <a:pt x="102" y="1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03" name="Freeform 44">
                  <a:extLst>
                    <a:ext uri="{FF2B5EF4-FFF2-40B4-BE49-F238E27FC236}">
                      <a16:creationId xmlns:a16="http://schemas.microsoft.com/office/drawing/2014/main" id="{93B1DD73-C9F7-4600-8F32-58CB3BF44C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4" y="1150"/>
                  <a:ext cx="164" cy="38"/>
                </a:xfrm>
                <a:custGeom>
                  <a:avLst/>
                  <a:gdLst>
                    <a:gd name="T0" fmla="*/ 1 w 206"/>
                    <a:gd name="T1" fmla="*/ 1 h 73"/>
                    <a:gd name="T2" fmla="*/ 1 w 206"/>
                    <a:gd name="T3" fmla="*/ 0 h 73"/>
                    <a:gd name="T4" fmla="*/ 1 w 206"/>
                    <a:gd name="T5" fmla="*/ 1 h 73"/>
                    <a:gd name="T6" fmla="*/ 0 w 206"/>
                    <a:gd name="T7" fmla="*/ 1 h 73"/>
                    <a:gd name="T8" fmla="*/ 1 w 206"/>
                    <a:gd name="T9" fmla="*/ 1 h 73"/>
                    <a:gd name="T10" fmla="*/ 1 w 206"/>
                    <a:gd name="T11" fmla="*/ 1 h 73"/>
                    <a:gd name="T12" fmla="*/ 1 w 206"/>
                    <a:gd name="T13" fmla="*/ 1 h 73"/>
                    <a:gd name="T14" fmla="*/ 1 w 206"/>
                    <a:gd name="T15" fmla="*/ 1 h 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73"/>
                    <a:gd name="T26" fmla="*/ 206 w 206"/>
                    <a:gd name="T27" fmla="*/ 73 h 7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73">
                      <a:moveTo>
                        <a:pt x="206" y="14"/>
                      </a:moveTo>
                      <a:lnTo>
                        <a:pt x="161" y="0"/>
                      </a:lnTo>
                      <a:lnTo>
                        <a:pt x="54" y="45"/>
                      </a:lnTo>
                      <a:lnTo>
                        <a:pt x="0" y="30"/>
                      </a:lnTo>
                      <a:lnTo>
                        <a:pt x="26" y="73"/>
                      </a:lnTo>
                      <a:lnTo>
                        <a:pt x="161" y="73"/>
                      </a:lnTo>
                      <a:lnTo>
                        <a:pt x="103" y="57"/>
                      </a:lnTo>
                      <a:lnTo>
                        <a:pt x="20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04" name="Freeform 45">
                  <a:extLst>
                    <a:ext uri="{FF2B5EF4-FFF2-40B4-BE49-F238E27FC236}">
                      <a16:creationId xmlns:a16="http://schemas.microsoft.com/office/drawing/2014/main" id="{5A4FE2F9-6FD6-428F-8EC4-3AE44538A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4" y="1150"/>
                  <a:ext cx="164" cy="38"/>
                </a:xfrm>
                <a:custGeom>
                  <a:avLst/>
                  <a:gdLst>
                    <a:gd name="T0" fmla="*/ 1 w 206"/>
                    <a:gd name="T1" fmla="*/ 1 h 73"/>
                    <a:gd name="T2" fmla="*/ 1 w 206"/>
                    <a:gd name="T3" fmla="*/ 0 h 73"/>
                    <a:gd name="T4" fmla="*/ 1 w 206"/>
                    <a:gd name="T5" fmla="*/ 1 h 73"/>
                    <a:gd name="T6" fmla="*/ 0 w 206"/>
                    <a:gd name="T7" fmla="*/ 1 h 73"/>
                    <a:gd name="T8" fmla="*/ 1 w 206"/>
                    <a:gd name="T9" fmla="*/ 1 h 73"/>
                    <a:gd name="T10" fmla="*/ 1 w 206"/>
                    <a:gd name="T11" fmla="*/ 1 h 73"/>
                    <a:gd name="T12" fmla="*/ 1 w 206"/>
                    <a:gd name="T13" fmla="*/ 1 h 73"/>
                    <a:gd name="T14" fmla="*/ 1 w 206"/>
                    <a:gd name="T15" fmla="*/ 1 h 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73"/>
                    <a:gd name="T26" fmla="*/ 206 w 206"/>
                    <a:gd name="T27" fmla="*/ 73 h 7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73">
                      <a:moveTo>
                        <a:pt x="206" y="14"/>
                      </a:moveTo>
                      <a:lnTo>
                        <a:pt x="161" y="0"/>
                      </a:lnTo>
                      <a:lnTo>
                        <a:pt x="54" y="45"/>
                      </a:lnTo>
                      <a:lnTo>
                        <a:pt x="0" y="30"/>
                      </a:lnTo>
                      <a:lnTo>
                        <a:pt x="26" y="73"/>
                      </a:lnTo>
                      <a:lnTo>
                        <a:pt x="161" y="73"/>
                      </a:lnTo>
                      <a:lnTo>
                        <a:pt x="103" y="57"/>
                      </a:lnTo>
                      <a:lnTo>
                        <a:pt x="20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05" name="Freeform 46">
                  <a:extLst>
                    <a:ext uri="{FF2B5EF4-FFF2-40B4-BE49-F238E27FC236}">
                      <a16:creationId xmlns:a16="http://schemas.microsoft.com/office/drawing/2014/main" id="{31FD0927-CAD3-445D-8495-86586A123D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5" y="1098"/>
                  <a:ext cx="163" cy="33"/>
                </a:xfrm>
                <a:custGeom>
                  <a:avLst/>
                  <a:gdLst>
                    <a:gd name="T0" fmla="*/ 0 w 206"/>
                    <a:gd name="T1" fmla="*/ 0 h 68"/>
                    <a:gd name="T2" fmla="*/ 1 w 206"/>
                    <a:gd name="T3" fmla="*/ 0 h 68"/>
                    <a:gd name="T4" fmla="*/ 1 w 206"/>
                    <a:gd name="T5" fmla="*/ 0 h 68"/>
                    <a:gd name="T6" fmla="*/ 1 w 206"/>
                    <a:gd name="T7" fmla="*/ 0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0 h 68"/>
                    <a:gd name="T14" fmla="*/ 0 w 206"/>
                    <a:gd name="T15" fmla="*/ 0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0" y="14"/>
                      </a:moveTo>
                      <a:lnTo>
                        <a:pt x="45" y="0"/>
                      </a:lnTo>
                      <a:lnTo>
                        <a:pt x="157" y="41"/>
                      </a:lnTo>
                      <a:lnTo>
                        <a:pt x="206" y="30"/>
                      </a:lnTo>
                      <a:lnTo>
                        <a:pt x="180" y="68"/>
                      </a:lnTo>
                      <a:lnTo>
                        <a:pt x="49" y="68"/>
                      </a:lnTo>
                      <a:lnTo>
                        <a:pt x="103" y="57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06" name="Freeform 47">
                  <a:extLst>
                    <a:ext uri="{FF2B5EF4-FFF2-40B4-BE49-F238E27FC236}">
                      <a16:creationId xmlns:a16="http://schemas.microsoft.com/office/drawing/2014/main" id="{07AA7E05-C82E-473E-BD96-102D03D257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5" y="1098"/>
                  <a:ext cx="163" cy="33"/>
                </a:xfrm>
                <a:custGeom>
                  <a:avLst/>
                  <a:gdLst>
                    <a:gd name="T0" fmla="*/ 0 w 206"/>
                    <a:gd name="T1" fmla="*/ 0 h 68"/>
                    <a:gd name="T2" fmla="*/ 1 w 206"/>
                    <a:gd name="T3" fmla="*/ 0 h 68"/>
                    <a:gd name="T4" fmla="*/ 1 w 206"/>
                    <a:gd name="T5" fmla="*/ 0 h 68"/>
                    <a:gd name="T6" fmla="*/ 1 w 206"/>
                    <a:gd name="T7" fmla="*/ 0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0 h 68"/>
                    <a:gd name="T14" fmla="*/ 0 w 206"/>
                    <a:gd name="T15" fmla="*/ 0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0" y="14"/>
                      </a:moveTo>
                      <a:lnTo>
                        <a:pt x="45" y="0"/>
                      </a:lnTo>
                      <a:lnTo>
                        <a:pt x="157" y="41"/>
                      </a:lnTo>
                      <a:lnTo>
                        <a:pt x="206" y="30"/>
                      </a:lnTo>
                      <a:lnTo>
                        <a:pt x="180" y="68"/>
                      </a:lnTo>
                      <a:lnTo>
                        <a:pt x="49" y="68"/>
                      </a:lnTo>
                      <a:lnTo>
                        <a:pt x="103" y="57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07" name="Freeform 48">
                  <a:extLst>
                    <a:ext uri="{FF2B5EF4-FFF2-40B4-BE49-F238E27FC236}">
                      <a16:creationId xmlns:a16="http://schemas.microsoft.com/office/drawing/2014/main" id="{BF2366AA-258C-4B69-96F9-729BF92DD2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155"/>
                  <a:ext cx="163" cy="35"/>
                </a:xfrm>
                <a:custGeom>
                  <a:avLst/>
                  <a:gdLst>
                    <a:gd name="T0" fmla="*/ 1 w 206"/>
                    <a:gd name="T1" fmla="*/ 1 h 68"/>
                    <a:gd name="T2" fmla="*/ 1 w 206"/>
                    <a:gd name="T3" fmla="*/ 1 h 68"/>
                    <a:gd name="T4" fmla="*/ 1 w 206"/>
                    <a:gd name="T5" fmla="*/ 1 h 68"/>
                    <a:gd name="T6" fmla="*/ 0 w 206"/>
                    <a:gd name="T7" fmla="*/ 1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1 h 68"/>
                    <a:gd name="T14" fmla="*/ 1 w 206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206" y="53"/>
                      </a:moveTo>
                      <a:lnTo>
                        <a:pt x="162" y="68"/>
                      </a:lnTo>
                      <a:lnTo>
                        <a:pt x="53" y="22"/>
                      </a:lnTo>
                      <a:lnTo>
                        <a:pt x="0" y="37"/>
                      </a:lnTo>
                      <a:lnTo>
                        <a:pt x="27" y="0"/>
                      </a:lnTo>
                      <a:lnTo>
                        <a:pt x="162" y="0"/>
                      </a:lnTo>
                      <a:lnTo>
                        <a:pt x="104" y="10"/>
                      </a:lnTo>
                      <a:lnTo>
                        <a:pt x="206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08" name="Freeform 49">
                  <a:extLst>
                    <a:ext uri="{FF2B5EF4-FFF2-40B4-BE49-F238E27FC236}">
                      <a16:creationId xmlns:a16="http://schemas.microsoft.com/office/drawing/2014/main" id="{A15C9484-06D6-47C4-82DD-08F26ECD3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155"/>
                  <a:ext cx="163" cy="35"/>
                </a:xfrm>
                <a:custGeom>
                  <a:avLst/>
                  <a:gdLst>
                    <a:gd name="T0" fmla="*/ 1 w 206"/>
                    <a:gd name="T1" fmla="*/ 1 h 68"/>
                    <a:gd name="T2" fmla="*/ 1 w 206"/>
                    <a:gd name="T3" fmla="*/ 1 h 68"/>
                    <a:gd name="T4" fmla="*/ 1 w 206"/>
                    <a:gd name="T5" fmla="*/ 1 h 68"/>
                    <a:gd name="T6" fmla="*/ 0 w 206"/>
                    <a:gd name="T7" fmla="*/ 1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1 h 68"/>
                    <a:gd name="T14" fmla="*/ 1 w 206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206" y="53"/>
                      </a:moveTo>
                      <a:lnTo>
                        <a:pt x="162" y="68"/>
                      </a:lnTo>
                      <a:lnTo>
                        <a:pt x="53" y="22"/>
                      </a:lnTo>
                      <a:lnTo>
                        <a:pt x="0" y="37"/>
                      </a:lnTo>
                      <a:lnTo>
                        <a:pt x="27" y="0"/>
                      </a:lnTo>
                      <a:lnTo>
                        <a:pt x="162" y="0"/>
                      </a:lnTo>
                      <a:lnTo>
                        <a:pt x="104" y="10"/>
                      </a:lnTo>
                      <a:lnTo>
                        <a:pt x="206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09" name="Freeform 50">
                  <a:extLst>
                    <a:ext uri="{FF2B5EF4-FFF2-40B4-BE49-F238E27FC236}">
                      <a16:creationId xmlns:a16="http://schemas.microsoft.com/office/drawing/2014/main" id="{B075E22C-1FC4-445C-A449-A8CBB142FB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5" y="1102"/>
                  <a:ext cx="165" cy="35"/>
                </a:xfrm>
                <a:custGeom>
                  <a:avLst/>
                  <a:gdLst>
                    <a:gd name="T0" fmla="*/ 0 w 208"/>
                    <a:gd name="T1" fmla="*/ 0 h 69"/>
                    <a:gd name="T2" fmla="*/ 0 w 208"/>
                    <a:gd name="T3" fmla="*/ 0 h 69"/>
                    <a:gd name="T4" fmla="*/ 0 w 208"/>
                    <a:gd name="T5" fmla="*/ 0 h 69"/>
                    <a:gd name="T6" fmla="*/ 0 w 208"/>
                    <a:gd name="T7" fmla="*/ 0 h 69"/>
                    <a:gd name="T8" fmla="*/ 0 w 208"/>
                    <a:gd name="T9" fmla="*/ 0 h 69"/>
                    <a:gd name="T10" fmla="*/ 0 w 208"/>
                    <a:gd name="T11" fmla="*/ 0 h 69"/>
                    <a:gd name="T12" fmla="*/ 0 w 208"/>
                    <a:gd name="T13" fmla="*/ 0 h 69"/>
                    <a:gd name="T14" fmla="*/ 0 w 208"/>
                    <a:gd name="T15" fmla="*/ 0 h 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8"/>
                    <a:gd name="T25" fmla="*/ 0 h 69"/>
                    <a:gd name="T26" fmla="*/ 208 w 208"/>
                    <a:gd name="T27" fmla="*/ 69 h 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8" h="69">
                      <a:moveTo>
                        <a:pt x="0" y="54"/>
                      </a:moveTo>
                      <a:lnTo>
                        <a:pt x="46" y="69"/>
                      </a:lnTo>
                      <a:lnTo>
                        <a:pt x="158" y="23"/>
                      </a:lnTo>
                      <a:lnTo>
                        <a:pt x="208" y="38"/>
                      </a:lnTo>
                      <a:lnTo>
                        <a:pt x="180" y="0"/>
                      </a:lnTo>
                      <a:lnTo>
                        <a:pt x="49" y="0"/>
                      </a:lnTo>
                      <a:lnTo>
                        <a:pt x="104" y="12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10" name="Freeform 51">
                  <a:extLst>
                    <a:ext uri="{FF2B5EF4-FFF2-40B4-BE49-F238E27FC236}">
                      <a16:creationId xmlns:a16="http://schemas.microsoft.com/office/drawing/2014/main" id="{9A14F5E5-C31A-4A23-B7BE-A2A408B520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5" y="1102"/>
                  <a:ext cx="165" cy="35"/>
                </a:xfrm>
                <a:custGeom>
                  <a:avLst/>
                  <a:gdLst>
                    <a:gd name="T0" fmla="*/ 0 w 208"/>
                    <a:gd name="T1" fmla="*/ 0 h 69"/>
                    <a:gd name="T2" fmla="*/ 0 w 208"/>
                    <a:gd name="T3" fmla="*/ 0 h 69"/>
                    <a:gd name="T4" fmla="*/ 0 w 208"/>
                    <a:gd name="T5" fmla="*/ 0 h 69"/>
                    <a:gd name="T6" fmla="*/ 0 w 208"/>
                    <a:gd name="T7" fmla="*/ 0 h 69"/>
                    <a:gd name="T8" fmla="*/ 0 w 208"/>
                    <a:gd name="T9" fmla="*/ 0 h 69"/>
                    <a:gd name="T10" fmla="*/ 0 w 208"/>
                    <a:gd name="T11" fmla="*/ 0 h 69"/>
                    <a:gd name="T12" fmla="*/ 0 w 208"/>
                    <a:gd name="T13" fmla="*/ 0 h 69"/>
                    <a:gd name="T14" fmla="*/ 0 w 208"/>
                    <a:gd name="T15" fmla="*/ 0 h 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8"/>
                    <a:gd name="T25" fmla="*/ 0 h 69"/>
                    <a:gd name="T26" fmla="*/ 208 w 208"/>
                    <a:gd name="T27" fmla="*/ 69 h 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8" h="69">
                      <a:moveTo>
                        <a:pt x="0" y="54"/>
                      </a:moveTo>
                      <a:lnTo>
                        <a:pt x="46" y="69"/>
                      </a:lnTo>
                      <a:lnTo>
                        <a:pt x="158" y="23"/>
                      </a:lnTo>
                      <a:lnTo>
                        <a:pt x="208" y="38"/>
                      </a:lnTo>
                      <a:lnTo>
                        <a:pt x="180" y="0"/>
                      </a:lnTo>
                      <a:lnTo>
                        <a:pt x="49" y="0"/>
                      </a:lnTo>
                      <a:lnTo>
                        <a:pt x="104" y="12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11" name="Freeform 52">
                  <a:extLst>
                    <a:ext uri="{FF2B5EF4-FFF2-40B4-BE49-F238E27FC236}">
                      <a16:creationId xmlns:a16="http://schemas.microsoft.com/office/drawing/2014/main" id="{FD41800D-B55E-4A57-A7E9-3DC82E813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8" y="1154"/>
                  <a:ext cx="165" cy="36"/>
                </a:xfrm>
                <a:custGeom>
                  <a:avLst/>
                  <a:gdLst>
                    <a:gd name="T0" fmla="*/ 1 w 207"/>
                    <a:gd name="T1" fmla="*/ 0 h 72"/>
                    <a:gd name="T2" fmla="*/ 1 w 207"/>
                    <a:gd name="T3" fmla="*/ 0 h 72"/>
                    <a:gd name="T4" fmla="*/ 1 w 207"/>
                    <a:gd name="T5" fmla="*/ 0 h 72"/>
                    <a:gd name="T6" fmla="*/ 0 w 207"/>
                    <a:gd name="T7" fmla="*/ 0 h 72"/>
                    <a:gd name="T8" fmla="*/ 1 w 207"/>
                    <a:gd name="T9" fmla="*/ 0 h 72"/>
                    <a:gd name="T10" fmla="*/ 1 w 207"/>
                    <a:gd name="T11" fmla="*/ 0 h 72"/>
                    <a:gd name="T12" fmla="*/ 1 w 207"/>
                    <a:gd name="T13" fmla="*/ 0 h 72"/>
                    <a:gd name="T14" fmla="*/ 1 w 207"/>
                    <a:gd name="T15" fmla="*/ 0 h 7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7"/>
                    <a:gd name="T25" fmla="*/ 0 h 72"/>
                    <a:gd name="T26" fmla="*/ 207 w 207"/>
                    <a:gd name="T27" fmla="*/ 72 h 7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7" h="72">
                      <a:moveTo>
                        <a:pt x="207" y="14"/>
                      </a:moveTo>
                      <a:lnTo>
                        <a:pt x="161" y="0"/>
                      </a:lnTo>
                      <a:lnTo>
                        <a:pt x="53" y="45"/>
                      </a:lnTo>
                      <a:lnTo>
                        <a:pt x="0" y="30"/>
                      </a:lnTo>
                      <a:lnTo>
                        <a:pt x="27" y="72"/>
                      </a:lnTo>
                      <a:lnTo>
                        <a:pt x="161" y="72"/>
                      </a:lnTo>
                      <a:lnTo>
                        <a:pt x="102" y="57"/>
                      </a:lnTo>
                      <a:lnTo>
                        <a:pt x="207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12" name="Freeform 53">
                  <a:extLst>
                    <a:ext uri="{FF2B5EF4-FFF2-40B4-BE49-F238E27FC236}">
                      <a16:creationId xmlns:a16="http://schemas.microsoft.com/office/drawing/2014/main" id="{B26BDD2B-4B36-4A82-BC89-3EC4AFCBF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8" y="1154"/>
                  <a:ext cx="165" cy="36"/>
                </a:xfrm>
                <a:custGeom>
                  <a:avLst/>
                  <a:gdLst>
                    <a:gd name="T0" fmla="*/ 1 w 207"/>
                    <a:gd name="T1" fmla="*/ 0 h 72"/>
                    <a:gd name="T2" fmla="*/ 1 w 207"/>
                    <a:gd name="T3" fmla="*/ 0 h 72"/>
                    <a:gd name="T4" fmla="*/ 1 w 207"/>
                    <a:gd name="T5" fmla="*/ 0 h 72"/>
                    <a:gd name="T6" fmla="*/ 0 w 207"/>
                    <a:gd name="T7" fmla="*/ 0 h 72"/>
                    <a:gd name="T8" fmla="*/ 1 w 207"/>
                    <a:gd name="T9" fmla="*/ 0 h 72"/>
                    <a:gd name="T10" fmla="*/ 1 w 207"/>
                    <a:gd name="T11" fmla="*/ 0 h 72"/>
                    <a:gd name="T12" fmla="*/ 1 w 207"/>
                    <a:gd name="T13" fmla="*/ 0 h 72"/>
                    <a:gd name="T14" fmla="*/ 1 w 207"/>
                    <a:gd name="T15" fmla="*/ 0 h 7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7"/>
                    <a:gd name="T25" fmla="*/ 0 h 72"/>
                    <a:gd name="T26" fmla="*/ 207 w 207"/>
                    <a:gd name="T27" fmla="*/ 72 h 7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7" h="72">
                      <a:moveTo>
                        <a:pt x="207" y="14"/>
                      </a:moveTo>
                      <a:lnTo>
                        <a:pt x="161" y="0"/>
                      </a:lnTo>
                      <a:lnTo>
                        <a:pt x="53" y="45"/>
                      </a:lnTo>
                      <a:lnTo>
                        <a:pt x="0" y="30"/>
                      </a:lnTo>
                      <a:lnTo>
                        <a:pt x="27" y="72"/>
                      </a:lnTo>
                      <a:lnTo>
                        <a:pt x="161" y="72"/>
                      </a:lnTo>
                      <a:lnTo>
                        <a:pt x="102" y="57"/>
                      </a:lnTo>
                      <a:lnTo>
                        <a:pt x="207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13" name="Freeform 54">
                  <a:extLst>
                    <a:ext uri="{FF2B5EF4-FFF2-40B4-BE49-F238E27FC236}">
                      <a16:creationId xmlns:a16="http://schemas.microsoft.com/office/drawing/2014/main" id="{8C6CF37A-6B4A-45D1-BB80-743F0360E6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8" y="1099"/>
                  <a:ext cx="163" cy="36"/>
                </a:xfrm>
                <a:custGeom>
                  <a:avLst/>
                  <a:gdLst>
                    <a:gd name="T0" fmla="*/ 0 w 205"/>
                    <a:gd name="T1" fmla="*/ 1 h 68"/>
                    <a:gd name="T2" fmla="*/ 1 w 205"/>
                    <a:gd name="T3" fmla="*/ 0 h 68"/>
                    <a:gd name="T4" fmla="*/ 1 w 205"/>
                    <a:gd name="T5" fmla="*/ 1 h 68"/>
                    <a:gd name="T6" fmla="*/ 1 w 205"/>
                    <a:gd name="T7" fmla="*/ 1 h 68"/>
                    <a:gd name="T8" fmla="*/ 1 w 205"/>
                    <a:gd name="T9" fmla="*/ 1 h 68"/>
                    <a:gd name="T10" fmla="*/ 1 w 205"/>
                    <a:gd name="T11" fmla="*/ 1 h 68"/>
                    <a:gd name="T12" fmla="*/ 1 w 205"/>
                    <a:gd name="T13" fmla="*/ 1 h 68"/>
                    <a:gd name="T14" fmla="*/ 0 w 205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5"/>
                    <a:gd name="T25" fmla="*/ 0 h 68"/>
                    <a:gd name="T26" fmla="*/ 205 w 205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5" h="68">
                      <a:moveTo>
                        <a:pt x="0" y="15"/>
                      </a:moveTo>
                      <a:lnTo>
                        <a:pt x="45" y="0"/>
                      </a:lnTo>
                      <a:lnTo>
                        <a:pt x="156" y="41"/>
                      </a:lnTo>
                      <a:lnTo>
                        <a:pt x="205" y="31"/>
                      </a:lnTo>
                      <a:lnTo>
                        <a:pt x="179" y="68"/>
                      </a:lnTo>
                      <a:lnTo>
                        <a:pt x="49" y="68"/>
                      </a:lnTo>
                      <a:lnTo>
                        <a:pt x="103" y="57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14" name="Freeform 55">
                  <a:extLst>
                    <a:ext uri="{FF2B5EF4-FFF2-40B4-BE49-F238E27FC236}">
                      <a16:creationId xmlns:a16="http://schemas.microsoft.com/office/drawing/2014/main" id="{85DF965F-4C3A-4F08-9C3E-782475BAAB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8" y="1099"/>
                  <a:ext cx="163" cy="36"/>
                </a:xfrm>
                <a:custGeom>
                  <a:avLst/>
                  <a:gdLst>
                    <a:gd name="T0" fmla="*/ 0 w 205"/>
                    <a:gd name="T1" fmla="*/ 1 h 68"/>
                    <a:gd name="T2" fmla="*/ 1 w 205"/>
                    <a:gd name="T3" fmla="*/ 0 h 68"/>
                    <a:gd name="T4" fmla="*/ 1 w 205"/>
                    <a:gd name="T5" fmla="*/ 1 h 68"/>
                    <a:gd name="T6" fmla="*/ 1 w 205"/>
                    <a:gd name="T7" fmla="*/ 1 h 68"/>
                    <a:gd name="T8" fmla="*/ 1 w 205"/>
                    <a:gd name="T9" fmla="*/ 1 h 68"/>
                    <a:gd name="T10" fmla="*/ 1 w 205"/>
                    <a:gd name="T11" fmla="*/ 1 h 68"/>
                    <a:gd name="T12" fmla="*/ 1 w 205"/>
                    <a:gd name="T13" fmla="*/ 1 h 68"/>
                    <a:gd name="T14" fmla="*/ 0 w 205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5"/>
                    <a:gd name="T25" fmla="*/ 0 h 68"/>
                    <a:gd name="T26" fmla="*/ 205 w 205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5" h="68">
                      <a:moveTo>
                        <a:pt x="0" y="15"/>
                      </a:moveTo>
                      <a:lnTo>
                        <a:pt x="45" y="0"/>
                      </a:lnTo>
                      <a:lnTo>
                        <a:pt x="156" y="41"/>
                      </a:lnTo>
                      <a:lnTo>
                        <a:pt x="205" y="31"/>
                      </a:lnTo>
                      <a:lnTo>
                        <a:pt x="179" y="68"/>
                      </a:lnTo>
                      <a:lnTo>
                        <a:pt x="49" y="68"/>
                      </a:lnTo>
                      <a:lnTo>
                        <a:pt x="103" y="57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15" name="Freeform 56">
                  <a:extLst>
                    <a:ext uri="{FF2B5EF4-FFF2-40B4-BE49-F238E27FC236}">
                      <a16:creationId xmlns:a16="http://schemas.microsoft.com/office/drawing/2014/main" id="{EFA8FA54-96F8-4B54-BDD8-9F25046C0E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158"/>
                  <a:ext cx="165" cy="35"/>
                </a:xfrm>
                <a:custGeom>
                  <a:avLst/>
                  <a:gdLst>
                    <a:gd name="T0" fmla="*/ 0 w 208"/>
                    <a:gd name="T1" fmla="*/ 1 h 68"/>
                    <a:gd name="T2" fmla="*/ 0 w 208"/>
                    <a:gd name="T3" fmla="*/ 1 h 68"/>
                    <a:gd name="T4" fmla="*/ 0 w 208"/>
                    <a:gd name="T5" fmla="*/ 1 h 68"/>
                    <a:gd name="T6" fmla="*/ 0 w 208"/>
                    <a:gd name="T7" fmla="*/ 1 h 68"/>
                    <a:gd name="T8" fmla="*/ 0 w 208"/>
                    <a:gd name="T9" fmla="*/ 0 h 68"/>
                    <a:gd name="T10" fmla="*/ 0 w 208"/>
                    <a:gd name="T11" fmla="*/ 0 h 68"/>
                    <a:gd name="T12" fmla="*/ 0 w 208"/>
                    <a:gd name="T13" fmla="*/ 1 h 68"/>
                    <a:gd name="T14" fmla="*/ 0 w 208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8"/>
                    <a:gd name="T25" fmla="*/ 0 h 68"/>
                    <a:gd name="T26" fmla="*/ 208 w 208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8" h="68">
                      <a:moveTo>
                        <a:pt x="208" y="54"/>
                      </a:moveTo>
                      <a:lnTo>
                        <a:pt x="162" y="68"/>
                      </a:lnTo>
                      <a:lnTo>
                        <a:pt x="54" y="23"/>
                      </a:lnTo>
                      <a:lnTo>
                        <a:pt x="0" y="38"/>
                      </a:lnTo>
                      <a:lnTo>
                        <a:pt x="28" y="0"/>
                      </a:lnTo>
                      <a:lnTo>
                        <a:pt x="162" y="0"/>
                      </a:lnTo>
                      <a:lnTo>
                        <a:pt x="104" y="11"/>
                      </a:lnTo>
                      <a:lnTo>
                        <a:pt x="208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16" name="Freeform 57">
                  <a:extLst>
                    <a:ext uri="{FF2B5EF4-FFF2-40B4-BE49-F238E27FC236}">
                      <a16:creationId xmlns:a16="http://schemas.microsoft.com/office/drawing/2014/main" id="{60F56AAF-08E5-4C6A-A34B-DA546C4703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158"/>
                  <a:ext cx="165" cy="35"/>
                </a:xfrm>
                <a:custGeom>
                  <a:avLst/>
                  <a:gdLst>
                    <a:gd name="T0" fmla="*/ 0 w 208"/>
                    <a:gd name="T1" fmla="*/ 1 h 68"/>
                    <a:gd name="T2" fmla="*/ 0 w 208"/>
                    <a:gd name="T3" fmla="*/ 1 h 68"/>
                    <a:gd name="T4" fmla="*/ 0 w 208"/>
                    <a:gd name="T5" fmla="*/ 1 h 68"/>
                    <a:gd name="T6" fmla="*/ 0 w 208"/>
                    <a:gd name="T7" fmla="*/ 1 h 68"/>
                    <a:gd name="T8" fmla="*/ 0 w 208"/>
                    <a:gd name="T9" fmla="*/ 0 h 68"/>
                    <a:gd name="T10" fmla="*/ 0 w 208"/>
                    <a:gd name="T11" fmla="*/ 0 h 68"/>
                    <a:gd name="T12" fmla="*/ 0 w 208"/>
                    <a:gd name="T13" fmla="*/ 1 h 68"/>
                    <a:gd name="T14" fmla="*/ 0 w 208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8"/>
                    <a:gd name="T25" fmla="*/ 0 h 68"/>
                    <a:gd name="T26" fmla="*/ 208 w 208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8" h="68">
                      <a:moveTo>
                        <a:pt x="208" y="54"/>
                      </a:moveTo>
                      <a:lnTo>
                        <a:pt x="162" y="68"/>
                      </a:lnTo>
                      <a:lnTo>
                        <a:pt x="54" y="23"/>
                      </a:lnTo>
                      <a:lnTo>
                        <a:pt x="0" y="38"/>
                      </a:lnTo>
                      <a:lnTo>
                        <a:pt x="28" y="0"/>
                      </a:lnTo>
                      <a:lnTo>
                        <a:pt x="162" y="0"/>
                      </a:lnTo>
                      <a:lnTo>
                        <a:pt x="104" y="11"/>
                      </a:lnTo>
                      <a:lnTo>
                        <a:pt x="208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17" name="Line 58">
                  <a:extLst>
                    <a:ext uri="{FF2B5EF4-FFF2-40B4-BE49-F238E27FC236}">
                      <a16:creationId xmlns:a16="http://schemas.microsoft.com/office/drawing/2014/main" id="{A645D657-2411-4102-9898-5E2F3750C4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2" y="1148"/>
                  <a:ext cx="0" cy="88"/>
                </a:xfrm>
                <a:prstGeom prst="line">
                  <a:avLst/>
                </a:prstGeom>
                <a:noFill/>
                <a:ln w="324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18" name="Line 59">
                  <a:extLst>
                    <a:ext uri="{FF2B5EF4-FFF2-40B4-BE49-F238E27FC236}">
                      <a16:creationId xmlns:a16="http://schemas.microsoft.com/office/drawing/2014/main" id="{C3812AB9-2FAD-4CE9-A4E3-9B475E255B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6" y="1148"/>
                  <a:ext cx="0" cy="88"/>
                </a:xfrm>
                <a:prstGeom prst="line">
                  <a:avLst/>
                </a:prstGeom>
                <a:noFill/>
                <a:ln w="324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6351" name="Group 60">
                <a:extLst>
                  <a:ext uri="{FF2B5EF4-FFF2-40B4-BE49-F238E27FC236}">
                    <a16:creationId xmlns:a16="http://schemas.microsoft.com/office/drawing/2014/main" id="{8A2859F7-1ACC-46DD-A516-D39252D8F8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6" y="1071"/>
                <a:ext cx="417" cy="218"/>
                <a:chOff x="3866" y="1071"/>
                <a:chExt cx="417" cy="218"/>
              </a:xfrm>
            </p:grpSpPr>
            <p:sp>
              <p:nvSpPr>
                <p:cNvPr id="56375" name="Rectangle 61">
                  <a:extLst>
                    <a:ext uri="{FF2B5EF4-FFF2-40B4-BE49-F238E27FC236}">
                      <a16:creationId xmlns:a16="http://schemas.microsoft.com/office/drawing/2014/main" id="{EBE32C61-4E56-4A53-8D21-7D3DCA0A0F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6" y="1194"/>
                  <a:ext cx="318" cy="95"/>
                </a:xfrm>
                <a:prstGeom prst="rect">
                  <a:avLst/>
                </a:prstGeom>
                <a:solidFill>
                  <a:srgbClr val="0096D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6376" name="Rectangle 62">
                  <a:extLst>
                    <a:ext uri="{FF2B5EF4-FFF2-40B4-BE49-F238E27FC236}">
                      <a16:creationId xmlns:a16="http://schemas.microsoft.com/office/drawing/2014/main" id="{3D5C4C21-FDC9-4C6A-8A5E-FC87FC8277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7" y="1196"/>
                  <a:ext cx="316" cy="91"/>
                </a:xfrm>
                <a:prstGeom prst="rect">
                  <a:avLst/>
                </a:prstGeom>
                <a:solidFill>
                  <a:srgbClr val="0096D5"/>
                </a:solidFill>
                <a:ln w="468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6377" name="Freeform 63">
                  <a:extLst>
                    <a:ext uri="{FF2B5EF4-FFF2-40B4-BE49-F238E27FC236}">
                      <a16:creationId xmlns:a16="http://schemas.microsoft.com/office/drawing/2014/main" id="{EA3F5C73-8F88-451C-BBA8-F6E5801356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2" y="1071"/>
                  <a:ext cx="91" cy="218"/>
                </a:xfrm>
                <a:custGeom>
                  <a:avLst/>
                  <a:gdLst>
                    <a:gd name="T0" fmla="*/ 0 w 232"/>
                    <a:gd name="T1" fmla="*/ 1 h 232"/>
                    <a:gd name="T2" fmla="*/ 0 w 232"/>
                    <a:gd name="T3" fmla="*/ 0 h 232"/>
                    <a:gd name="T4" fmla="*/ 0 w 232"/>
                    <a:gd name="T5" fmla="*/ 1 h 232"/>
                    <a:gd name="T6" fmla="*/ 0 w 232"/>
                    <a:gd name="T7" fmla="*/ 1 h 232"/>
                    <a:gd name="T8" fmla="*/ 0 w 232"/>
                    <a:gd name="T9" fmla="*/ 1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32"/>
                    <a:gd name="T17" fmla="*/ 232 w 232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32">
                      <a:moveTo>
                        <a:pt x="0" y="126"/>
                      </a:moveTo>
                      <a:lnTo>
                        <a:pt x="232" y="0"/>
                      </a:lnTo>
                      <a:lnTo>
                        <a:pt x="232" y="106"/>
                      </a:lnTo>
                      <a:lnTo>
                        <a:pt x="0" y="232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8" name="Freeform 64">
                  <a:extLst>
                    <a:ext uri="{FF2B5EF4-FFF2-40B4-BE49-F238E27FC236}">
                      <a16:creationId xmlns:a16="http://schemas.microsoft.com/office/drawing/2014/main" id="{B7663335-9C81-4195-826D-33CF314413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2" y="1071"/>
                  <a:ext cx="91" cy="218"/>
                </a:xfrm>
                <a:custGeom>
                  <a:avLst/>
                  <a:gdLst>
                    <a:gd name="T0" fmla="*/ 0 w 232"/>
                    <a:gd name="T1" fmla="*/ 1 h 232"/>
                    <a:gd name="T2" fmla="*/ 0 w 232"/>
                    <a:gd name="T3" fmla="*/ 0 h 232"/>
                    <a:gd name="T4" fmla="*/ 0 w 232"/>
                    <a:gd name="T5" fmla="*/ 1 h 232"/>
                    <a:gd name="T6" fmla="*/ 0 w 232"/>
                    <a:gd name="T7" fmla="*/ 1 h 232"/>
                    <a:gd name="T8" fmla="*/ 0 w 232"/>
                    <a:gd name="T9" fmla="*/ 1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32"/>
                    <a:gd name="T17" fmla="*/ 232 w 232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32">
                      <a:moveTo>
                        <a:pt x="0" y="126"/>
                      </a:moveTo>
                      <a:lnTo>
                        <a:pt x="232" y="0"/>
                      </a:lnTo>
                      <a:lnTo>
                        <a:pt x="232" y="106"/>
                      </a:lnTo>
                      <a:lnTo>
                        <a:pt x="0" y="232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4680" cap="flat">
                  <a:solidFill>
                    <a:srgbClr val="AAE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9" name="Freeform 65">
                  <a:extLst>
                    <a:ext uri="{FF2B5EF4-FFF2-40B4-BE49-F238E27FC236}">
                      <a16:creationId xmlns:a16="http://schemas.microsoft.com/office/drawing/2014/main" id="{627B9620-994F-4622-9211-B8816C9CA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6" y="1071"/>
                  <a:ext cx="417" cy="114"/>
                </a:xfrm>
                <a:custGeom>
                  <a:avLst/>
                  <a:gdLst>
                    <a:gd name="T0" fmla="*/ 0 w 984"/>
                    <a:gd name="T1" fmla="*/ 1 h 126"/>
                    <a:gd name="T2" fmla="*/ 0 w 984"/>
                    <a:gd name="T3" fmla="*/ 0 h 126"/>
                    <a:gd name="T4" fmla="*/ 0 w 984"/>
                    <a:gd name="T5" fmla="*/ 0 h 126"/>
                    <a:gd name="T6" fmla="*/ 0 w 984"/>
                    <a:gd name="T7" fmla="*/ 1 h 126"/>
                    <a:gd name="T8" fmla="*/ 0 w 984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4"/>
                    <a:gd name="T16" fmla="*/ 0 h 126"/>
                    <a:gd name="T17" fmla="*/ 984 w 984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4" h="126">
                      <a:moveTo>
                        <a:pt x="752" y="126"/>
                      </a:moveTo>
                      <a:lnTo>
                        <a:pt x="984" y="0"/>
                      </a:lnTo>
                      <a:lnTo>
                        <a:pt x="233" y="0"/>
                      </a:lnTo>
                      <a:lnTo>
                        <a:pt x="0" y="126"/>
                      </a:lnTo>
                      <a:lnTo>
                        <a:pt x="752" y="12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0" name="Freeform 66">
                  <a:extLst>
                    <a:ext uri="{FF2B5EF4-FFF2-40B4-BE49-F238E27FC236}">
                      <a16:creationId xmlns:a16="http://schemas.microsoft.com/office/drawing/2014/main" id="{F96D9391-6F0A-4948-823D-2C92326D6F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6" y="1071"/>
                  <a:ext cx="417" cy="114"/>
                </a:xfrm>
                <a:custGeom>
                  <a:avLst/>
                  <a:gdLst>
                    <a:gd name="T0" fmla="*/ 0 w 984"/>
                    <a:gd name="T1" fmla="*/ 1 h 126"/>
                    <a:gd name="T2" fmla="*/ 0 w 984"/>
                    <a:gd name="T3" fmla="*/ 0 h 126"/>
                    <a:gd name="T4" fmla="*/ 0 w 984"/>
                    <a:gd name="T5" fmla="*/ 0 h 126"/>
                    <a:gd name="T6" fmla="*/ 0 w 984"/>
                    <a:gd name="T7" fmla="*/ 1 h 126"/>
                    <a:gd name="T8" fmla="*/ 0 w 984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4"/>
                    <a:gd name="T16" fmla="*/ 0 h 126"/>
                    <a:gd name="T17" fmla="*/ 984 w 984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4" h="126">
                      <a:moveTo>
                        <a:pt x="752" y="126"/>
                      </a:moveTo>
                      <a:lnTo>
                        <a:pt x="984" y="0"/>
                      </a:lnTo>
                      <a:lnTo>
                        <a:pt x="233" y="0"/>
                      </a:lnTo>
                      <a:lnTo>
                        <a:pt x="0" y="126"/>
                      </a:lnTo>
                      <a:lnTo>
                        <a:pt x="752" y="12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4680" cap="flat">
                  <a:solidFill>
                    <a:srgbClr val="AAE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1" name="Freeform 67">
                  <a:extLst>
                    <a:ext uri="{FF2B5EF4-FFF2-40B4-BE49-F238E27FC236}">
                      <a16:creationId xmlns:a16="http://schemas.microsoft.com/office/drawing/2014/main" id="{B0B6CAE4-1C40-4AAD-AF6E-1FD7F53DF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9" y="1128"/>
                  <a:ext cx="130" cy="32"/>
                </a:xfrm>
                <a:custGeom>
                  <a:avLst/>
                  <a:gdLst>
                    <a:gd name="T0" fmla="*/ 0 w 321"/>
                    <a:gd name="T1" fmla="*/ 0 h 43"/>
                    <a:gd name="T2" fmla="*/ 0 w 321"/>
                    <a:gd name="T3" fmla="*/ 0 h 43"/>
                    <a:gd name="T4" fmla="*/ 0 w 321"/>
                    <a:gd name="T5" fmla="*/ 0 h 43"/>
                    <a:gd name="T6" fmla="*/ 0 w 321"/>
                    <a:gd name="T7" fmla="*/ 0 h 43"/>
                    <a:gd name="T8" fmla="*/ 0 w 321"/>
                    <a:gd name="T9" fmla="*/ 0 h 43"/>
                    <a:gd name="T10" fmla="*/ 0 w 321"/>
                    <a:gd name="T11" fmla="*/ 0 h 43"/>
                    <a:gd name="T12" fmla="*/ 0 w 321"/>
                    <a:gd name="T13" fmla="*/ 0 h 43"/>
                    <a:gd name="T14" fmla="*/ 0 w 321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3"/>
                    <a:gd name="T26" fmla="*/ 321 w 321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3">
                      <a:moveTo>
                        <a:pt x="27" y="8"/>
                      </a:moveTo>
                      <a:lnTo>
                        <a:pt x="0" y="23"/>
                      </a:lnTo>
                      <a:lnTo>
                        <a:pt x="191" y="23"/>
                      </a:lnTo>
                      <a:lnTo>
                        <a:pt x="164" y="43"/>
                      </a:lnTo>
                      <a:lnTo>
                        <a:pt x="321" y="20"/>
                      </a:lnTo>
                      <a:lnTo>
                        <a:pt x="239" y="0"/>
                      </a:lnTo>
                      <a:lnTo>
                        <a:pt x="219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2" name="Freeform 68">
                  <a:extLst>
                    <a:ext uri="{FF2B5EF4-FFF2-40B4-BE49-F238E27FC236}">
                      <a16:creationId xmlns:a16="http://schemas.microsoft.com/office/drawing/2014/main" id="{1F7B1667-23BB-46A1-B957-4D2A4FB37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9" y="1128"/>
                  <a:ext cx="130" cy="32"/>
                </a:xfrm>
                <a:custGeom>
                  <a:avLst/>
                  <a:gdLst>
                    <a:gd name="T0" fmla="*/ 0 w 321"/>
                    <a:gd name="T1" fmla="*/ 0 h 43"/>
                    <a:gd name="T2" fmla="*/ 0 w 321"/>
                    <a:gd name="T3" fmla="*/ 0 h 43"/>
                    <a:gd name="T4" fmla="*/ 0 w 321"/>
                    <a:gd name="T5" fmla="*/ 0 h 43"/>
                    <a:gd name="T6" fmla="*/ 0 w 321"/>
                    <a:gd name="T7" fmla="*/ 0 h 43"/>
                    <a:gd name="T8" fmla="*/ 0 w 321"/>
                    <a:gd name="T9" fmla="*/ 0 h 43"/>
                    <a:gd name="T10" fmla="*/ 0 w 321"/>
                    <a:gd name="T11" fmla="*/ 0 h 43"/>
                    <a:gd name="T12" fmla="*/ 0 w 321"/>
                    <a:gd name="T13" fmla="*/ 0 h 43"/>
                    <a:gd name="T14" fmla="*/ 0 w 321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3"/>
                    <a:gd name="T26" fmla="*/ 321 w 321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3">
                      <a:moveTo>
                        <a:pt x="27" y="8"/>
                      </a:moveTo>
                      <a:lnTo>
                        <a:pt x="0" y="23"/>
                      </a:lnTo>
                      <a:lnTo>
                        <a:pt x="191" y="23"/>
                      </a:lnTo>
                      <a:lnTo>
                        <a:pt x="164" y="43"/>
                      </a:lnTo>
                      <a:lnTo>
                        <a:pt x="321" y="20"/>
                      </a:lnTo>
                      <a:lnTo>
                        <a:pt x="239" y="0"/>
                      </a:lnTo>
                      <a:lnTo>
                        <a:pt x="219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3" name="Freeform 69">
                  <a:extLst>
                    <a:ext uri="{FF2B5EF4-FFF2-40B4-BE49-F238E27FC236}">
                      <a16:creationId xmlns:a16="http://schemas.microsoft.com/office/drawing/2014/main" id="{578DD7BD-C98F-47B0-8F3F-9100F5C2C1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0" y="1075"/>
                  <a:ext cx="130" cy="36"/>
                </a:xfrm>
                <a:custGeom>
                  <a:avLst/>
                  <a:gdLst>
                    <a:gd name="T0" fmla="*/ 0 w 321"/>
                    <a:gd name="T1" fmla="*/ 1 h 45"/>
                    <a:gd name="T2" fmla="*/ 0 w 321"/>
                    <a:gd name="T3" fmla="*/ 1 h 45"/>
                    <a:gd name="T4" fmla="*/ 0 w 321"/>
                    <a:gd name="T5" fmla="*/ 1 h 45"/>
                    <a:gd name="T6" fmla="*/ 0 w 321"/>
                    <a:gd name="T7" fmla="*/ 1 h 45"/>
                    <a:gd name="T8" fmla="*/ 0 w 321"/>
                    <a:gd name="T9" fmla="*/ 1 h 45"/>
                    <a:gd name="T10" fmla="*/ 0 w 321"/>
                    <a:gd name="T11" fmla="*/ 0 h 45"/>
                    <a:gd name="T12" fmla="*/ 0 w 321"/>
                    <a:gd name="T13" fmla="*/ 1 h 45"/>
                    <a:gd name="T14" fmla="*/ 0 w 321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5"/>
                    <a:gd name="T26" fmla="*/ 321 w 32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5">
                      <a:moveTo>
                        <a:pt x="28" y="11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5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4" name="Freeform 70">
                  <a:extLst>
                    <a:ext uri="{FF2B5EF4-FFF2-40B4-BE49-F238E27FC236}">
                      <a16:creationId xmlns:a16="http://schemas.microsoft.com/office/drawing/2014/main" id="{1FAF5810-58D0-4248-B18E-3CBA91812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0" y="1075"/>
                  <a:ext cx="130" cy="36"/>
                </a:xfrm>
                <a:custGeom>
                  <a:avLst/>
                  <a:gdLst>
                    <a:gd name="T0" fmla="*/ 0 w 321"/>
                    <a:gd name="T1" fmla="*/ 1 h 45"/>
                    <a:gd name="T2" fmla="*/ 0 w 321"/>
                    <a:gd name="T3" fmla="*/ 1 h 45"/>
                    <a:gd name="T4" fmla="*/ 0 w 321"/>
                    <a:gd name="T5" fmla="*/ 1 h 45"/>
                    <a:gd name="T6" fmla="*/ 0 w 321"/>
                    <a:gd name="T7" fmla="*/ 1 h 45"/>
                    <a:gd name="T8" fmla="*/ 0 w 321"/>
                    <a:gd name="T9" fmla="*/ 1 h 45"/>
                    <a:gd name="T10" fmla="*/ 0 w 321"/>
                    <a:gd name="T11" fmla="*/ 0 h 45"/>
                    <a:gd name="T12" fmla="*/ 0 w 321"/>
                    <a:gd name="T13" fmla="*/ 1 h 45"/>
                    <a:gd name="T14" fmla="*/ 0 w 321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5"/>
                    <a:gd name="T26" fmla="*/ 321 w 32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5">
                      <a:moveTo>
                        <a:pt x="28" y="11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5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5" name="Freeform 71">
                  <a:extLst>
                    <a:ext uri="{FF2B5EF4-FFF2-40B4-BE49-F238E27FC236}">
                      <a16:creationId xmlns:a16="http://schemas.microsoft.com/office/drawing/2014/main" id="{6A020847-17DE-4E67-8B51-8042960CA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3" y="1141"/>
                  <a:ext cx="130" cy="32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0 h 42"/>
                    <a:gd name="T8" fmla="*/ 0 w 322"/>
                    <a:gd name="T9" fmla="*/ 1 h 42"/>
                    <a:gd name="T10" fmla="*/ 0 w 322"/>
                    <a:gd name="T11" fmla="*/ 1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95" y="34"/>
                      </a:moveTo>
                      <a:lnTo>
                        <a:pt x="322" y="20"/>
                      </a:lnTo>
                      <a:lnTo>
                        <a:pt x="124" y="20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3" y="42"/>
                      </a:lnTo>
                      <a:lnTo>
                        <a:pt x="96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6" name="Freeform 72">
                  <a:extLst>
                    <a:ext uri="{FF2B5EF4-FFF2-40B4-BE49-F238E27FC236}">
                      <a16:creationId xmlns:a16="http://schemas.microsoft.com/office/drawing/2014/main" id="{D7A7605A-91EB-47B4-B47F-304348D16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3" y="1141"/>
                  <a:ext cx="130" cy="32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0 h 42"/>
                    <a:gd name="T8" fmla="*/ 0 w 322"/>
                    <a:gd name="T9" fmla="*/ 1 h 42"/>
                    <a:gd name="T10" fmla="*/ 0 w 322"/>
                    <a:gd name="T11" fmla="*/ 1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95" y="34"/>
                      </a:moveTo>
                      <a:lnTo>
                        <a:pt x="322" y="20"/>
                      </a:lnTo>
                      <a:lnTo>
                        <a:pt x="124" y="20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3" y="42"/>
                      </a:lnTo>
                      <a:lnTo>
                        <a:pt x="96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7" name="Freeform 73">
                  <a:extLst>
                    <a:ext uri="{FF2B5EF4-FFF2-40B4-BE49-F238E27FC236}">
                      <a16:creationId xmlns:a16="http://schemas.microsoft.com/office/drawing/2014/main" id="{DF602A70-437D-449F-A878-E29BEF8BD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2" y="1090"/>
                  <a:ext cx="130" cy="36"/>
                </a:xfrm>
                <a:custGeom>
                  <a:avLst/>
                  <a:gdLst>
                    <a:gd name="T0" fmla="*/ 0 w 322"/>
                    <a:gd name="T1" fmla="*/ 1 h 45"/>
                    <a:gd name="T2" fmla="*/ 0 w 322"/>
                    <a:gd name="T3" fmla="*/ 1 h 45"/>
                    <a:gd name="T4" fmla="*/ 0 w 322"/>
                    <a:gd name="T5" fmla="*/ 1 h 45"/>
                    <a:gd name="T6" fmla="*/ 0 w 322"/>
                    <a:gd name="T7" fmla="*/ 0 h 45"/>
                    <a:gd name="T8" fmla="*/ 0 w 322"/>
                    <a:gd name="T9" fmla="*/ 1 h 45"/>
                    <a:gd name="T10" fmla="*/ 0 w 322"/>
                    <a:gd name="T11" fmla="*/ 1 h 45"/>
                    <a:gd name="T12" fmla="*/ 0 w 322"/>
                    <a:gd name="T13" fmla="*/ 1 h 45"/>
                    <a:gd name="T14" fmla="*/ 0 w 322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5"/>
                    <a:gd name="T26" fmla="*/ 322 w 32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5">
                      <a:moveTo>
                        <a:pt x="295" y="34"/>
                      </a:moveTo>
                      <a:lnTo>
                        <a:pt x="322" y="18"/>
                      </a:lnTo>
                      <a:lnTo>
                        <a:pt x="130" y="18"/>
                      </a:lnTo>
                      <a:lnTo>
                        <a:pt x="165" y="0"/>
                      </a:lnTo>
                      <a:lnTo>
                        <a:pt x="0" y="26"/>
                      </a:lnTo>
                      <a:lnTo>
                        <a:pt x="89" y="45"/>
                      </a:lnTo>
                      <a:lnTo>
                        <a:pt x="103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8" name="Freeform 74">
                  <a:extLst>
                    <a:ext uri="{FF2B5EF4-FFF2-40B4-BE49-F238E27FC236}">
                      <a16:creationId xmlns:a16="http://schemas.microsoft.com/office/drawing/2014/main" id="{B9A6995C-2983-4A5E-9E8C-315D384858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2" y="1090"/>
                  <a:ext cx="130" cy="36"/>
                </a:xfrm>
                <a:custGeom>
                  <a:avLst/>
                  <a:gdLst>
                    <a:gd name="T0" fmla="*/ 0 w 322"/>
                    <a:gd name="T1" fmla="*/ 1 h 45"/>
                    <a:gd name="T2" fmla="*/ 0 w 322"/>
                    <a:gd name="T3" fmla="*/ 1 h 45"/>
                    <a:gd name="T4" fmla="*/ 0 w 322"/>
                    <a:gd name="T5" fmla="*/ 1 h 45"/>
                    <a:gd name="T6" fmla="*/ 0 w 322"/>
                    <a:gd name="T7" fmla="*/ 0 h 45"/>
                    <a:gd name="T8" fmla="*/ 0 w 322"/>
                    <a:gd name="T9" fmla="*/ 1 h 45"/>
                    <a:gd name="T10" fmla="*/ 0 w 322"/>
                    <a:gd name="T11" fmla="*/ 1 h 45"/>
                    <a:gd name="T12" fmla="*/ 0 w 322"/>
                    <a:gd name="T13" fmla="*/ 1 h 45"/>
                    <a:gd name="T14" fmla="*/ 0 w 322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5"/>
                    <a:gd name="T26" fmla="*/ 322 w 32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5">
                      <a:moveTo>
                        <a:pt x="295" y="34"/>
                      </a:moveTo>
                      <a:lnTo>
                        <a:pt x="322" y="18"/>
                      </a:lnTo>
                      <a:lnTo>
                        <a:pt x="130" y="18"/>
                      </a:lnTo>
                      <a:lnTo>
                        <a:pt x="165" y="0"/>
                      </a:lnTo>
                      <a:lnTo>
                        <a:pt x="0" y="26"/>
                      </a:lnTo>
                      <a:lnTo>
                        <a:pt x="89" y="45"/>
                      </a:lnTo>
                      <a:lnTo>
                        <a:pt x="103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9" name="Freeform 75">
                  <a:extLst>
                    <a:ext uri="{FF2B5EF4-FFF2-40B4-BE49-F238E27FC236}">
                      <a16:creationId xmlns:a16="http://schemas.microsoft.com/office/drawing/2014/main" id="{A587BCA4-178B-4D9D-B2F2-E9B7067EC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1" y="1129"/>
                  <a:ext cx="130" cy="34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1 h 42"/>
                    <a:gd name="T8" fmla="*/ 0 w 322"/>
                    <a:gd name="T9" fmla="*/ 1 h 42"/>
                    <a:gd name="T10" fmla="*/ 0 w 322"/>
                    <a:gd name="T11" fmla="*/ 0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8" y="8"/>
                      </a:moveTo>
                      <a:lnTo>
                        <a:pt x="0" y="23"/>
                      </a:lnTo>
                      <a:lnTo>
                        <a:pt x="192" y="23"/>
                      </a:lnTo>
                      <a:lnTo>
                        <a:pt x="165" y="42"/>
                      </a:lnTo>
                      <a:lnTo>
                        <a:pt x="322" y="19"/>
                      </a:lnTo>
                      <a:lnTo>
                        <a:pt x="240" y="0"/>
                      </a:lnTo>
                      <a:lnTo>
                        <a:pt x="219" y="8"/>
                      </a:lnTo>
                      <a:lnTo>
                        <a:pt x="28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90" name="Freeform 76">
                  <a:extLst>
                    <a:ext uri="{FF2B5EF4-FFF2-40B4-BE49-F238E27FC236}">
                      <a16:creationId xmlns:a16="http://schemas.microsoft.com/office/drawing/2014/main" id="{8480FC3F-66B4-4799-BEEA-CA6B1CC8AB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1" y="1129"/>
                  <a:ext cx="130" cy="34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1 h 42"/>
                    <a:gd name="T8" fmla="*/ 0 w 322"/>
                    <a:gd name="T9" fmla="*/ 1 h 42"/>
                    <a:gd name="T10" fmla="*/ 0 w 322"/>
                    <a:gd name="T11" fmla="*/ 0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8" y="8"/>
                      </a:moveTo>
                      <a:lnTo>
                        <a:pt x="0" y="23"/>
                      </a:lnTo>
                      <a:lnTo>
                        <a:pt x="192" y="23"/>
                      </a:lnTo>
                      <a:lnTo>
                        <a:pt x="165" y="42"/>
                      </a:lnTo>
                      <a:lnTo>
                        <a:pt x="322" y="19"/>
                      </a:lnTo>
                      <a:lnTo>
                        <a:pt x="240" y="0"/>
                      </a:lnTo>
                      <a:lnTo>
                        <a:pt x="219" y="8"/>
                      </a:lnTo>
                      <a:lnTo>
                        <a:pt x="28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91" name="Freeform 77">
                  <a:extLst>
                    <a:ext uri="{FF2B5EF4-FFF2-40B4-BE49-F238E27FC236}">
                      <a16:creationId xmlns:a16="http://schemas.microsoft.com/office/drawing/2014/main" id="{C81CA0F8-ACAE-4173-A981-979DC89E86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3" y="1079"/>
                  <a:ext cx="129" cy="36"/>
                </a:xfrm>
                <a:custGeom>
                  <a:avLst/>
                  <a:gdLst>
                    <a:gd name="T0" fmla="*/ 0 w 321"/>
                    <a:gd name="T1" fmla="*/ 1 h 46"/>
                    <a:gd name="T2" fmla="*/ 0 w 321"/>
                    <a:gd name="T3" fmla="*/ 1 h 46"/>
                    <a:gd name="T4" fmla="*/ 0 w 321"/>
                    <a:gd name="T5" fmla="*/ 1 h 46"/>
                    <a:gd name="T6" fmla="*/ 0 w 321"/>
                    <a:gd name="T7" fmla="*/ 1 h 46"/>
                    <a:gd name="T8" fmla="*/ 0 w 321"/>
                    <a:gd name="T9" fmla="*/ 1 h 46"/>
                    <a:gd name="T10" fmla="*/ 0 w 321"/>
                    <a:gd name="T11" fmla="*/ 0 h 46"/>
                    <a:gd name="T12" fmla="*/ 0 w 321"/>
                    <a:gd name="T13" fmla="*/ 1 h 46"/>
                    <a:gd name="T14" fmla="*/ 0 w 321"/>
                    <a:gd name="T15" fmla="*/ 1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6"/>
                    <a:gd name="T26" fmla="*/ 321 w 321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6">
                      <a:moveTo>
                        <a:pt x="28" y="12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6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2"/>
                      </a:lnTo>
                      <a:lnTo>
                        <a:pt x="28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92" name="Freeform 78">
                  <a:extLst>
                    <a:ext uri="{FF2B5EF4-FFF2-40B4-BE49-F238E27FC236}">
                      <a16:creationId xmlns:a16="http://schemas.microsoft.com/office/drawing/2014/main" id="{0ABDB3B6-F246-43C1-B8E1-050A4171F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3" y="1079"/>
                  <a:ext cx="129" cy="36"/>
                </a:xfrm>
                <a:custGeom>
                  <a:avLst/>
                  <a:gdLst>
                    <a:gd name="T0" fmla="*/ 0 w 321"/>
                    <a:gd name="T1" fmla="*/ 1 h 46"/>
                    <a:gd name="T2" fmla="*/ 0 w 321"/>
                    <a:gd name="T3" fmla="*/ 1 h 46"/>
                    <a:gd name="T4" fmla="*/ 0 w 321"/>
                    <a:gd name="T5" fmla="*/ 1 h 46"/>
                    <a:gd name="T6" fmla="*/ 0 w 321"/>
                    <a:gd name="T7" fmla="*/ 1 h 46"/>
                    <a:gd name="T8" fmla="*/ 0 w 321"/>
                    <a:gd name="T9" fmla="*/ 1 h 46"/>
                    <a:gd name="T10" fmla="*/ 0 w 321"/>
                    <a:gd name="T11" fmla="*/ 0 h 46"/>
                    <a:gd name="T12" fmla="*/ 0 w 321"/>
                    <a:gd name="T13" fmla="*/ 1 h 46"/>
                    <a:gd name="T14" fmla="*/ 0 w 321"/>
                    <a:gd name="T15" fmla="*/ 1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6"/>
                    <a:gd name="T26" fmla="*/ 321 w 321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6">
                      <a:moveTo>
                        <a:pt x="28" y="12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6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2"/>
                      </a:lnTo>
                      <a:lnTo>
                        <a:pt x="28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93" name="Freeform 79">
                  <a:extLst>
                    <a:ext uri="{FF2B5EF4-FFF2-40B4-BE49-F238E27FC236}">
                      <a16:creationId xmlns:a16="http://schemas.microsoft.com/office/drawing/2014/main" id="{2378EFDA-5816-453D-9212-44981EE5F2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7" y="1145"/>
                  <a:ext cx="129" cy="32"/>
                </a:xfrm>
                <a:custGeom>
                  <a:avLst/>
                  <a:gdLst>
                    <a:gd name="T0" fmla="*/ 0 w 322"/>
                    <a:gd name="T1" fmla="*/ 1 h 41"/>
                    <a:gd name="T2" fmla="*/ 0 w 322"/>
                    <a:gd name="T3" fmla="*/ 1 h 41"/>
                    <a:gd name="T4" fmla="*/ 0 w 322"/>
                    <a:gd name="T5" fmla="*/ 1 h 41"/>
                    <a:gd name="T6" fmla="*/ 0 w 322"/>
                    <a:gd name="T7" fmla="*/ 0 h 41"/>
                    <a:gd name="T8" fmla="*/ 0 w 322"/>
                    <a:gd name="T9" fmla="*/ 1 h 41"/>
                    <a:gd name="T10" fmla="*/ 0 w 322"/>
                    <a:gd name="T11" fmla="*/ 1 h 41"/>
                    <a:gd name="T12" fmla="*/ 0 w 322"/>
                    <a:gd name="T13" fmla="*/ 1 h 41"/>
                    <a:gd name="T14" fmla="*/ 0 w 322"/>
                    <a:gd name="T15" fmla="*/ 1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1"/>
                    <a:gd name="T26" fmla="*/ 322 w 322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1">
                      <a:moveTo>
                        <a:pt x="294" y="33"/>
                      </a:moveTo>
                      <a:lnTo>
                        <a:pt x="322" y="18"/>
                      </a:lnTo>
                      <a:lnTo>
                        <a:pt x="123" y="18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2" y="41"/>
                      </a:lnTo>
                      <a:lnTo>
                        <a:pt x="96" y="33"/>
                      </a:lnTo>
                      <a:lnTo>
                        <a:pt x="294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94" name="Freeform 80">
                  <a:extLst>
                    <a:ext uri="{FF2B5EF4-FFF2-40B4-BE49-F238E27FC236}">
                      <a16:creationId xmlns:a16="http://schemas.microsoft.com/office/drawing/2014/main" id="{0670E137-079D-4835-8A24-E757C4944C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7" y="1145"/>
                  <a:ext cx="129" cy="32"/>
                </a:xfrm>
                <a:custGeom>
                  <a:avLst/>
                  <a:gdLst>
                    <a:gd name="T0" fmla="*/ 0 w 322"/>
                    <a:gd name="T1" fmla="*/ 1 h 41"/>
                    <a:gd name="T2" fmla="*/ 0 w 322"/>
                    <a:gd name="T3" fmla="*/ 1 h 41"/>
                    <a:gd name="T4" fmla="*/ 0 w 322"/>
                    <a:gd name="T5" fmla="*/ 1 h 41"/>
                    <a:gd name="T6" fmla="*/ 0 w 322"/>
                    <a:gd name="T7" fmla="*/ 0 h 41"/>
                    <a:gd name="T8" fmla="*/ 0 w 322"/>
                    <a:gd name="T9" fmla="*/ 1 h 41"/>
                    <a:gd name="T10" fmla="*/ 0 w 322"/>
                    <a:gd name="T11" fmla="*/ 1 h 41"/>
                    <a:gd name="T12" fmla="*/ 0 w 322"/>
                    <a:gd name="T13" fmla="*/ 1 h 41"/>
                    <a:gd name="T14" fmla="*/ 0 w 322"/>
                    <a:gd name="T15" fmla="*/ 1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1"/>
                    <a:gd name="T26" fmla="*/ 322 w 322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1">
                      <a:moveTo>
                        <a:pt x="294" y="33"/>
                      </a:moveTo>
                      <a:lnTo>
                        <a:pt x="322" y="18"/>
                      </a:lnTo>
                      <a:lnTo>
                        <a:pt x="123" y="18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2" y="41"/>
                      </a:lnTo>
                      <a:lnTo>
                        <a:pt x="96" y="33"/>
                      </a:lnTo>
                      <a:lnTo>
                        <a:pt x="294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95" name="Freeform 81">
                  <a:extLst>
                    <a:ext uri="{FF2B5EF4-FFF2-40B4-BE49-F238E27FC236}">
                      <a16:creationId xmlns:a16="http://schemas.microsoft.com/office/drawing/2014/main" id="{0B71A3A8-6933-4502-8084-743099D72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5" y="1094"/>
                  <a:ext cx="130" cy="34"/>
                </a:xfrm>
                <a:custGeom>
                  <a:avLst/>
                  <a:gdLst>
                    <a:gd name="T0" fmla="*/ 0 w 322"/>
                    <a:gd name="T1" fmla="*/ 0 h 46"/>
                    <a:gd name="T2" fmla="*/ 0 w 322"/>
                    <a:gd name="T3" fmla="*/ 0 h 46"/>
                    <a:gd name="T4" fmla="*/ 0 w 322"/>
                    <a:gd name="T5" fmla="*/ 0 h 46"/>
                    <a:gd name="T6" fmla="*/ 0 w 322"/>
                    <a:gd name="T7" fmla="*/ 0 h 46"/>
                    <a:gd name="T8" fmla="*/ 0 w 322"/>
                    <a:gd name="T9" fmla="*/ 0 h 46"/>
                    <a:gd name="T10" fmla="*/ 0 w 322"/>
                    <a:gd name="T11" fmla="*/ 0 h 46"/>
                    <a:gd name="T12" fmla="*/ 0 w 322"/>
                    <a:gd name="T13" fmla="*/ 0 h 46"/>
                    <a:gd name="T14" fmla="*/ 0 w 322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6"/>
                    <a:gd name="T26" fmla="*/ 322 w 322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6">
                      <a:moveTo>
                        <a:pt x="294" y="34"/>
                      </a:moveTo>
                      <a:lnTo>
                        <a:pt x="322" y="20"/>
                      </a:lnTo>
                      <a:lnTo>
                        <a:pt x="130" y="20"/>
                      </a:lnTo>
                      <a:lnTo>
                        <a:pt x="164" y="0"/>
                      </a:lnTo>
                      <a:lnTo>
                        <a:pt x="0" y="26"/>
                      </a:lnTo>
                      <a:lnTo>
                        <a:pt x="89" y="46"/>
                      </a:lnTo>
                      <a:lnTo>
                        <a:pt x="103" y="34"/>
                      </a:lnTo>
                      <a:lnTo>
                        <a:pt x="294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96" name="Freeform 82">
                  <a:extLst>
                    <a:ext uri="{FF2B5EF4-FFF2-40B4-BE49-F238E27FC236}">
                      <a16:creationId xmlns:a16="http://schemas.microsoft.com/office/drawing/2014/main" id="{357A190B-AA9C-4602-851C-E028E7101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5" y="1094"/>
                  <a:ext cx="130" cy="34"/>
                </a:xfrm>
                <a:custGeom>
                  <a:avLst/>
                  <a:gdLst>
                    <a:gd name="T0" fmla="*/ 0 w 322"/>
                    <a:gd name="T1" fmla="*/ 0 h 46"/>
                    <a:gd name="T2" fmla="*/ 0 w 322"/>
                    <a:gd name="T3" fmla="*/ 0 h 46"/>
                    <a:gd name="T4" fmla="*/ 0 w 322"/>
                    <a:gd name="T5" fmla="*/ 0 h 46"/>
                    <a:gd name="T6" fmla="*/ 0 w 322"/>
                    <a:gd name="T7" fmla="*/ 0 h 46"/>
                    <a:gd name="T8" fmla="*/ 0 w 322"/>
                    <a:gd name="T9" fmla="*/ 0 h 46"/>
                    <a:gd name="T10" fmla="*/ 0 w 322"/>
                    <a:gd name="T11" fmla="*/ 0 h 46"/>
                    <a:gd name="T12" fmla="*/ 0 w 322"/>
                    <a:gd name="T13" fmla="*/ 0 h 46"/>
                    <a:gd name="T14" fmla="*/ 0 w 322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6"/>
                    <a:gd name="T26" fmla="*/ 322 w 322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6">
                      <a:moveTo>
                        <a:pt x="294" y="34"/>
                      </a:moveTo>
                      <a:lnTo>
                        <a:pt x="322" y="20"/>
                      </a:lnTo>
                      <a:lnTo>
                        <a:pt x="130" y="20"/>
                      </a:lnTo>
                      <a:lnTo>
                        <a:pt x="164" y="0"/>
                      </a:lnTo>
                      <a:lnTo>
                        <a:pt x="0" y="26"/>
                      </a:lnTo>
                      <a:lnTo>
                        <a:pt x="89" y="46"/>
                      </a:lnTo>
                      <a:lnTo>
                        <a:pt x="103" y="34"/>
                      </a:lnTo>
                      <a:lnTo>
                        <a:pt x="294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352" name="Group 83">
                <a:extLst>
                  <a:ext uri="{FF2B5EF4-FFF2-40B4-BE49-F238E27FC236}">
                    <a16:creationId xmlns:a16="http://schemas.microsoft.com/office/drawing/2014/main" id="{FB28B44C-A804-46F0-AFD7-9E155934B5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2" y="1116"/>
                <a:ext cx="417" cy="218"/>
                <a:chOff x="1372" y="1116"/>
                <a:chExt cx="417" cy="218"/>
              </a:xfrm>
            </p:grpSpPr>
            <p:sp>
              <p:nvSpPr>
                <p:cNvPr id="56353" name="Rectangle 84">
                  <a:extLst>
                    <a:ext uri="{FF2B5EF4-FFF2-40B4-BE49-F238E27FC236}">
                      <a16:creationId xmlns:a16="http://schemas.microsoft.com/office/drawing/2014/main" id="{C2BC427F-AD43-43AD-A5C3-EE7EA1218F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239"/>
                  <a:ext cx="318" cy="95"/>
                </a:xfrm>
                <a:prstGeom prst="rect">
                  <a:avLst/>
                </a:prstGeom>
                <a:solidFill>
                  <a:srgbClr val="0096D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6354" name="Rectangle 85">
                  <a:extLst>
                    <a:ext uri="{FF2B5EF4-FFF2-40B4-BE49-F238E27FC236}">
                      <a16:creationId xmlns:a16="http://schemas.microsoft.com/office/drawing/2014/main" id="{8F9B0312-4AC8-403B-91B2-21C38B1B6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3" y="1241"/>
                  <a:ext cx="316" cy="91"/>
                </a:xfrm>
                <a:prstGeom prst="rect">
                  <a:avLst/>
                </a:prstGeom>
                <a:solidFill>
                  <a:srgbClr val="0096D5"/>
                </a:solidFill>
                <a:ln w="468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6355" name="Freeform 86">
                  <a:extLst>
                    <a:ext uri="{FF2B5EF4-FFF2-40B4-BE49-F238E27FC236}">
                      <a16:creationId xmlns:a16="http://schemas.microsoft.com/office/drawing/2014/main" id="{BE0659BB-DF43-427A-B552-F701ADC3B9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8" y="1116"/>
                  <a:ext cx="91" cy="218"/>
                </a:xfrm>
                <a:custGeom>
                  <a:avLst/>
                  <a:gdLst>
                    <a:gd name="T0" fmla="*/ 0 w 232"/>
                    <a:gd name="T1" fmla="*/ 1 h 232"/>
                    <a:gd name="T2" fmla="*/ 0 w 232"/>
                    <a:gd name="T3" fmla="*/ 0 h 232"/>
                    <a:gd name="T4" fmla="*/ 0 w 232"/>
                    <a:gd name="T5" fmla="*/ 1 h 232"/>
                    <a:gd name="T6" fmla="*/ 0 w 232"/>
                    <a:gd name="T7" fmla="*/ 1 h 232"/>
                    <a:gd name="T8" fmla="*/ 0 w 232"/>
                    <a:gd name="T9" fmla="*/ 1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32"/>
                    <a:gd name="T17" fmla="*/ 232 w 232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32">
                      <a:moveTo>
                        <a:pt x="0" y="126"/>
                      </a:moveTo>
                      <a:lnTo>
                        <a:pt x="232" y="0"/>
                      </a:lnTo>
                      <a:lnTo>
                        <a:pt x="232" y="106"/>
                      </a:lnTo>
                      <a:lnTo>
                        <a:pt x="0" y="232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6" name="Freeform 87">
                  <a:extLst>
                    <a:ext uri="{FF2B5EF4-FFF2-40B4-BE49-F238E27FC236}">
                      <a16:creationId xmlns:a16="http://schemas.microsoft.com/office/drawing/2014/main" id="{B69029BE-6BBD-4D9E-A466-3AD94EE173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8" y="1116"/>
                  <a:ext cx="91" cy="218"/>
                </a:xfrm>
                <a:custGeom>
                  <a:avLst/>
                  <a:gdLst>
                    <a:gd name="T0" fmla="*/ 0 w 232"/>
                    <a:gd name="T1" fmla="*/ 1 h 232"/>
                    <a:gd name="T2" fmla="*/ 0 w 232"/>
                    <a:gd name="T3" fmla="*/ 0 h 232"/>
                    <a:gd name="T4" fmla="*/ 0 w 232"/>
                    <a:gd name="T5" fmla="*/ 1 h 232"/>
                    <a:gd name="T6" fmla="*/ 0 w 232"/>
                    <a:gd name="T7" fmla="*/ 1 h 232"/>
                    <a:gd name="T8" fmla="*/ 0 w 232"/>
                    <a:gd name="T9" fmla="*/ 1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32"/>
                    <a:gd name="T17" fmla="*/ 232 w 232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32">
                      <a:moveTo>
                        <a:pt x="0" y="126"/>
                      </a:moveTo>
                      <a:lnTo>
                        <a:pt x="232" y="0"/>
                      </a:lnTo>
                      <a:lnTo>
                        <a:pt x="232" y="106"/>
                      </a:lnTo>
                      <a:lnTo>
                        <a:pt x="0" y="232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4680" cap="flat">
                  <a:solidFill>
                    <a:srgbClr val="AAE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7" name="Freeform 88">
                  <a:extLst>
                    <a:ext uri="{FF2B5EF4-FFF2-40B4-BE49-F238E27FC236}">
                      <a16:creationId xmlns:a16="http://schemas.microsoft.com/office/drawing/2014/main" id="{65ABADAF-3F1C-40B6-BB1C-DC491FCCFD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116"/>
                  <a:ext cx="417" cy="114"/>
                </a:xfrm>
                <a:custGeom>
                  <a:avLst/>
                  <a:gdLst>
                    <a:gd name="T0" fmla="*/ 0 w 984"/>
                    <a:gd name="T1" fmla="*/ 1 h 126"/>
                    <a:gd name="T2" fmla="*/ 0 w 984"/>
                    <a:gd name="T3" fmla="*/ 0 h 126"/>
                    <a:gd name="T4" fmla="*/ 0 w 984"/>
                    <a:gd name="T5" fmla="*/ 0 h 126"/>
                    <a:gd name="T6" fmla="*/ 0 w 984"/>
                    <a:gd name="T7" fmla="*/ 1 h 126"/>
                    <a:gd name="T8" fmla="*/ 0 w 984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4"/>
                    <a:gd name="T16" fmla="*/ 0 h 126"/>
                    <a:gd name="T17" fmla="*/ 984 w 984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4" h="126">
                      <a:moveTo>
                        <a:pt x="752" y="126"/>
                      </a:moveTo>
                      <a:lnTo>
                        <a:pt x="984" y="0"/>
                      </a:lnTo>
                      <a:lnTo>
                        <a:pt x="233" y="0"/>
                      </a:lnTo>
                      <a:lnTo>
                        <a:pt x="0" y="126"/>
                      </a:lnTo>
                      <a:lnTo>
                        <a:pt x="752" y="12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8" name="Freeform 89">
                  <a:extLst>
                    <a:ext uri="{FF2B5EF4-FFF2-40B4-BE49-F238E27FC236}">
                      <a16:creationId xmlns:a16="http://schemas.microsoft.com/office/drawing/2014/main" id="{82016FB6-9E6F-4EE5-BE25-0D429D3B59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116"/>
                  <a:ext cx="417" cy="114"/>
                </a:xfrm>
                <a:custGeom>
                  <a:avLst/>
                  <a:gdLst>
                    <a:gd name="T0" fmla="*/ 0 w 984"/>
                    <a:gd name="T1" fmla="*/ 1 h 126"/>
                    <a:gd name="T2" fmla="*/ 0 w 984"/>
                    <a:gd name="T3" fmla="*/ 0 h 126"/>
                    <a:gd name="T4" fmla="*/ 0 w 984"/>
                    <a:gd name="T5" fmla="*/ 0 h 126"/>
                    <a:gd name="T6" fmla="*/ 0 w 984"/>
                    <a:gd name="T7" fmla="*/ 1 h 126"/>
                    <a:gd name="T8" fmla="*/ 0 w 984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4"/>
                    <a:gd name="T16" fmla="*/ 0 h 126"/>
                    <a:gd name="T17" fmla="*/ 984 w 984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4" h="126">
                      <a:moveTo>
                        <a:pt x="752" y="126"/>
                      </a:moveTo>
                      <a:lnTo>
                        <a:pt x="984" y="0"/>
                      </a:lnTo>
                      <a:lnTo>
                        <a:pt x="233" y="0"/>
                      </a:lnTo>
                      <a:lnTo>
                        <a:pt x="0" y="126"/>
                      </a:lnTo>
                      <a:lnTo>
                        <a:pt x="752" y="12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4680" cap="flat">
                  <a:solidFill>
                    <a:srgbClr val="AAE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9" name="Freeform 90">
                  <a:extLst>
                    <a:ext uri="{FF2B5EF4-FFF2-40B4-BE49-F238E27FC236}">
                      <a16:creationId xmlns:a16="http://schemas.microsoft.com/office/drawing/2014/main" id="{DDF543B2-F98D-44AF-9F46-E64152388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1173"/>
                  <a:ext cx="130" cy="32"/>
                </a:xfrm>
                <a:custGeom>
                  <a:avLst/>
                  <a:gdLst>
                    <a:gd name="T0" fmla="*/ 0 w 321"/>
                    <a:gd name="T1" fmla="*/ 0 h 43"/>
                    <a:gd name="T2" fmla="*/ 0 w 321"/>
                    <a:gd name="T3" fmla="*/ 0 h 43"/>
                    <a:gd name="T4" fmla="*/ 0 w 321"/>
                    <a:gd name="T5" fmla="*/ 0 h 43"/>
                    <a:gd name="T6" fmla="*/ 0 w 321"/>
                    <a:gd name="T7" fmla="*/ 0 h 43"/>
                    <a:gd name="T8" fmla="*/ 0 w 321"/>
                    <a:gd name="T9" fmla="*/ 0 h 43"/>
                    <a:gd name="T10" fmla="*/ 0 w 321"/>
                    <a:gd name="T11" fmla="*/ 0 h 43"/>
                    <a:gd name="T12" fmla="*/ 0 w 321"/>
                    <a:gd name="T13" fmla="*/ 0 h 43"/>
                    <a:gd name="T14" fmla="*/ 0 w 321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3"/>
                    <a:gd name="T26" fmla="*/ 321 w 321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3">
                      <a:moveTo>
                        <a:pt x="27" y="8"/>
                      </a:moveTo>
                      <a:lnTo>
                        <a:pt x="0" y="23"/>
                      </a:lnTo>
                      <a:lnTo>
                        <a:pt x="191" y="23"/>
                      </a:lnTo>
                      <a:lnTo>
                        <a:pt x="164" y="43"/>
                      </a:lnTo>
                      <a:lnTo>
                        <a:pt x="321" y="20"/>
                      </a:lnTo>
                      <a:lnTo>
                        <a:pt x="239" y="0"/>
                      </a:lnTo>
                      <a:lnTo>
                        <a:pt x="219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0" name="Freeform 91">
                  <a:extLst>
                    <a:ext uri="{FF2B5EF4-FFF2-40B4-BE49-F238E27FC236}">
                      <a16:creationId xmlns:a16="http://schemas.microsoft.com/office/drawing/2014/main" id="{452B9906-21CC-4A9A-952D-07CE98D1F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1173"/>
                  <a:ext cx="130" cy="32"/>
                </a:xfrm>
                <a:custGeom>
                  <a:avLst/>
                  <a:gdLst>
                    <a:gd name="T0" fmla="*/ 0 w 321"/>
                    <a:gd name="T1" fmla="*/ 0 h 43"/>
                    <a:gd name="T2" fmla="*/ 0 w 321"/>
                    <a:gd name="T3" fmla="*/ 0 h 43"/>
                    <a:gd name="T4" fmla="*/ 0 w 321"/>
                    <a:gd name="T5" fmla="*/ 0 h 43"/>
                    <a:gd name="T6" fmla="*/ 0 w 321"/>
                    <a:gd name="T7" fmla="*/ 0 h 43"/>
                    <a:gd name="T8" fmla="*/ 0 w 321"/>
                    <a:gd name="T9" fmla="*/ 0 h 43"/>
                    <a:gd name="T10" fmla="*/ 0 w 321"/>
                    <a:gd name="T11" fmla="*/ 0 h 43"/>
                    <a:gd name="T12" fmla="*/ 0 w 321"/>
                    <a:gd name="T13" fmla="*/ 0 h 43"/>
                    <a:gd name="T14" fmla="*/ 0 w 321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3"/>
                    <a:gd name="T26" fmla="*/ 321 w 321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3">
                      <a:moveTo>
                        <a:pt x="27" y="8"/>
                      </a:moveTo>
                      <a:lnTo>
                        <a:pt x="0" y="23"/>
                      </a:lnTo>
                      <a:lnTo>
                        <a:pt x="191" y="23"/>
                      </a:lnTo>
                      <a:lnTo>
                        <a:pt x="164" y="43"/>
                      </a:lnTo>
                      <a:lnTo>
                        <a:pt x="321" y="20"/>
                      </a:lnTo>
                      <a:lnTo>
                        <a:pt x="239" y="0"/>
                      </a:lnTo>
                      <a:lnTo>
                        <a:pt x="219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1" name="Freeform 92">
                  <a:extLst>
                    <a:ext uri="{FF2B5EF4-FFF2-40B4-BE49-F238E27FC236}">
                      <a16:creationId xmlns:a16="http://schemas.microsoft.com/office/drawing/2014/main" id="{09088D1F-E6A3-41F4-96E7-DB558656F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6" y="1120"/>
                  <a:ext cx="130" cy="36"/>
                </a:xfrm>
                <a:custGeom>
                  <a:avLst/>
                  <a:gdLst>
                    <a:gd name="T0" fmla="*/ 0 w 321"/>
                    <a:gd name="T1" fmla="*/ 1 h 45"/>
                    <a:gd name="T2" fmla="*/ 0 w 321"/>
                    <a:gd name="T3" fmla="*/ 1 h 45"/>
                    <a:gd name="T4" fmla="*/ 0 w 321"/>
                    <a:gd name="T5" fmla="*/ 1 h 45"/>
                    <a:gd name="T6" fmla="*/ 0 w 321"/>
                    <a:gd name="T7" fmla="*/ 1 h 45"/>
                    <a:gd name="T8" fmla="*/ 0 w 321"/>
                    <a:gd name="T9" fmla="*/ 1 h 45"/>
                    <a:gd name="T10" fmla="*/ 0 w 321"/>
                    <a:gd name="T11" fmla="*/ 0 h 45"/>
                    <a:gd name="T12" fmla="*/ 0 w 321"/>
                    <a:gd name="T13" fmla="*/ 1 h 45"/>
                    <a:gd name="T14" fmla="*/ 0 w 321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5"/>
                    <a:gd name="T26" fmla="*/ 321 w 32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5">
                      <a:moveTo>
                        <a:pt x="28" y="11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5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2" name="Freeform 93">
                  <a:extLst>
                    <a:ext uri="{FF2B5EF4-FFF2-40B4-BE49-F238E27FC236}">
                      <a16:creationId xmlns:a16="http://schemas.microsoft.com/office/drawing/2014/main" id="{10FC6495-8F93-4191-A4E6-B637D1BF57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6" y="1120"/>
                  <a:ext cx="130" cy="36"/>
                </a:xfrm>
                <a:custGeom>
                  <a:avLst/>
                  <a:gdLst>
                    <a:gd name="T0" fmla="*/ 0 w 321"/>
                    <a:gd name="T1" fmla="*/ 1 h 45"/>
                    <a:gd name="T2" fmla="*/ 0 w 321"/>
                    <a:gd name="T3" fmla="*/ 1 h 45"/>
                    <a:gd name="T4" fmla="*/ 0 w 321"/>
                    <a:gd name="T5" fmla="*/ 1 h 45"/>
                    <a:gd name="T6" fmla="*/ 0 w 321"/>
                    <a:gd name="T7" fmla="*/ 1 h 45"/>
                    <a:gd name="T8" fmla="*/ 0 w 321"/>
                    <a:gd name="T9" fmla="*/ 1 h 45"/>
                    <a:gd name="T10" fmla="*/ 0 w 321"/>
                    <a:gd name="T11" fmla="*/ 0 h 45"/>
                    <a:gd name="T12" fmla="*/ 0 w 321"/>
                    <a:gd name="T13" fmla="*/ 1 h 45"/>
                    <a:gd name="T14" fmla="*/ 0 w 321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5"/>
                    <a:gd name="T26" fmla="*/ 321 w 32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5">
                      <a:moveTo>
                        <a:pt x="28" y="11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5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3" name="Freeform 94">
                  <a:extLst>
                    <a:ext uri="{FF2B5EF4-FFF2-40B4-BE49-F238E27FC236}">
                      <a16:creationId xmlns:a16="http://schemas.microsoft.com/office/drawing/2014/main" id="{D8E315B6-5F8E-45D9-BF66-4738A7D35C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" y="1186"/>
                  <a:ext cx="130" cy="32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0 h 42"/>
                    <a:gd name="T8" fmla="*/ 0 w 322"/>
                    <a:gd name="T9" fmla="*/ 1 h 42"/>
                    <a:gd name="T10" fmla="*/ 0 w 322"/>
                    <a:gd name="T11" fmla="*/ 1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95" y="34"/>
                      </a:moveTo>
                      <a:lnTo>
                        <a:pt x="322" y="20"/>
                      </a:lnTo>
                      <a:lnTo>
                        <a:pt x="124" y="20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3" y="42"/>
                      </a:lnTo>
                      <a:lnTo>
                        <a:pt x="96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4" name="Freeform 95">
                  <a:extLst>
                    <a:ext uri="{FF2B5EF4-FFF2-40B4-BE49-F238E27FC236}">
                      <a16:creationId xmlns:a16="http://schemas.microsoft.com/office/drawing/2014/main" id="{C9BFB5C6-5CBC-44A5-B35B-AB418C3C7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" y="1186"/>
                  <a:ext cx="130" cy="32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0 h 42"/>
                    <a:gd name="T8" fmla="*/ 0 w 322"/>
                    <a:gd name="T9" fmla="*/ 1 h 42"/>
                    <a:gd name="T10" fmla="*/ 0 w 322"/>
                    <a:gd name="T11" fmla="*/ 1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95" y="34"/>
                      </a:moveTo>
                      <a:lnTo>
                        <a:pt x="322" y="20"/>
                      </a:lnTo>
                      <a:lnTo>
                        <a:pt x="124" y="20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3" y="42"/>
                      </a:lnTo>
                      <a:lnTo>
                        <a:pt x="96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5" name="Freeform 96">
                  <a:extLst>
                    <a:ext uri="{FF2B5EF4-FFF2-40B4-BE49-F238E27FC236}">
                      <a16:creationId xmlns:a16="http://schemas.microsoft.com/office/drawing/2014/main" id="{A790CEB9-F7CC-42C2-B484-4814D3BED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8" y="1135"/>
                  <a:ext cx="130" cy="36"/>
                </a:xfrm>
                <a:custGeom>
                  <a:avLst/>
                  <a:gdLst>
                    <a:gd name="T0" fmla="*/ 0 w 322"/>
                    <a:gd name="T1" fmla="*/ 1 h 45"/>
                    <a:gd name="T2" fmla="*/ 0 w 322"/>
                    <a:gd name="T3" fmla="*/ 1 h 45"/>
                    <a:gd name="T4" fmla="*/ 0 w 322"/>
                    <a:gd name="T5" fmla="*/ 1 h 45"/>
                    <a:gd name="T6" fmla="*/ 0 w 322"/>
                    <a:gd name="T7" fmla="*/ 0 h 45"/>
                    <a:gd name="T8" fmla="*/ 0 w 322"/>
                    <a:gd name="T9" fmla="*/ 1 h 45"/>
                    <a:gd name="T10" fmla="*/ 0 w 322"/>
                    <a:gd name="T11" fmla="*/ 1 h 45"/>
                    <a:gd name="T12" fmla="*/ 0 w 322"/>
                    <a:gd name="T13" fmla="*/ 1 h 45"/>
                    <a:gd name="T14" fmla="*/ 0 w 322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5"/>
                    <a:gd name="T26" fmla="*/ 322 w 32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5">
                      <a:moveTo>
                        <a:pt x="295" y="34"/>
                      </a:moveTo>
                      <a:lnTo>
                        <a:pt x="322" y="18"/>
                      </a:lnTo>
                      <a:lnTo>
                        <a:pt x="130" y="18"/>
                      </a:lnTo>
                      <a:lnTo>
                        <a:pt x="165" y="0"/>
                      </a:lnTo>
                      <a:lnTo>
                        <a:pt x="0" y="26"/>
                      </a:lnTo>
                      <a:lnTo>
                        <a:pt x="89" y="45"/>
                      </a:lnTo>
                      <a:lnTo>
                        <a:pt x="103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6" name="Freeform 97">
                  <a:extLst>
                    <a:ext uri="{FF2B5EF4-FFF2-40B4-BE49-F238E27FC236}">
                      <a16:creationId xmlns:a16="http://schemas.microsoft.com/office/drawing/2014/main" id="{762A4F62-01D0-4250-AF01-E56F8F334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8" y="1135"/>
                  <a:ext cx="130" cy="36"/>
                </a:xfrm>
                <a:custGeom>
                  <a:avLst/>
                  <a:gdLst>
                    <a:gd name="T0" fmla="*/ 0 w 322"/>
                    <a:gd name="T1" fmla="*/ 1 h 45"/>
                    <a:gd name="T2" fmla="*/ 0 w 322"/>
                    <a:gd name="T3" fmla="*/ 1 h 45"/>
                    <a:gd name="T4" fmla="*/ 0 w 322"/>
                    <a:gd name="T5" fmla="*/ 1 h 45"/>
                    <a:gd name="T6" fmla="*/ 0 w 322"/>
                    <a:gd name="T7" fmla="*/ 0 h 45"/>
                    <a:gd name="T8" fmla="*/ 0 w 322"/>
                    <a:gd name="T9" fmla="*/ 1 h 45"/>
                    <a:gd name="T10" fmla="*/ 0 w 322"/>
                    <a:gd name="T11" fmla="*/ 1 h 45"/>
                    <a:gd name="T12" fmla="*/ 0 w 322"/>
                    <a:gd name="T13" fmla="*/ 1 h 45"/>
                    <a:gd name="T14" fmla="*/ 0 w 322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5"/>
                    <a:gd name="T26" fmla="*/ 322 w 32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5">
                      <a:moveTo>
                        <a:pt x="295" y="34"/>
                      </a:moveTo>
                      <a:lnTo>
                        <a:pt x="322" y="18"/>
                      </a:lnTo>
                      <a:lnTo>
                        <a:pt x="130" y="18"/>
                      </a:lnTo>
                      <a:lnTo>
                        <a:pt x="165" y="0"/>
                      </a:lnTo>
                      <a:lnTo>
                        <a:pt x="0" y="26"/>
                      </a:lnTo>
                      <a:lnTo>
                        <a:pt x="89" y="45"/>
                      </a:lnTo>
                      <a:lnTo>
                        <a:pt x="103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7" name="Freeform 98">
                  <a:extLst>
                    <a:ext uri="{FF2B5EF4-FFF2-40B4-BE49-F238E27FC236}">
                      <a16:creationId xmlns:a16="http://schemas.microsoft.com/office/drawing/2014/main" id="{FBFE994C-92FF-49D5-9AA8-E7E767082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7" y="1174"/>
                  <a:ext cx="130" cy="34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1 h 42"/>
                    <a:gd name="T8" fmla="*/ 0 w 322"/>
                    <a:gd name="T9" fmla="*/ 1 h 42"/>
                    <a:gd name="T10" fmla="*/ 0 w 322"/>
                    <a:gd name="T11" fmla="*/ 0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8" y="8"/>
                      </a:moveTo>
                      <a:lnTo>
                        <a:pt x="0" y="23"/>
                      </a:lnTo>
                      <a:lnTo>
                        <a:pt x="192" y="23"/>
                      </a:lnTo>
                      <a:lnTo>
                        <a:pt x="165" y="42"/>
                      </a:lnTo>
                      <a:lnTo>
                        <a:pt x="322" y="19"/>
                      </a:lnTo>
                      <a:lnTo>
                        <a:pt x="240" y="0"/>
                      </a:lnTo>
                      <a:lnTo>
                        <a:pt x="219" y="8"/>
                      </a:lnTo>
                      <a:lnTo>
                        <a:pt x="28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8" name="Freeform 99">
                  <a:extLst>
                    <a:ext uri="{FF2B5EF4-FFF2-40B4-BE49-F238E27FC236}">
                      <a16:creationId xmlns:a16="http://schemas.microsoft.com/office/drawing/2014/main" id="{6F67B240-03DB-4BAD-87E7-6DE56B0C4D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7" y="1174"/>
                  <a:ext cx="130" cy="34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1 h 42"/>
                    <a:gd name="T8" fmla="*/ 0 w 322"/>
                    <a:gd name="T9" fmla="*/ 1 h 42"/>
                    <a:gd name="T10" fmla="*/ 0 w 322"/>
                    <a:gd name="T11" fmla="*/ 0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8" y="8"/>
                      </a:moveTo>
                      <a:lnTo>
                        <a:pt x="0" y="23"/>
                      </a:lnTo>
                      <a:lnTo>
                        <a:pt x="192" y="23"/>
                      </a:lnTo>
                      <a:lnTo>
                        <a:pt x="165" y="42"/>
                      </a:lnTo>
                      <a:lnTo>
                        <a:pt x="322" y="19"/>
                      </a:lnTo>
                      <a:lnTo>
                        <a:pt x="240" y="0"/>
                      </a:lnTo>
                      <a:lnTo>
                        <a:pt x="219" y="8"/>
                      </a:lnTo>
                      <a:lnTo>
                        <a:pt x="28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9" name="Freeform 100">
                  <a:extLst>
                    <a:ext uri="{FF2B5EF4-FFF2-40B4-BE49-F238E27FC236}">
                      <a16:creationId xmlns:a16="http://schemas.microsoft.com/office/drawing/2014/main" id="{1ABFD8F8-C1A6-440A-A735-86F4275220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9" y="1124"/>
                  <a:ext cx="129" cy="36"/>
                </a:xfrm>
                <a:custGeom>
                  <a:avLst/>
                  <a:gdLst>
                    <a:gd name="T0" fmla="*/ 0 w 321"/>
                    <a:gd name="T1" fmla="*/ 1 h 46"/>
                    <a:gd name="T2" fmla="*/ 0 w 321"/>
                    <a:gd name="T3" fmla="*/ 1 h 46"/>
                    <a:gd name="T4" fmla="*/ 0 w 321"/>
                    <a:gd name="T5" fmla="*/ 1 h 46"/>
                    <a:gd name="T6" fmla="*/ 0 w 321"/>
                    <a:gd name="T7" fmla="*/ 1 h 46"/>
                    <a:gd name="T8" fmla="*/ 0 w 321"/>
                    <a:gd name="T9" fmla="*/ 1 h 46"/>
                    <a:gd name="T10" fmla="*/ 0 w 321"/>
                    <a:gd name="T11" fmla="*/ 0 h 46"/>
                    <a:gd name="T12" fmla="*/ 0 w 321"/>
                    <a:gd name="T13" fmla="*/ 1 h 46"/>
                    <a:gd name="T14" fmla="*/ 0 w 321"/>
                    <a:gd name="T15" fmla="*/ 1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6"/>
                    <a:gd name="T26" fmla="*/ 321 w 321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6">
                      <a:moveTo>
                        <a:pt x="28" y="12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6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2"/>
                      </a:lnTo>
                      <a:lnTo>
                        <a:pt x="28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0" name="Freeform 101">
                  <a:extLst>
                    <a:ext uri="{FF2B5EF4-FFF2-40B4-BE49-F238E27FC236}">
                      <a16:creationId xmlns:a16="http://schemas.microsoft.com/office/drawing/2014/main" id="{ABF815B5-C1E2-4E40-A8DD-869B3F407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9" y="1124"/>
                  <a:ext cx="129" cy="36"/>
                </a:xfrm>
                <a:custGeom>
                  <a:avLst/>
                  <a:gdLst>
                    <a:gd name="T0" fmla="*/ 0 w 321"/>
                    <a:gd name="T1" fmla="*/ 1 h 46"/>
                    <a:gd name="T2" fmla="*/ 0 w 321"/>
                    <a:gd name="T3" fmla="*/ 1 h 46"/>
                    <a:gd name="T4" fmla="*/ 0 w 321"/>
                    <a:gd name="T5" fmla="*/ 1 h 46"/>
                    <a:gd name="T6" fmla="*/ 0 w 321"/>
                    <a:gd name="T7" fmla="*/ 1 h 46"/>
                    <a:gd name="T8" fmla="*/ 0 w 321"/>
                    <a:gd name="T9" fmla="*/ 1 h 46"/>
                    <a:gd name="T10" fmla="*/ 0 w 321"/>
                    <a:gd name="T11" fmla="*/ 0 h 46"/>
                    <a:gd name="T12" fmla="*/ 0 w 321"/>
                    <a:gd name="T13" fmla="*/ 1 h 46"/>
                    <a:gd name="T14" fmla="*/ 0 w 321"/>
                    <a:gd name="T15" fmla="*/ 1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6"/>
                    <a:gd name="T26" fmla="*/ 321 w 321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6">
                      <a:moveTo>
                        <a:pt x="28" y="12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6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2"/>
                      </a:lnTo>
                      <a:lnTo>
                        <a:pt x="28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1" name="Freeform 102">
                  <a:extLst>
                    <a:ext uri="{FF2B5EF4-FFF2-40B4-BE49-F238E27FC236}">
                      <a16:creationId xmlns:a16="http://schemas.microsoft.com/office/drawing/2014/main" id="{9D8C46FD-2B91-4219-BDFB-C3C5D75EEE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3" y="1190"/>
                  <a:ext cx="129" cy="32"/>
                </a:xfrm>
                <a:custGeom>
                  <a:avLst/>
                  <a:gdLst>
                    <a:gd name="T0" fmla="*/ 0 w 322"/>
                    <a:gd name="T1" fmla="*/ 1 h 41"/>
                    <a:gd name="T2" fmla="*/ 0 w 322"/>
                    <a:gd name="T3" fmla="*/ 1 h 41"/>
                    <a:gd name="T4" fmla="*/ 0 w 322"/>
                    <a:gd name="T5" fmla="*/ 1 h 41"/>
                    <a:gd name="T6" fmla="*/ 0 w 322"/>
                    <a:gd name="T7" fmla="*/ 0 h 41"/>
                    <a:gd name="T8" fmla="*/ 0 w 322"/>
                    <a:gd name="T9" fmla="*/ 1 h 41"/>
                    <a:gd name="T10" fmla="*/ 0 w 322"/>
                    <a:gd name="T11" fmla="*/ 1 h 41"/>
                    <a:gd name="T12" fmla="*/ 0 w 322"/>
                    <a:gd name="T13" fmla="*/ 1 h 41"/>
                    <a:gd name="T14" fmla="*/ 0 w 322"/>
                    <a:gd name="T15" fmla="*/ 1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1"/>
                    <a:gd name="T26" fmla="*/ 322 w 322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1">
                      <a:moveTo>
                        <a:pt x="294" y="33"/>
                      </a:moveTo>
                      <a:lnTo>
                        <a:pt x="322" y="18"/>
                      </a:lnTo>
                      <a:lnTo>
                        <a:pt x="123" y="18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2" y="41"/>
                      </a:lnTo>
                      <a:lnTo>
                        <a:pt x="96" y="33"/>
                      </a:lnTo>
                      <a:lnTo>
                        <a:pt x="294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2" name="Freeform 103">
                  <a:extLst>
                    <a:ext uri="{FF2B5EF4-FFF2-40B4-BE49-F238E27FC236}">
                      <a16:creationId xmlns:a16="http://schemas.microsoft.com/office/drawing/2014/main" id="{EC62E61E-89FE-4464-8443-E6EF860917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3" y="1190"/>
                  <a:ext cx="129" cy="32"/>
                </a:xfrm>
                <a:custGeom>
                  <a:avLst/>
                  <a:gdLst>
                    <a:gd name="T0" fmla="*/ 0 w 322"/>
                    <a:gd name="T1" fmla="*/ 1 h 41"/>
                    <a:gd name="T2" fmla="*/ 0 w 322"/>
                    <a:gd name="T3" fmla="*/ 1 h 41"/>
                    <a:gd name="T4" fmla="*/ 0 w 322"/>
                    <a:gd name="T5" fmla="*/ 1 h 41"/>
                    <a:gd name="T6" fmla="*/ 0 w 322"/>
                    <a:gd name="T7" fmla="*/ 0 h 41"/>
                    <a:gd name="T8" fmla="*/ 0 w 322"/>
                    <a:gd name="T9" fmla="*/ 1 h 41"/>
                    <a:gd name="T10" fmla="*/ 0 w 322"/>
                    <a:gd name="T11" fmla="*/ 1 h 41"/>
                    <a:gd name="T12" fmla="*/ 0 w 322"/>
                    <a:gd name="T13" fmla="*/ 1 h 41"/>
                    <a:gd name="T14" fmla="*/ 0 w 322"/>
                    <a:gd name="T15" fmla="*/ 1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1"/>
                    <a:gd name="T26" fmla="*/ 322 w 322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1">
                      <a:moveTo>
                        <a:pt x="294" y="33"/>
                      </a:moveTo>
                      <a:lnTo>
                        <a:pt x="322" y="18"/>
                      </a:lnTo>
                      <a:lnTo>
                        <a:pt x="123" y="18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2" y="41"/>
                      </a:lnTo>
                      <a:lnTo>
                        <a:pt x="96" y="33"/>
                      </a:lnTo>
                      <a:lnTo>
                        <a:pt x="294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3" name="Freeform 104">
                  <a:extLst>
                    <a:ext uri="{FF2B5EF4-FFF2-40B4-BE49-F238E27FC236}">
                      <a16:creationId xmlns:a16="http://schemas.microsoft.com/office/drawing/2014/main" id="{C23DA264-4010-4B68-9F96-E290EAD28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1" y="1139"/>
                  <a:ext cx="130" cy="34"/>
                </a:xfrm>
                <a:custGeom>
                  <a:avLst/>
                  <a:gdLst>
                    <a:gd name="T0" fmla="*/ 0 w 322"/>
                    <a:gd name="T1" fmla="*/ 0 h 46"/>
                    <a:gd name="T2" fmla="*/ 0 w 322"/>
                    <a:gd name="T3" fmla="*/ 0 h 46"/>
                    <a:gd name="T4" fmla="*/ 0 w 322"/>
                    <a:gd name="T5" fmla="*/ 0 h 46"/>
                    <a:gd name="T6" fmla="*/ 0 w 322"/>
                    <a:gd name="T7" fmla="*/ 0 h 46"/>
                    <a:gd name="T8" fmla="*/ 0 w 322"/>
                    <a:gd name="T9" fmla="*/ 0 h 46"/>
                    <a:gd name="T10" fmla="*/ 0 w 322"/>
                    <a:gd name="T11" fmla="*/ 0 h 46"/>
                    <a:gd name="T12" fmla="*/ 0 w 322"/>
                    <a:gd name="T13" fmla="*/ 0 h 46"/>
                    <a:gd name="T14" fmla="*/ 0 w 322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6"/>
                    <a:gd name="T26" fmla="*/ 322 w 322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6">
                      <a:moveTo>
                        <a:pt x="294" y="34"/>
                      </a:moveTo>
                      <a:lnTo>
                        <a:pt x="322" y="20"/>
                      </a:lnTo>
                      <a:lnTo>
                        <a:pt x="130" y="20"/>
                      </a:lnTo>
                      <a:lnTo>
                        <a:pt x="164" y="0"/>
                      </a:lnTo>
                      <a:lnTo>
                        <a:pt x="0" y="26"/>
                      </a:lnTo>
                      <a:lnTo>
                        <a:pt x="89" y="46"/>
                      </a:lnTo>
                      <a:lnTo>
                        <a:pt x="103" y="34"/>
                      </a:lnTo>
                      <a:lnTo>
                        <a:pt x="294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4" name="Freeform 105">
                  <a:extLst>
                    <a:ext uri="{FF2B5EF4-FFF2-40B4-BE49-F238E27FC236}">
                      <a16:creationId xmlns:a16="http://schemas.microsoft.com/office/drawing/2014/main" id="{5ACEDC34-14F9-484D-AED1-18EF3C1E54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1" y="1139"/>
                  <a:ext cx="130" cy="34"/>
                </a:xfrm>
                <a:custGeom>
                  <a:avLst/>
                  <a:gdLst>
                    <a:gd name="T0" fmla="*/ 0 w 322"/>
                    <a:gd name="T1" fmla="*/ 0 h 46"/>
                    <a:gd name="T2" fmla="*/ 0 w 322"/>
                    <a:gd name="T3" fmla="*/ 0 h 46"/>
                    <a:gd name="T4" fmla="*/ 0 w 322"/>
                    <a:gd name="T5" fmla="*/ 0 h 46"/>
                    <a:gd name="T6" fmla="*/ 0 w 322"/>
                    <a:gd name="T7" fmla="*/ 0 h 46"/>
                    <a:gd name="T8" fmla="*/ 0 w 322"/>
                    <a:gd name="T9" fmla="*/ 0 h 46"/>
                    <a:gd name="T10" fmla="*/ 0 w 322"/>
                    <a:gd name="T11" fmla="*/ 0 h 46"/>
                    <a:gd name="T12" fmla="*/ 0 w 322"/>
                    <a:gd name="T13" fmla="*/ 0 h 46"/>
                    <a:gd name="T14" fmla="*/ 0 w 322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6"/>
                    <a:gd name="T26" fmla="*/ 322 w 322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6">
                      <a:moveTo>
                        <a:pt x="294" y="34"/>
                      </a:moveTo>
                      <a:lnTo>
                        <a:pt x="322" y="20"/>
                      </a:lnTo>
                      <a:lnTo>
                        <a:pt x="130" y="20"/>
                      </a:lnTo>
                      <a:lnTo>
                        <a:pt x="164" y="0"/>
                      </a:lnTo>
                      <a:lnTo>
                        <a:pt x="0" y="26"/>
                      </a:lnTo>
                      <a:lnTo>
                        <a:pt x="89" y="46"/>
                      </a:lnTo>
                      <a:lnTo>
                        <a:pt x="103" y="34"/>
                      </a:lnTo>
                      <a:lnTo>
                        <a:pt x="294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6331" name="Rectangle 106">
              <a:extLst>
                <a:ext uri="{FF2B5EF4-FFF2-40B4-BE49-F238E27FC236}">
                  <a16:creationId xmlns:a16="http://schemas.microsoft.com/office/drawing/2014/main" id="{167C9ACC-9EF6-42EC-A31D-DBD42CA6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5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6332" name="Line 107">
              <a:extLst>
                <a:ext uri="{FF2B5EF4-FFF2-40B4-BE49-F238E27FC236}">
                  <a16:creationId xmlns:a16="http://schemas.microsoft.com/office/drawing/2014/main" id="{0086F552-C201-4D61-AA73-1B9C40C68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026"/>
              <a:ext cx="127" cy="8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Line 108">
              <a:extLst>
                <a:ext uri="{FF2B5EF4-FFF2-40B4-BE49-F238E27FC236}">
                  <a16:creationId xmlns:a16="http://schemas.microsoft.com/office/drawing/2014/main" id="{DE97EC5F-1D3B-44F2-97B7-0C3900046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8" y="1026"/>
              <a:ext cx="100" cy="8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Rectangle 109">
              <a:extLst>
                <a:ext uri="{FF2B5EF4-FFF2-40B4-BE49-F238E27FC236}">
                  <a16:creationId xmlns:a16="http://schemas.microsoft.com/office/drawing/2014/main" id="{3913A600-A984-4337-A7D3-3438CD4D1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341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6335" name="Rectangle 110">
              <a:extLst>
                <a:ext uri="{FF2B5EF4-FFF2-40B4-BE49-F238E27FC236}">
                  <a16:creationId xmlns:a16="http://schemas.microsoft.com/office/drawing/2014/main" id="{E358D8FE-E964-48CF-8E0D-7E21D887F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061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6336" name="Rectangle 111">
              <a:extLst>
                <a:ext uri="{FF2B5EF4-FFF2-40B4-BE49-F238E27FC236}">
                  <a16:creationId xmlns:a16="http://schemas.microsoft.com/office/drawing/2014/main" id="{DCA91343-5BFA-4614-AA60-78AA8BE9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842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6337" name="Rectangle 112">
              <a:extLst>
                <a:ext uri="{FF2B5EF4-FFF2-40B4-BE49-F238E27FC236}">
                  <a16:creationId xmlns:a16="http://schemas.microsoft.com/office/drawing/2014/main" id="{66C29878-C2DF-4FB7-9E67-C98853378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42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6338" name="Rectangle 113">
              <a:extLst>
                <a:ext uri="{FF2B5EF4-FFF2-40B4-BE49-F238E27FC236}">
                  <a16:creationId xmlns:a16="http://schemas.microsoft.com/office/drawing/2014/main" id="{21472CC2-96C8-4B04-8037-085BFAFAF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061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6339" name="Rectangle 114">
              <a:extLst>
                <a:ext uri="{FF2B5EF4-FFF2-40B4-BE49-F238E27FC236}">
                  <a16:creationId xmlns:a16="http://schemas.microsoft.com/office/drawing/2014/main" id="{42EE16B3-EEDF-45A4-8F9C-1181F344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296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  <p:sp>
        <p:nvSpPr>
          <p:cNvPr id="56328" name="Rectangle 115">
            <a:extLst>
              <a:ext uri="{FF2B5EF4-FFF2-40B4-BE49-F238E27FC236}">
                <a16:creationId xmlns:a16="http://schemas.microsoft.com/office/drawing/2014/main" id="{A95836A1-5DB1-4930-A77E-6323710D9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908050"/>
            <a:ext cx="13350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3.2.1.64</a:t>
            </a:r>
            <a:r>
              <a:rPr lang="lt-LT" altLang="lt-LT" sz="1800" b="1"/>
              <a:t>-</a:t>
            </a:r>
            <a:r>
              <a:rPr lang="en-US" altLang="lt-LT" sz="1800" b="1"/>
              <a:t>95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7FB4FB60-DF2E-4862-B5D6-9AA6B6D00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4149725"/>
            <a:ext cx="6892925" cy="7032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429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2000" b="1">
                <a:latin typeface="Times New Roman" panose="02020603050405020304" pitchFamily="18" charset="0"/>
              </a:rPr>
              <a:t>Kokius IP adresus naudosime kiekvienam potinkliui?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GB" altLang="lt-LT" sz="2000" b="1">
              <a:latin typeface="Times New Roman" panose="02020603050405020304" pitchFamily="18" charset="0"/>
            </a:endParaRPr>
          </a:p>
        </p:txBody>
      </p:sp>
      <p:sp>
        <p:nvSpPr>
          <p:cNvPr id="58371" name="Text Box 2">
            <a:extLst>
              <a:ext uri="{FF2B5EF4-FFF2-40B4-BE49-F238E27FC236}">
                <a16:creationId xmlns:a16="http://schemas.microsoft.com/office/drawing/2014/main" id="{56E2699A-49E3-4FA8-9F5A-DEF342205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5319713"/>
            <a:ext cx="82359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2000" b="1" dirty="0" err="1"/>
              <a:t>Negalima</a:t>
            </a:r>
            <a:r>
              <a:rPr lang="en-US" altLang="lt-LT" sz="2000" b="1" dirty="0"/>
              <a:t> sura</a:t>
            </a:r>
            <a:r>
              <a:rPr lang="lt-LT" altLang="lt-LT" sz="2000" b="1" dirty="0"/>
              <a:t>šyti adresų bet kaip, pvz iš eilės.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2000" b="1" dirty="0"/>
              <a:t>Abiejose maršrutizatoriaus pusėse turi būti </a:t>
            </a:r>
            <a:r>
              <a:rPr lang="lt-LT" altLang="lt-LT" sz="2000" b="1" dirty="0">
                <a:solidFill>
                  <a:srgbClr val="C00000"/>
                </a:solidFill>
              </a:rPr>
              <a:t>skirtingi</a:t>
            </a:r>
            <a:r>
              <a:rPr lang="lt-LT" altLang="lt-LT" sz="2000" b="1" dirty="0"/>
              <a:t> tinklų adresai</a:t>
            </a: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7A537D3F-3475-4E2D-9A9D-59C5D41E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42A2DF6-28D9-437F-AE64-D6A23CE0BC8E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lt-LT" altLang="lt-LT" sz="1400"/>
          </a:p>
        </p:txBody>
      </p:sp>
      <p:sp>
        <p:nvSpPr>
          <p:cNvPr id="58373" name="Rectangle 4">
            <a:extLst>
              <a:ext uri="{FF2B5EF4-FFF2-40B4-BE49-F238E27FC236}">
                <a16:creationId xmlns:a16="http://schemas.microsoft.com/office/drawing/2014/main" id="{E5390FA2-2D2B-4E66-AA0A-31C9438B6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58374" name="Text Box 5">
            <a:extLst>
              <a:ext uri="{FF2B5EF4-FFF2-40B4-BE49-F238E27FC236}">
                <a16:creationId xmlns:a16="http://schemas.microsoft.com/office/drawing/2014/main" id="{6E2E2CD2-AD2F-4D7E-8202-F76C60DAE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49213"/>
            <a:ext cx="80978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lt-LT" altLang="lt-LT" b="1">
                <a:latin typeface="Times New Roman" panose="02020603050405020304" pitchFamily="18" charset="0"/>
              </a:rPr>
              <a:t>Kiekvienam tinklui reikia atskiro adresavimo</a:t>
            </a:r>
          </a:p>
        </p:txBody>
      </p:sp>
      <p:grpSp>
        <p:nvGrpSpPr>
          <p:cNvPr id="58375" name="Group 6">
            <a:extLst>
              <a:ext uri="{FF2B5EF4-FFF2-40B4-BE49-F238E27FC236}">
                <a16:creationId xmlns:a16="http://schemas.microsoft.com/office/drawing/2014/main" id="{4D9A9E13-DEF1-4B52-9B00-F0790AD6A0D7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341438"/>
            <a:ext cx="7699375" cy="2589212"/>
            <a:chOff x="158" y="845"/>
            <a:chExt cx="4850" cy="1631"/>
          </a:xfrm>
        </p:grpSpPr>
        <p:sp>
          <p:nvSpPr>
            <p:cNvPr id="58377" name="Rectangle 7">
              <a:extLst>
                <a:ext uri="{FF2B5EF4-FFF2-40B4-BE49-F238E27FC236}">
                  <a16:creationId xmlns:a16="http://schemas.microsoft.com/office/drawing/2014/main" id="{7B99B9AB-B320-4A87-8264-E7279413D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845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grpSp>
          <p:nvGrpSpPr>
            <p:cNvPr id="58378" name="Group 8">
              <a:extLst>
                <a:ext uri="{FF2B5EF4-FFF2-40B4-BE49-F238E27FC236}">
                  <a16:creationId xmlns:a16="http://schemas.microsoft.com/office/drawing/2014/main" id="{78DA2075-AA9F-4C30-ABA2-152B80655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071"/>
              <a:ext cx="4215" cy="1239"/>
              <a:chOff x="567" y="1071"/>
              <a:chExt cx="4215" cy="1239"/>
            </a:xfrm>
          </p:grpSpPr>
          <p:grpSp>
            <p:nvGrpSpPr>
              <p:cNvPr id="58388" name="Group 9">
                <a:extLst>
                  <a:ext uri="{FF2B5EF4-FFF2-40B4-BE49-F238E27FC236}">
                    <a16:creationId xmlns:a16="http://schemas.microsoft.com/office/drawing/2014/main" id="{A1DA9A76-862B-45CA-8E79-11A2B1E169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" y="1647"/>
                <a:ext cx="1191" cy="663"/>
                <a:chOff x="567" y="1647"/>
                <a:chExt cx="1191" cy="663"/>
              </a:xfrm>
            </p:grpSpPr>
            <p:grpSp>
              <p:nvGrpSpPr>
                <p:cNvPr id="58476" name="Group 10">
                  <a:extLst>
                    <a:ext uri="{FF2B5EF4-FFF2-40B4-BE49-F238E27FC236}">
                      <a16:creationId xmlns:a16="http://schemas.microsoft.com/office/drawing/2014/main" id="{9FCEC6F0-DEDB-460F-AC23-6521742F47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7" y="1647"/>
                  <a:ext cx="231" cy="183"/>
                  <a:chOff x="567" y="1647"/>
                  <a:chExt cx="231" cy="183"/>
                </a:xfrm>
              </p:grpSpPr>
              <p:sp>
                <p:nvSpPr>
                  <p:cNvPr id="58483" name="Rectangle 11">
                    <a:extLst>
                      <a:ext uri="{FF2B5EF4-FFF2-40B4-BE49-F238E27FC236}">
                        <a16:creationId xmlns:a16="http://schemas.microsoft.com/office/drawing/2014/main" id="{5AFE45C4-787E-40CA-87CD-611F451654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64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58484" name="Rectangle 12">
                    <a:extLst>
                      <a:ext uri="{FF2B5EF4-FFF2-40B4-BE49-F238E27FC236}">
                        <a16:creationId xmlns:a16="http://schemas.microsoft.com/office/drawing/2014/main" id="{A217660E-BD34-49C3-A360-9F21BED85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" y="179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  <p:grpSp>
              <p:nvGrpSpPr>
                <p:cNvPr id="58477" name="Group 13">
                  <a:extLst>
                    <a:ext uri="{FF2B5EF4-FFF2-40B4-BE49-F238E27FC236}">
                      <a16:creationId xmlns:a16="http://schemas.microsoft.com/office/drawing/2014/main" id="{2B52A799-F359-4FE5-882B-7FC3BC186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27" y="2127"/>
                  <a:ext cx="231" cy="183"/>
                  <a:chOff x="1527" y="2127"/>
                  <a:chExt cx="231" cy="183"/>
                </a:xfrm>
              </p:grpSpPr>
              <p:sp>
                <p:nvSpPr>
                  <p:cNvPr id="58481" name="Rectangle 14">
                    <a:extLst>
                      <a:ext uri="{FF2B5EF4-FFF2-40B4-BE49-F238E27FC236}">
                        <a16:creationId xmlns:a16="http://schemas.microsoft.com/office/drawing/2014/main" id="{6E68A93D-2667-409F-9F45-AD7A916993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5" y="212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58482" name="Rectangle 15">
                    <a:extLst>
                      <a:ext uri="{FF2B5EF4-FFF2-40B4-BE49-F238E27FC236}">
                        <a16:creationId xmlns:a16="http://schemas.microsoft.com/office/drawing/2014/main" id="{781C801B-25FE-4C83-8D40-521A707E76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7" y="227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  <p:grpSp>
              <p:nvGrpSpPr>
                <p:cNvPr id="58478" name="Group 16">
                  <a:extLst>
                    <a:ext uri="{FF2B5EF4-FFF2-40B4-BE49-F238E27FC236}">
                      <a16:creationId xmlns:a16="http://schemas.microsoft.com/office/drawing/2014/main" id="{B5164F2C-A211-4AA1-9A5E-A1A43A1F49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7" y="1887"/>
                  <a:ext cx="231" cy="183"/>
                  <a:chOff x="1047" y="1887"/>
                  <a:chExt cx="231" cy="183"/>
                </a:xfrm>
              </p:grpSpPr>
              <p:sp>
                <p:nvSpPr>
                  <p:cNvPr id="58479" name="Rectangle 17">
                    <a:extLst>
                      <a:ext uri="{FF2B5EF4-FFF2-40B4-BE49-F238E27FC236}">
                        <a16:creationId xmlns:a16="http://schemas.microsoft.com/office/drawing/2014/main" id="{D784D8E8-B882-4868-BFFF-BBF1399A9C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5" y="188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58480" name="Rectangle 18">
                    <a:extLst>
                      <a:ext uri="{FF2B5EF4-FFF2-40B4-BE49-F238E27FC236}">
                        <a16:creationId xmlns:a16="http://schemas.microsoft.com/office/drawing/2014/main" id="{8125107A-461C-4DBC-9A20-7AFDB0F8D0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7" y="203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</p:grpSp>
          <p:sp>
            <p:nvSpPr>
              <p:cNvPr id="58389" name="Line 19">
                <a:extLst>
                  <a:ext uri="{FF2B5EF4-FFF2-40B4-BE49-F238E27FC236}">
                    <a16:creationId xmlns:a16="http://schemas.microsoft.com/office/drawing/2014/main" id="{027F079D-5FB5-4C52-ADA2-8649264B5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2" y="1343"/>
                <a:ext cx="624" cy="29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0" name="Line 20">
                <a:extLst>
                  <a:ext uri="{FF2B5EF4-FFF2-40B4-BE49-F238E27FC236}">
                    <a16:creationId xmlns:a16="http://schemas.microsoft.com/office/drawing/2014/main" id="{510ADBFF-8EE4-415E-B95C-D7E2A6B76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82" y="1343"/>
                <a:ext cx="326" cy="53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1" name="Line 21">
                <a:extLst>
                  <a:ext uri="{FF2B5EF4-FFF2-40B4-BE49-F238E27FC236}">
                    <a16:creationId xmlns:a16="http://schemas.microsoft.com/office/drawing/2014/main" id="{A2156AA7-3D42-44E5-A472-CAB75291A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62" y="1343"/>
                <a:ext cx="27" cy="77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8392" name="Group 22">
                <a:extLst>
                  <a:ext uri="{FF2B5EF4-FFF2-40B4-BE49-F238E27FC236}">
                    <a16:creationId xmlns:a16="http://schemas.microsoft.com/office/drawing/2014/main" id="{9030D62E-E2CD-4284-9F22-F4C7AB890D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1" y="1647"/>
                <a:ext cx="1191" cy="663"/>
                <a:chOff x="3591" y="1647"/>
                <a:chExt cx="1191" cy="663"/>
              </a:xfrm>
            </p:grpSpPr>
            <p:grpSp>
              <p:nvGrpSpPr>
                <p:cNvPr id="58467" name="Group 23">
                  <a:extLst>
                    <a:ext uri="{FF2B5EF4-FFF2-40B4-BE49-F238E27FC236}">
                      <a16:creationId xmlns:a16="http://schemas.microsoft.com/office/drawing/2014/main" id="{0013FF5A-B998-41F7-9E06-1EC89829F1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91" y="1647"/>
                  <a:ext cx="231" cy="183"/>
                  <a:chOff x="3591" y="1647"/>
                  <a:chExt cx="231" cy="183"/>
                </a:xfrm>
              </p:grpSpPr>
              <p:sp>
                <p:nvSpPr>
                  <p:cNvPr id="58474" name="Rectangle 24">
                    <a:extLst>
                      <a:ext uri="{FF2B5EF4-FFF2-40B4-BE49-F238E27FC236}">
                        <a16:creationId xmlns:a16="http://schemas.microsoft.com/office/drawing/2014/main" id="{3CF2924B-FF47-4CEF-8133-06E64795E7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9" y="164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58475" name="Rectangle 25">
                    <a:extLst>
                      <a:ext uri="{FF2B5EF4-FFF2-40B4-BE49-F238E27FC236}">
                        <a16:creationId xmlns:a16="http://schemas.microsoft.com/office/drawing/2014/main" id="{4753D0BE-9E0C-4FE6-B6B5-1A6A2141D9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91" y="179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  <p:grpSp>
              <p:nvGrpSpPr>
                <p:cNvPr id="58468" name="Group 26">
                  <a:extLst>
                    <a:ext uri="{FF2B5EF4-FFF2-40B4-BE49-F238E27FC236}">
                      <a16:creationId xmlns:a16="http://schemas.microsoft.com/office/drawing/2014/main" id="{6BDCBB34-CAE9-4851-8280-3419225F64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1" y="2127"/>
                  <a:ext cx="231" cy="183"/>
                  <a:chOff x="4551" y="2127"/>
                  <a:chExt cx="231" cy="183"/>
                </a:xfrm>
              </p:grpSpPr>
              <p:sp>
                <p:nvSpPr>
                  <p:cNvPr id="58472" name="Rectangle 27">
                    <a:extLst>
                      <a:ext uri="{FF2B5EF4-FFF2-40B4-BE49-F238E27FC236}">
                        <a16:creationId xmlns:a16="http://schemas.microsoft.com/office/drawing/2014/main" id="{CDCBDDA5-2E9C-45BB-B371-7A6F713716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99" y="212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58473" name="Rectangle 28">
                    <a:extLst>
                      <a:ext uri="{FF2B5EF4-FFF2-40B4-BE49-F238E27FC236}">
                        <a16:creationId xmlns:a16="http://schemas.microsoft.com/office/drawing/2014/main" id="{C1254A5E-4A1E-4EAD-B0AE-40EFB4C46B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51" y="227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  <p:grpSp>
              <p:nvGrpSpPr>
                <p:cNvPr id="58469" name="Group 29">
                  <a:extLst>
                    <a:ext uri="{FF2B5EF4-FFF2-40B4-BE49-F238E27FC236}">
                      <a16:creationId xmlns:a16="http://schemas.microsoft.com/office/drawing/2014/main" id="{0D09889F-281E-4B0D-9823-F39E578425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71" y="1887"/>
                  <a:ext cx="231" cy="183"/>
                  <a:chOff x="4071" y="1887"/>
                  <a:chExt cx="231" cy="183"/>
                </a:xfrm>
              </p:grpSpPr>
              <p:sp>
                <p:nvSpPr>
                  <p:cNvPr id="58470" name="Rectangle 30">
                    <a:extLst>
                      <a:ext uri="{FF2B5EF4-FFF2-40B4-BE49-F238E27FC236}">
                        <a16:creationId xmlns:a16="http://schemas.microsoft.com/office/drawing/2014/main" id="{65D2E63A-5C59-4645-A3D8-C5012DC9E7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19" y="188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58471" name="Rectangle 31">
                    <a:extLst>
                      <a:ext uri="{FF2B5EF4-FFF2-40B4-BE49-F238E27FC236}">
                        <a16:creationId xmlns:a16="http://schemas.microsoft.com/office/drawing/2014/main" id="{ACF82874-4D20-4755-B94A-E17E100758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203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</p:grpSp>
          <p:sp>
            <p:nvSpPr>
              <p:cNvPr id="58393" name="Line 32">
                <a:extLst>
                  <a:ext uri="{FF2B5EF4-FFF2-40B4-BE49-F238E27FC236}">
                    <a16:creationId xmlns:a16="http://schemas.microsoft.com/office/drawing/2014/main" id="{83888693-9B7E-4256-9B7F-AF1F88A9E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26" y="1297"/>
                <a:ext cx="140" cy="34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4" name="Line 33">
                <a:extLst>
                  <a:ext uri="{FF2B5EF4-FFF2-40B4-BE49-F238E27FC236}">
                    <a16:creationId xmlns:a16="http://schemas.microsoft.com/office/drawing/2014/main" id="{AC54FD2F-401B-4962-B93A-4D73A4403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52"/>
                <a:ext cx="204" cy="62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5" name="Line 34">
                <a:extLst>
                  <a:ext uri="{FF2B5EF4-FFF2-40B4-BE49-F238E27FC236}">
                    <a16:creationId xmlns:a16="http://schemas.microsoft.com/office/drawing/2014/main" id="{03A878AC-7BCE-451D-A6AE-B6FB58562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4" y="1297"/>
                <a:ext cx="502" cy="82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6" name="Line 35">
                <a:extLst>
                  <a:ext uri="{FF2B5EF4-FFF2-40B4-BE49-F238E27FC236}">
                    <a16:creationId xmlns:a16="http://schemas.microsoft.com/office/drawing/2014/main" id="{2301B978-3248-4A66-8544-DA6982FE5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0" y="1207"/>
                <a:ext cx="79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7" name="Line 36">
                <a:extLst>
                  <a:ext uri="{FF2B5EF4-FFF2-40B4-BE49-F238E27FC236}">
                    <a16:creationId xmlns:a16="http://schemas.microsoft.com/office/drawing/2014/main" id="{3273EDE1-8F89-4C55-888D-41E98FD6A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0" y="1161"/>
                <a:ext cx="882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8398" name="Group 37">
                <a:extLst>
                  <a:ext uri="{FF2B5EF4-FFF2-40B4-BE49-F238E27FC236}">
                    <a16:creationId xmlns:a16="http://schemas.microsoft.com/office/drawing/2014/main" id="{01DD6C90-A82F-4CE3-91E9-175C99055E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081"/>
                <a:ext cx="533" cy="221"/>
                <a:chOff x="2532" y="1081"/>
                <a:chExt cx="533" cy="221"/>
              </a:xfrm>
            </p:grpSpPr>
            <p:sp>
              <p:nvSpPr>
                <p:cNvPr id="58445" name="Oval 38">
                  <a:extLst>
                    <a:ext uri="{FF2B5EF4-FFF2-40B4-BE49-F238E27FC236}">
                      <a16:creationId xmlns:a16="http://schemas.microsoft.com/office/drawing/2014/main" id="{440CC01C-F30D-4D87-811F-197A23A842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1179"/>
                  <a:ext cx="520" cy="123"/>
                </a:xfrm>
                <a:prstGeom prst="ellipse">
                  <a:avLst/>
                </a:prstGeom>
                <a:solidFill>
                  <a:srgbClr val="0078AA"/>
                </a:solidFill>
                <a:ln w="324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8446" name="Rectangle 39">
                  <a:extLst>
                    <a:ext uri="{FF2B5EF4-FFF2-40B4-BE49-F238E27FC236}">
                      <a16:creationId xmlns:a16="http://schemas.microsoft.com/office/drawing/2014/main" id="{E02846C1-05C3-4350-917E-FDA8108BB1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2" y="1150"/>
                  <a:ext cx="525" cy="90"/>
                </a:xfrm>
                <a:prstGeom prst="rect">
                  <a:avLst/>
                </a:prstGeom>
                <a:solidFill>
                  <a:srgbClr val="0078A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8447" name="Rectangle 40">
                  <a:extLst>
                    <a:ext uri="{FF2B5EF4-FFF2-40B4-BE49-F238E27FC236}">
                      <a16:creationId xmlns:a16="http://schemas.microsoft.com/office/drawing/2014/main" id="{92345588-D2AF-4150-8198-3756780C19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2" y="1150"/>
                  <a:ext cx="525" cy="90"/>
                </a:xfrm>
                <a:prstGeom prst="rect">
                  <a:avLst/>
                </a:prstGeom>
                <a:solidFill>
                  <a:srgbClr val="0078A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8448" name="Oval 41">
                  <a:extLst>
                    <a:ext uri="{FF2B5EF4-FFF2-40B4-BE49-F238E27FC236}">
                      <a16:creationId xmlns:a16="http://schemas.microsoft.com/office/drawing/2014/main" id="{31319B57-D3F3-46A0-99C0-C7E3A29C7B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1081"/>
                  <a:ext cx="520" cy="123"/>
                </a:xfrm>
                <a:prstGeom prst="ellipse">
                  <a:avLst/>
                </a:prstGeom>
                <a:solidFill>
                  <a:srgbClr val="00B4FF"/>
                </a:solidFill>
                <a:ln w="324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8449" name="Freeform 42">
                  <a:extLst>
                    <a:ext uri="{FF2B5EF4-FFF2-40B4-BE49-F238E27FC236}">
                      <a16:creationId xmlns:a16="http://schemas.microsoft.com/office/drawing/2014/main" id="{219CF961-989B-4B12-9CCE-6149A9C18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2" y="1099"/>
                  <a:ext cx="166" cy="36"/>
                </a:xfrm>
                <a:custGeom>
                  <a:avLst/>
                  <a:gdLst>
                    <a:gd name="T0" fmla="*/ 0 w 206"/>
                    <a:gd name="T1" fmla="*/ 1 h 68"/>
                    <a:gd name="T2" fmla="*/ 1 w 206"/>
                    <a:gd name="T3" fmla="*/ 1 h 68"/>
                    <a:gd name="T4" fmla="*/ 1 w 206"/>
                    <a:gd name="T5" fmla="*/ 1 h 68"/>
                    <a:gd name="T6" fmla="*/ 1 w 206"/>
                    <a:gd name="T7" fmla="*/ 1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1 h 68"/>
                    <a:gd name="T14" fmla="*/ 0 w 206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0" y="53"/>
                      </a:moveTo>
                      <a:lnTo>
                        <a:pt x="45" y="68"/>
                      </a:lnTo>
                      <a:lnTo>
                        <a:pt x="157" y="23"/>
                      </a:lnTo>
                      <a:lnTo>
                        <a:pt x="206" y="37"/>
                      </a:lnTo>
                      <a:lnTo>
                        <a:pt x="180" y="0"/>
                      </a:lnTo>
                      <a:lnTo>
                        <a:pt x="49" y="0"/>
                      </a:lnTo>
                      <a:lnTo>
                        <a:pt x="102" y="1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0" name="Freeform 43">
                  <a:extLst>
                    <a:ext uri="{FF2B5EF4-FFF2-40B4-BE49-F238E27FC236}">
                      <a16:creationId xmlns:a16="http://schemas.microsoft.com/office/drawing/2014/main" id="{31256D7C-5BC3-49A5-88D9-9401F7A0BA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2" y="1099"/>
                  <a:ext cx="166" cy="36"/>
                </a:xfrm>
                <a:custGeom>
                  <a:avLst/>
                  <a:gdLst>
                    <a:gd name="T0" fmla="*/ 0 w 206"/>
                    <a:gd name="T1" fmla="*/ 1 h 68"/>
                    <a:gd name="T2" fmla="*/ 1 w 206"/>
                    <a:gd name="T3" fmla="*/ 1 h 68"/>
                    <a:gd name="T4" fmla="*/ 1 w 206"/>
                    <a:gd name="T5" fmla="*/ 1 h 68"/>
                    <a:gd name="T6" fmla="*/ 1 w 206"/>
                    <a:gd name="T7" fmla="*/ 1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1 h 68"/>
                    <a:gd name="T14" fmla="*/ 0 w 206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0" y="53"/>
                      </a:moveTo>
                      <a:lnTo>
                        <a:pt x="45" y="68"/>
                      </a:lnTo>
                      <a:lnTo>
                        <a:pt x="157" y="23"/>
                      </a:lnTo>
                      <a:lnTo>
                        <a:pt x="206" y="37"/>
                      </a:lnTo>
                      <a:lnTo>
                        <a:pt x="180" y="0"/>
                      </a:lnTo>
                      <a:lnTo>
                        <a:pt x="49" y="0"/>
                      </a:lnTo>
                      <a:lnTo>
                        <a:pt x="102" y="1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1" name="Freeform 44">
                  <a:extLst>
                    <a:ext uri="{FF2B5EF4-FFF2-40B4-BE49-F238E27FC236}">
                      <a16:creationId xmlns:a16="http://schemas.microsoft.com/office/drawing/2014/main" id="{23F31D43-A94F-41DF-B016-EEEE0386E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4" y="1150"/>
                  <a:ext cx="164" cy="38"/>
                </a:xfrm>
                <a:custGeom>
                  <a:avLst/>
                  <a:gdLst>
                    <a:gd name="T0" fmla="*/ 1 w 206"/>
                    <a:gd name="T1" fmla="*/ 1 h 73"/>
                    <a:gd name="T2" fmla="*/ 1 w 206"/>
                    <a:gd name="T3" fmla="*/ 0 h 73"/>
                    <a:gd name="T4" fmla="*/ 1 w 206"/>
                    <a:gd name="T5" fmla="*/ 1 h 73"/>
                    <a:gd name="T6" fmla="*/ 0 w 206"/>
                    <a:gd name="T7" fmla="*/ 1 h 73"/>
                    <a:gd name="T8" fmla="*/ 1 w 206"/>
                    <a:gd name="T9" fmla="*/ 1 h 73"/>
                    <a:gd name="T10" fmla="*/ 1 w 206"/>
                    <a:gd name="T11" fmla="*/ 1 h 73"/>
                    <a:gd name="T12" fmla="*/ 1 w 206"/>
                    <a:gd name="T13" fmla="*/ 1 h 73"/>
                    <a:gd name="T14" fmla="*/ 1 w 206"/>
                    <a:gd name="T15" fmla="*/ 1 h 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73"/>
                    <a:gd name="T26" fmla="*/ 206 w 206"/>
                    <a:gd name="T27" fmla="*/ 73 h 7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73">
                      <a:moveTo>
                        <a:pt x="206" y="14"/>
                      </a:moveTo>
                      <a:lnTo>
                        <a:pt x="161" y="0"/>
                      </a:lnTo>
                      <a:lnTo>
                        <a:pt x="54" y="45"/>
                      </a:lnTo>
                      <a:lnTo>
                        <a:pt x="0" y="30"/>
                      </a:lnTo>
                      <a:lnTo>
                        <a:pt x="26" y="73"/>
                      </a:lnTo>
                      <a:lnTo>
                        <a:pt x="161" y="73"/>
                      </a:lnTo>
                      <a:lnTo>
                        <a:pt x="103" y="57"/>
                      </a:lnTo>
                      <a:lnTo>
                        <a:pt x="20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2" name="Freeform 45">
                  <a:extLst>
                    <a:ext uri="{FF2B5EF4-FFF2-40B4-BE49-F238E27FC236}">
                      <a16:creationId xmlns:a16="http://schemas.microsoft.com/office/drawing/2014/main" id="{C27F68CE-0EA2-4E6C-B55E-C2563B6CF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4" y="1150"/>
                  <a:ext cx="164" cy="38"/>
                </a:xfrm>
                <a:custGeom>
                  <a:avLst/>
                  <a:gdLst>
                    <a:gd name="T0" fmla="*/ 1 w 206"/>
                    <a:gd name="T1" fmla="*/ 1 h 73"/>
                    <a:gd name="T2" fmla="*/ 1 w 206"/>
                    <a:gd name="T3" fmla="*/ 0 h 73"/>
                    <a:gd name="T4" fmla="*/ 1 w 206"/>
                    <a:gd name="T5" fmla="*/ 1 h 73"/>
                    <a:gd name="T6" fmla="*/ 0 w 206"/>
                    <a:gd name="T7" fmla="*/ 1 h 73"/>
                    <a:gd name="T8" fmla="*/ 1 w 206"/>
                    <a:gd name="T9" fmla="*/ 1 h 73"/>
                    <a:gd name="T10" fmla="*/ 1 w 206"/>
                    <a:gd name="T11" fmla="*/ 1 h 73"/>
                    <a:gd name="T12" fmla="*/ 1 w 206"/>
                    <a:gd name="T13" fmla="*/ 1 h 73"/>
                    <a:gd name="T14" fmla="*/ 1 w 206"/>
                    <a:gd name="T15" fmla="*/ 1 h 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73"/>
                    <a:gd name="T26" fmla="*/ 206 w 206"/>
                    <a:gd name="T27" fmla="*/ 73 h 7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73">
                      <a:moveTo>
                        <a:pt x="206" y="14"/>
                      </a:moveTo>
                      <a:lnTo>
                        <a:pt x="161" y="0"/>
                      </a:lnTo>
                      <a:lnTo>
                        <a:pt x="54" y="45"/>
                      </a:lnTo>
                      <a:lnTo>
                        <a:pt x="0" y="30"/>
                      </a:lnTo>
                      <a:lnTo>
                        <a:pt x="26" y="73"/>
                      </a:lnTo>
                      <a:lnTo>
                        <a:pt x="161" y="73"/>
                      </a:lnTo>
                      <a:lnTo>
                        <a:pt x="103" y="57"/>
                      </a:lnTo>
                      <a:lnTo>
                        <a:pt x="20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3" name="Freeform 46">
                  <a:extLst>
                    <a:ext uri="{FF2B5EF4-FFF2-40B4-BE49-F238E27FC236}">
                      <a16:creationId xmlns:a16="http://schemas.microsoft.com/office/drawing/2014/main" id="{A64628EE-E405-4039-847E-28953DAC0F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5" y="1098"/>
                  <a:ext cx="163" cy="33"/>
                </a:xfrm>
                <a:custGeom>
                  <a:avLst/>
                  <a:gdLst>
                    <a:gd name="T0" fmla="*/ 0 w 206"/>
                    <a:gd name="T1" fmla="*/ 0 h 68"/>
                    <a:gd name="T2" fmla="*/ 1 w 206"/>
                    <a:gd name="T3" fmla="*/ 0 h 68"/>
                    <a:gd name="T4" fmla="*/ 1 w 206"/>
                    <a:gd name="T5" fmla="*/ 0 h 68"/>
                    <a:gd name="T6" fmla="*/ 1 w 206"/>
                    <a:gd name="T7" fmla="*/ 0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0 h 68"/>
                    <a:gd name="T14" fmla="*/ 0 w 206"/>
                    <a:gd name="T15" fmla="*/ 0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0" y="14"/>
                      </a:moveTo>
                      <a:lnTo>
                        <a:pt x="45" y="0"/>
                      </a:lnTo>
                      <a:lnTo>
                        <a:pt x="157" y="41"/>
                      </a:lnTo>
                      <a:lnTo>
                        <a:pt x="206" y="30"/>
                      </a:lnTo>
                      <a:lnTo>
                        <a:pt x="180" y="68"/>
                      </a:lnTo>
                      <a:lnTo>
                        <a:pt x="49" y="68"/>
                      </a:lnTo>
                      <a:lnTo>
                        <a:pt x="103" y="57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4" name="Freeform 47">
                  <a:extLst>
                    <a:ext uri="{FF2B5EF4-FFF2-40B4-BE49-F238E27FC236}">
                      <a16:creationId xmlns:a16="http://schemas.microsoft.com/office/drawing/2014/main" id="{67AD8462-ED9F-4435-91DB-46A610FBDB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5" y="1098"/>
                  <a:ext cx="163" cy="33"/>
                </a:xfrm>
                <a:custGeom>
                  <a:avLst/>
                  <a:gdLst>
                    <a:gd name="T0" fmla="*/ 0 w 206"/>
                    <a:gd name="T1" fmla="*/ 0 h 68"/>
                    <a:gd name="T2" fmla="*/ 1 w 206"/>
                    <a:gd name="T3" fmla="*/ 0 h 68"/>
                    <a:gd name="T4" fmla="*/ 1 w 206"/>
                    <a:gd name="T5" fmla="*/ 0 h 68"/>
                    <a:gd name="T6" fmla="*/ 1 w 206"/>
                    <a:gd name="T7" fmla="*/ 0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0 h 68"/>
                    <a:gd name="T14" fmla="*/ 0 w 206"/>
                    <a:gd name="T15" fmla="*/ 0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0" y="14"/>
                      </a:moveTo>
                      <a:lnTo>
                        <a:pt x="45" y="0"/>
                      </a:lnTo>
                      <a:lnTo>
                        <a:pt x="157" y="41"/>
                      </a:lnTo>
                      <a:lnTo>
                        <a:pt x="206" y="30"/>
                      </a:lnTo>
                      <a:lnTo>
                        <a:pt x="180" y="68"/>
                      </a:lnTo>
                      <a:lnTo>
                        <a:pt x="49" y="68"/>
                      </a:lnTo>
                      <a:lnTo>
                        <a:pt x="103" y="57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5" name="Freeform 48">
                  <a:extLst>
                    <a:ext uri="{FF2B5EF4-FFF2-40B4-BE49-F238E27FC236}">
                      <a16:creationId xmlns:a16="http://schemas.microsoft.com/office/drawing/2014/main" id="{5F8EEA5C-2A5F-46CC-8DBC-077E14AAAC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155"/>
                  <a:ext cx="163" cy="35"/>
                </a:xfrm>
                <a:custGeom>
                  <a:avLst/>
                  <a:gdLst>
                    <a:gd name="T0" fmla="*/ 1 w 206"/>
                    <a:gd name="T1" fmla="*/ 1 h 68"/>
                    <a:gd name="T2" fmla="*/ 1 w 206"/>
                    <a:gd name="T3" fmla="*/ 1 h 68"/>
                    <a:gd name="T4" fmla="*/ 1 w 206"/>
                    <a:gd name="T5" fmla="*/ 1 h 68"/>
                    <a:gd name="T6" fmla="*/ 0 w 206"/>
                    <a:gd name="T7" fmla="*/ 1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1 h 68"/>
                    <a:gd name="T14" fmla="*/ 1 w 206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206" y="53"/>
                      </a:moveTo>
                      <a:lnTo>
                        <a:pt x="162" y="68"/>
                      </a:lnTo>
                      <a:lnTo>
                        <a:pt x="53" y="22"/>
                      </a:lnTo>
                      <a:lnTo>
                        <a:pt x="0" y="37"/>
                      </a:lnTo>
                      <a:lnTo>
                        <a:pt x="27" y="0"/>
                      </a:lnTo>
                      <a:lnTo>
                        <a:pt x="162" y="0"/>
                      </a:lnTo>
                      <a:lnTo>
                        <a:pt x="104" y="10"/>
                      </a:lnTo>
                      <a:lnTo>
                        <a:pt x="206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6" name="Freeform 49">
                  <a:extLst>
                    <a:ext uri="{FF2B5EF4-FFF2-40B4-BE49-F238E27FC236}">
                      <a16:creationId xmlns:a16="http://schemas.microsoft.com/office/drawing/2014/main" id="{797AC73A-8C28-4594-B4DF-4915A8A83C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155"/>
                  <a:ext cx="163" cy="35"/>
                </a:xfrm>
                <a:custGeom>
                  <a:avLst/>
                  <a:gdLst>
                    <a:gd name="T0" fmla="*/ 1 w 206"/>
                    <a:gd name="T1" fmla="*/ 1 h 68"/>
                    <a:gd name="T2" fmla="*/ 1 w 206"/>
                    <a:gd name="T3" fmla="*/ 1 h 68"/>
                    <a:gd name="T4" fmla="*/ 1 w 206"/>
                    <a:gd name="T5" fmla="*/ 1 h 68"/>
                    <a:gd name="T6" fmla="*/ 0 w 206"/>
                    <a:gd name="T7" fmla="*/ 1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1 h 68"/>
                    <a:gd name="T14" fmla="*/ 1 w 206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206" y="53"/>
                      </a:moveTo>
                      <a:lnTo>
                        <a:pt x="162" y="68"/>
                      </a:lnTo>
                      <a:lnTo>
                        <a:pt x="53" y="22"/>
                      </a:lnTo>
                      <a:lnTo>
                        <a:pt x="0" y="37"/>
                      </a:lnTo>
                      <a:lnTo>
                        <a:pt x="27" y="0"/>
                      </a:lnTo>
                      <a:lnTo>
                        <a:pt x="162" y="0"/>
                      </a:lnTo>
                      <a:lnTo>
                        <a:pt x="104" y="10"/>
                      </a:lnTo>
                      <a:lnTo>
                        <a:pt x="206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7" name="Freeform 50">
                  <a:extLst>
                    <a:ext uri="{FF2B5EF4-FFF2-40B4-BE49-F238E27FC236}">
                      <a16:creationId xmlns:a16="http://schemas.microsoft.com/office/drawing/2014/main" id="{2A2476EF-B047-4DB4-A6A7-99D7BD59D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5" y="1102"/>
                  <a:ext cx="165" cy="35"/>
                </a:xfrm>
                <a:custGeom>
                  <a:avLst/>
                  <a:gdLst>
                    <a:gd name="T0" fmla="*/ 0 w 208"/>
                    <a:gd name="T1" fmla="*/ 0 h 69"/>
                    <a:gd name="T2" fmla="*/ 0 w 208"/>
                    <a:gd name="T3" fmla="*/ 0 h 69"/>
                    <a:gd name="T4" fmla="*/ 0 w 208"/>
                    <a:gd name="T5" fmla="*/ 0 h 69"/>
                    <a:gd name="T6" fmla="*/ 0 w 208"/>
                    <a:gd name="T7" fmla="*/ 0 h 69"/>
                    <a:gd name="T8" fmla="*/ 0 w 208"/>
                    <a:gd name="T9" fmla="*/ 0 h 69"/>
                    <a:gd name="T10" fmla="*/ 0 w 208"/>
                    <a:gd name="T11" fmla="*/ 0 h 69"/>
                    <a:gd name="T12" fmla="*/ 0 w 208"/>
                    <a:gd name="T13" fmla="*/ 0 h 69"/>
                    <a:gd name="T14" fmla="*/ 0 w 208"/>
                    <a:gd name="T15" fmla="*/ 0 h 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8"/>
                    <a:gd name="T25" fmla="*/ 0 h 69"/>
                    <a:gd name="T26" fmla="*/ 208 w 208"/>
                    <a:gd name="T27" fmla="*/ 69 h 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8" h="69">
                      <a:moveTo>
                        <a:pt x="0" y="54"/>
                      </a:moveTo>
                      <a:lnTo>
                        <a:pt x="46" y="69"/>
                      </a:lnTo>
                      <a:lnTo>
                        <a:pt x="158" y="23"/>
                      </a:lnTo>
                      <a:lnTo>
                        <a:pt x="208" y="38"/>
                      </a:lnTo>
                      <a:lnTo>
                        <a:pt x="180" y="0"/>
                      </a:lnTo>
                      <a:lnTo>
                        <a:pt x="49" y="0"/>
                      </a:lnTo>
                      <a:lnTo>
                        <a:pt x="104" y="12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8" name="Freeform 51">
                  <a:extLst>
                    <a:ext uri="{FF2B5EF4-FFF2-40B4-BE49-F238E27FC236}">
                      <a16:creationId xmlns:a16="http://schemas.microsoft.com/office/drawing/2014/main" id="{A79B35B5-E00B-4972-B8FC-71A1D3599B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5" y="1102"/>
                  <a:ext cx="165" cy="35"/>
                </a:xfrm>
                <a:custGeom>
                  <a:avLst/>
                  <a:gdLst>
                    <a:gd name="T0" fmla="*/ 0 w 208"/>
                    <a:gd name="T1" fmla="*/ 0 h 69"/>
                    <a:gd name="T2" fmla="*/ 0 w 208"/>
                    <a:gd name="T3" fmla="*/ 0 h 69"/>
                    <a:gd name="T4" fmla="*/ 0 w 208"/>
                    <a:gd name="T5" fmla="*/ 0 h 69"/>
                    <a:gd name="T6" fmla="*/ 0 w 208"/>
                    <a:gd name="T7" fmla="*/ 0 h 69"/>
                    <a:gd name="T8" fmla="*/ 0 w 208"/>
                    <a:gd name="T9" fmla="*/ 0 h 69"/>
                    <a:gd name="T10" fmla="*/ 0 w 208"/>
                    <a:gd name="T11" fmla="*/ 0 h 69"/>
                    <a:gd name="T12" fmla="*/ 0 w 208"/>
                    <a:gd name="T13" fmla="*/ 0 h 69"/>
                    <a:gd name="T14" fmla="*/ 0 w 208"/>
                    <a:gd name="T15" fmla="*/ 0 h 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8"/>
                    <a:gd name="T25" fmla="*/ 0 h 69"/>
                    <a:gd name="T26" fmla="*/ 208 w 208"/>
                    <a:gd name="T27" fmla="*/ 69 h 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8" h="69">
                      <a:moveTo>
                        <a:pt x="0" y="54"/>
                      </a:moveTo>
                      <a:lnTo>
                        <a:pt x="46" y="69"/>
                      </a:lnTo>
                      <a:lnTo>
                        <a:pt x="158" y="23"/>
                      </a:lnTo>
                      <a:lnTo>
                        <a:pt x="208" y="38"/>
                      </a:lnTo>
                      <a:lnTo>
                        <a:pt x="180" y="0"/>
                      </a:lnTo>
                      <a:lnTo>
                        <a:pt x="49" y="0"/>
                      </a:lnTo>
                      <a:lnTo>
                        <a:pt x="104" y="12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9" name="Freeform 52">
                  <a:extLst>
                    <a:ext uri="{FF2B5EF4-FFF2-40B4-BE49-F238E27FC236}">
                      <a16:creationId xmlns:a16="http://schemas.microsoft.com/office/drawing/2014/main" id="{8B26B095-A4D5-43EB-AD8C-7B11DC69F2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8" y="1154"/>
                  <a:ext cx="165" cy="36"/>
                </a:xfrm>
                <a:custGeom>
                  <a:avLst/>
                  <a:gdLst>
                    <a:gd name="T0" fmla="*/ 1 w 207"/>
                    <a:gd name="T1" fmla="*/ 0 h 72"/>
                    <a:gd name="T2" fmla="*/ 1 w 207"/>
                    <a:gd name="T3" fmla="*/ 0 h 72"/>
                    <a:gd name="T4" fmla="*/ 1 w 207"/>
                    <a:gd name="T5" fmla="*/ 0 h 72"/>
                    <a:gd name="T6" fmla="*/ 0 w 207"/>
                    <a:gd name="T7" fmla="*/ 0 h 72"/>
                    <a:gd name="T8" fmla="*/ 1 w 207"/>
                    <a:gd name="T9" fmla="*/ 0 h 72"/>
                    <a:gd name="T10" fmla="*/ 1 w 207"/>
                    <a:gd name="T11" fmla="*/ 0 h 72"/>
                    <a:gd name="T12" fmla="*/ 1 w 207"/>
                    <a:gd name="T13" fmla="*/ 0 h 72"/>
                    <a:gd name="T14" fmla="*/ 1 w 207"/>
                    <a:gd name="T15" fmla="*/ 0 h 7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7"/>
                    <a:gd name="T25" fmla="*/ 0 h 72"/>
                    <a:gd name="T26" fmla="*/ 207 w 207"/>
                    <a:gd name="T27" fmla="*/ 72 h 7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7" h="72">
                      <a:moveTo>
                        <a:pt x="207" y="14"/>
                      </a:moveTo>
                      <a:lnTo>
                        <a:pt x="161" y="0"/>
                      </a:lnTo>
                      <a:lnTo>
                        <a:pt x="53" y="45"/>
                      </a:lnTo>
                      <a:lnTo>
                        <a:pt x="0" y="30"/>
                      </a:lnTo>
                      <a:lnTo>
                        <a:pt x="27" y="72"/>
                      </a:lnTo>
                      <a:lnTo>
                        <a:pt x="161" y="72"/>
                      </a:lnTo>
                      <a:lnTo>
                        <a:pt x="102" y="57"/>
                      </a:lnTo>
                      <a:lnTo>
                        <a:pt x="207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60" name="Freeform 53">
                  <a:extLst>
                    <a:ext uri="{FF2B5EF4-FFF2-40B4-BE49-F238E27FC236}">
                      <a16:creationId xmlns:a16="http://schemas.microsoft.com/office/drawing/2014/main" id="{EBFDE2B3-6D65-47F3-9B4E-C296DAF895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8" y="1154"/>
                  <a:ext cx="165" cy="36"/>
                </a:xfrm>
                <a:custGeom>
                  <a:avLst/>
                  <a:gdLst>
                    <a:gd name="T0" fmla="*/ 1 w 207"/>
                    <a:gd name="T1" fmla="*/ 0 h 72"/>
                    <a:gd name="T2" fmla="*/ 1 w 207"/>
                    <a:gd name="T3" fmla="*/ 0 h 72"/>
                    <a:gd name="T4" fmla="*/ 1 w 207"/>
                    <a:gd name="T5" fmla="*/ 0 h 72"/>
                    <a:gd name="T6" fmla="*/ 0 w 207"/>
                    <a:gd name="T7" fmla="*/ 0 h 72"/>
                    <a:gd name="T8" fmla="*/ 1 w 207"/>
                    <a:gd name="T9" fmla="*/ 0 h 72"/>
                    <a:gd name="T10" fmla="*/ 1 w 207"/>
                    <a:gd name="T11" fmla="*/ 0 h 72"/>
                    <a:gd name="T12" fmla="*/ 1 w 207"/>
                    <a:gd name="T13" fmla="*/ 0 h 72"/>
                    <a:gd name="T14" fmla="*/ 1 w 207"/>
                    <a:gd name="T15" fmla="*/ 0 h 7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7"/>
                    <a:gd name="T25" fmla="*/ 0 h 72"/>
                    <a:gd name="T26" fmla="*/ 207 w 207"/>
                    <a:gd name="T27" fmla="*/ 72 h 7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7" h="72">
                      <a:moveTo>
                        <a:pt x="207" y="14"/>
                      </a:moveTo>
                      <a:lnTo>
                        <a:pt x="161" y="0"/>
                      </a:lnTo>
                      <a:lnTo>
                        <a:pt x="53" y="45"/>
                      </a:lnTo>
                      <a:lnTo>
                        <a:pt x="0" y="30"/>
                      </a:lnTo>
                      <a:lnTo>
                        <a:pt x="27" y="72"/>
                      </a:lnTo>
                      <a:lnTo>
                        <a:pt x="161" y="72"/>
                      </a:lnTo>
                      <a:lnTo>
                        <a:pt x="102" y="57"/>
                      </a:lnTo>
                      <a:lnTo>
                        <a:pt x="207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61" name="Freeform 54">
                  <a:extLst>
                    <a:ext uri="{FF2B5EF4-FFF2-40B4-BE49-F238E27FC236}">
                      <a16:creationId xmlns:a16="http://schemas.microsoft.com/office/drawing/2014/main" id="{9018981F-9C71-485C-BCC9-A32BE1FEA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8" y="1099"/>
                  <a:ext cx="163" cy="36"/>
                </a:xfrm>
                <a:custGeom>
                  <a:avLst/>
                  <a:gdLst>
                    <a:gd name="T0" fmla="*/ 0 w 205"/>
                    <a:gd name="T1" fmla="*/ 1 h 68"/>
                    <a:gd name="T2" fmla="*/ 1 w 205"/>
                    <a:gd name="T3" fmla="*/ 0 h 68"/>
                    <a:gd name="T4" fmla="*/ 1 w 205"/>
                    <a:gd name="T5" fmla="*/ 1 h 68"/>
                    <a:gd name="T6" fmla="*/ 1 w 205"/>
                    <a:gd name="T7" fmla="*/ 1 h 68"/>
                    <a:gd name="T8" fmla="*/ 1 w 205"/>
                    <a:gd name="T9" fmla="*/ 1 h 68"/>
                    <a:gd name="T10" fmla="*/ 1 w 205"/>
                    <a:gd name="T11" fmla="*/ 1 h 68"/>
                    <a:gd name="T12" fmla="*/ 1 w 205"/>
                    <a:gd name="T13" fmla="*/ 1 h 68"/>
                    <a:gd name="T14" fmla="*/ 0 w 205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5"/>
                    <a:gd name="T25" fmla="*/ 0 h 68"/>
                    <a:gd name="T26" fmla="*/ 205 w 205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5" h="68">
                      <a:moveTo>
                        <a:pt x="0" y="15"/>
                      </a:moveTo>
                      <a:lnTo>
                        <a:pt x="45" y="0"/>
                      </a:lnTo>
                      <a:lnTo>
                        <a:pt x="156" y="41"/>
                      </a:lnTo>
                      <a:lnTo>
                        <a:pt x="205" y="31"/>
                      </a:lnTo>
                      <a:lnTo>
                        <a:pt x="179" y="68"/>
                      </a:lnTo>
                      <a:lnTo>
                        <a:pt x="49" y="68"/>
                      </a:lnTo>
                      <a:lnTo>
                        <a:pt x="103" y="57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62" name="Freeform 55">
                  <a:extLst>
                    <a:ext uri="{FF2B5EF4-FFF2-40B4-BE49-F238E27FC236}">
                      <a16:creationId xmlns:a16="http://schemas.microsoft.com/office/drawing/2014/main" id="{CB188DB3-D80B-4BA4-B8A5-5B4989BC5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8" y="1099"/>
                  <a:ext cx="163" cy="36"/>
                </a:xfrm>
                <a:custGeom>
                  <a:avLst/>
                  <a:gdLst>
                    <a:gd name="T0" fmla="*/ 0 w 205"/>
                    <a:gd name="T1" fmla="*/ 1 h 68"/>
                    <a:gd name="T2" fmla="*/ 1 w 205"/>
                    <a:gd name="T3" fmla="*/ 0 h 68"/>
                    <a:gd name="T4" fmla="*/ 1 w 205"/>
                    <a:gd name="T5" fmla="*/ 1 h 68"/>
                    <a:gd name="T6" fmla="*/ 1 w 205"/>
                    <a:gd name="T7" fmla="*/ 1 h 68"/>
                    <a:gd name="T8" fmla="*/ 1 w 205"/>
                    <a:gd name="T9" fmla="*/ 1 h 68"/>
                    <a:gd name="T10" fmla="*/ 1 w 205"/>
                    <a:gd name="T11" fmla="*/ 1 h 68"/>
                    <a:gd name="T12" fmla="*/ 1 w 205"/>
                    <a:gd name="T13" fmla="*/ 1 h 68"/>
                    <a:gd name="T14" fmla="*/ 0 w 205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5"/>
                    <a:gd name="T25" fmla="*/ 0 h 68"/>
                    <a:gd name="T26" fmla="*/ 205 w 205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5" h="68">
                      <a:moveTo>
                        <a:pt x="0" y="15"/>
                      </a:moveTo>
                      <a:lnTo>
                        <a:pt x="45" y="0"/>
                      </a:lnTo>
                      <a:lnTo>
                        <a:pt x="156" y="41"/>
                      </a:lnTo>
                      <a:lnTo>
                        <a:pt x="205" y="31"/>
                      </a:lnTo>
                      <a:lnTo>
                        <a:pt x="179" y="68"/>
                      </a:lnTo>
                      <a:lnTo>
                        <a:pt x="49" y="68"/>
                      </a:lnTo>
                      <a:lnTo>
                        <a:pt x="103" y="57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63" name="Freeform 56">
                  <a:extLst>
                    <a:ext uri="{FF2B5EF4-FFF2-40B4-BE49-F238E27FC236}">
                      <a16:creationId xmlns:a16="http://schemas.microsoft.com/office/drawing/2014/main" id="{7718304C-B7AF-4FC8-98D8-FC5DB43B8D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158"/>
                  <a:ext cx="165" cy="35"/>
                </a:xfrm>
                <a:custGeom>
                  <a:avLst/>
                  <a:gdLst>
                    <a:gd name="T0" fmla="*/ 0 w 208"/>
                    <a:gd name="T1" fmla="*/ 1 h 68"/>
                    <a:gd name="T2" fmla="*/ 0 w 208"/>
                    <a:gd name="T3" fmla="*/ 1 h 68"/>
                    <a:gd name="T4" fmla="*/ 0 w 208"/>
                    <a:gd name="T5" fmla="*/ 1 h 68"/>
                    <a:gd name="T6" fmla="*/ 0 w 208"/>
                    <a:gd name="T7" fmla="*/ 1 h 68"/>
                    <a:gd name="T8" fmla="*/ 0 w 208"/>
                    <a:gd name="T9" fmla="*/ 0 h 68"/>
                    <a:gd name="T10" fmla="*/ 0 w 208"/>
                    <a:gd name="T11" fmla="*/ 0 h 68"/>
                    <a:gd name="T12" fmla="*/ 0 w 208"/>
                    <a:gd name="T13" fmla="*/ 1 h 68"/>
                    <a:gd name="T14" fmla="*/ 0 w 208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8"/>
                    <a:gd name="T25" fmla="*/ 0 h 68"/>
                    <a:gd name="T26" fmla="*/ 208 w 208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8" h="68">
                      <a:moveTo>
                        <a:pt x="208" y="54"/>
                      </a:moveTo>
                      <a:lnTo>
                        <a:pt x="162" y="68"/>
                      </a:lnTo>
                      <a:lnTo>
                        <a:pt x="54" y="23"/>
                      </a:lnTo>
                      <a:lnTo>
                        <a:pt x="0" y="38"/>
                      </a:lnTo>
                      <a:lnTo>
                        <a:pt x="28" y="0"/>
                      </a:lnTo>
                      <a:lnTo>
                        <a:pt x="162" y="0"/>
                      </a:lnTo>
                      <a:lnTo>
                        <a:pt x="104" y="11"/>
                      </a:lnTo>
                      <a:lnTo>
                        <a:pt x="208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64" name="Freeform 57">
                  <a:extLst>
                    <a:ext uri="{FF2B5EF4-FFF2-40B4-BE49-F238E27FC236}">
                      <a16:creationId xmlns:a16="http://schemas.microsoft.com/office/drawing/2014/main" id="{C3EE2689-6948-47EE-A7C8-6945ABF792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158"/>
                  <a:ext cx="165" cy="35"/>
                </a:xfrm>
                <a:custGeom>
                  <a:avLst/>
                  <a:gdLst>
                    <a:gd name="T0" fmla="*/ 0 w 208"/>
                    <a:gd name="T1" fmla="*/ 1 h 68"/>
                    <a:gd name="T2" fmla="*/ 0 w 208"/>
                    <a:gd name="T3" fmla="*/ 1 h 68"/>
                    <a:gd name="T4" fmla="*/ 0 w 208"/>
                    <a:gd name="T5" fmla="*/ 1 h 68"/>
                    <a:gd name="T6" fmla="*/ 0 w 208"/>
                    <a:gd name="T7" fmla="*/ 1 h 68"/>
                    <a:gd name="T8" fmla="*/ 0 w 208"/>
                    <a:gd name="T9" fmla="*/ 0 h 68"/>
                    <a:gd name="T10" fmla="*/ 0 w 208"/>
                    <a:gd name="T11" fmla="*/ 0 h 68"/>
                    <a:gd name="T12" fmla="*/ 0 w 208"/>
                    <a:gd name="T13" fmla="*/ 1 h 68"/>
                    <a:gd name="T14" fmla="*/ 0 w 208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8"/>
                    <a:gd name="T25" fmla="*/ 0 h 68"/>
                    <a:gd name="T26" fmla="*/ 208 w 208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8" h="68">
                      <a:moveTo>
                        <a:pt x="208" y="54"/>
                      </a:moveTo>
                      <a:lnTo>
                        <a:pt x="162" y="68"/>
                      </a:lnTo>
                      <a:lnTo>
                        <a:pt x="54" y="23"/>
                      </a:lnTo>
                      <a:lnTo>
                        <a:pt x="0" y="38"/>
                      </a:lnTo>
                      <a:lnTo>
                        <a:pt x="28" y="0"/>
                      </a:lnTo>
                      <a:lnTo>
                        <a:pt x="162" y="0"/>
                      </a:lnTo>
                      <a:lnTo>
                        <a:pt x="104" y="11"/>
                      </a:lnTo>
                      <a:lnTo>
                        <a:pt x="208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65" name="Line 58">
                  <a:extLst>
                    <a:ext uri="{FF2B5EF4-FFF2-40B4-BE49-F238E27FC236}">
                      <a16:creationId xmlns:a16="http://schemas.microsoft.com/office/drawing/2014/main" id="{C6C6BA64-4986-4015-9934-B1DE0CEE55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2" y="1148"/>
                  <a:ext cx="0" cy="88"/>
                </a:xfrm>
                <a:prstGeom prst="line">
                  <a:avLst/>
                </a:prstGeom>
                <a:noFill/>
                <a:ln w="324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66" name="Line 59">
                  <a:extLst>
                    <a:ext uri="{FF2B5EF4-FFF2-40B4-BE49-F238E27FC236}">
                      <a16:creationId xmlns:a16="http://schemas.microsoft.com/office/drawing/2014/main" id="{26498FE6-7AF5-4BB0-AC35-A2A18A47C8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6" y="1148"/>
                  <a:ext cx="0" cy="88"/>
                </a:xfrm>
                <a:prstGeom prst="line">
                  <a:avLst/>
                </a:prstGeom>
                <a:noFill/>
                <a:ln w="324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8399" name="Group 60">
                <a:extLst>
                  <a:ext uri="{FF2B5EF4-FFF2-40B4-BE49-F238E27FC236}">
                    <a16:creationId xmlns:a16="http://schemas.microsoft.com/office/drawing/2014/main" id="{F69D564D-6B30-41DB-BB56-31856B64CA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6" y="1071"/>
                <a:ext cx="417" cy="218"/>
                <a:chOff x="3866" y="1071"/>
                <a:chExt cx="417" cy="218"/>
              </a:xfrm>
            </p:grpSpPr>
            <p:sp>
              <p:nvSpPr>
                <p:cNvPr id="58423" name="Rectangle 61">
                  <a:extLst>
                    <a:ext uri="{FF2B5EF4-FFF2-40B4-BE49-F238E27FC236}">
                      <a16:creationId xmlns:a16="http://schemas.microsoft.com/office/drawing/2014/main" id="{AD0F35AA-ACE2-4D0C-B4B1-C06415F08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6" y="1194"/>
                  <a:ext cx="318" cy="95"/>
                </a:xfrm>
                <a:prstGeom prst="rect">
                  <a:avLst/>
                </a:prstGeom>
                <a:solidFill>
                  <a:srgbClr val="0096D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8424" name="Rectangle 62">
                  <a:extLst>
                    <a:ext uri="{FF2B5EF4-FFF2-40B4-BE49-F238E27FC236}">
                      <a16:creationId xmlns:a16="http://schemas.microsoft.com/office/drawing/2014/main" id="{E36EEEFE-27E3-483E-A137-E63DA29495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7" y="1196"/>
                  <a:ext cx="316" cy="91"/>
                </a:xfrm>
                <a:prstGeom prst="rect">
                  <a:avLst/>
                </a:prstGeom>
                <a:solidFill>
                  <a:srgbClr val="0096D5"/>
                </a:solidFill>
                <a:ln w="468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8425" name="Freeform 63">
                  <a:extLst>
                    <a:ext uri="{FF2B5EF4-FFF2-40B4-BE49-F238E27FC236}">
                      <a16:creationId xmlns:a16="http://schemas.microsoft.com/office/drawing/2014/main" id="{F34C06CA-C681-4242-836E-FA8966EB7A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2" y="1071"/>
                  <a:ext cx="91" cy="218"/>
                </a:xfrm>
                <a:custGeom>
                  <a:avLst/>
                  <a:gdLst>
                    <a:gd name="T0" fmla="*/ 0 w 232"/>
                    <a:gd name="T1" fmla="*/ 1 h 232"/>
                    <a:gd name="T2" fmla="*/ 0 w 232"/>
                    <a:gd name="T3" fmla="*/ 0 h 232"/>
                    <a:gd name="T4" fmla="*/ 0 w 232"/>
                    <a:gd name="T5" fmla="*/ 1 h 232"/>
                    <a:gd name="T6" fmla="*/ 0 w 232"/>
                    <a:gd name="T7" fmla="*/ 1 h 232"/>
                    <a:gd name="T8" fmla="*/ 0 w 232"/>
                    <a:gd name="T9" fmla="*/ 1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32"/>
                    <a:gd name="T17" fmla="*/ 232 w 232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32">
                      <a:moveTo>
                        <a:pt x="0" y="126"/>
                      </a:moveTo>
                      <a:lnTo>
                        <a:pt x="232" y="0"/>
                      </a:lnTo>
                      <a:lnTo>
                        <a:pt x="232" y="106"/>
                      </a:lnTo>
                      <a:lnTo>
                        <a:pt x="0" y="232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6" name="Freeform 64">
                  <a:extLst>
                    <a:ext uri="{FF2B5EF4-FFF2-40B4-BE49-F238E27FC236}">
                      <a16:creationId xmlns:a16="http://schemas.microsoft.com/office/drawing/2014/main" id="{421B12F8-B4AF-4FFB-9779-47800E701A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2" y="1071"/>
                  <a:ext cx="91" cy="218"/>
                </a:xfrm>
                <a:custGeom>
                  <a:avLst/>
                  <a:gdLst>
                    <a:gd name="T0" fmla="*/ 0 w 232"/>
                    <a:gd name="T1" fmla="*/ 1 h 232"/>
                    <a:gd name="T2" fmla="*/ 0 w 232"/>
                    <a:gd name="T3" fmla="*/ 0 h 232"/>
                    <a:gd name="T4" fmla="*/ 0 w 232"/>
                    <a:gd name="T5" fmla="*/ 1 h 232"/>
                    <a:gd name="T6" fmla="*/ 0 w 232"/>
                    <a:gd name="T7" fmla="*/ 1 h 232"/>
                    <a:gd name="T8" fmla="*/ 0 w 232"/>
                    <a:gd name="T9" fmla="*/ 1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32"/>
                    <a:gd name="T17" fmla="*/ 232 w 232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32">
                      <a:moveTo>
                        <a:pt x="0" y="126"/>
                      </a:moveTo>
                      <a:lnTo>
                        <a:pt x="232" y="0"/>
                      </a:lnTo>
                      <a:lnTo>
                        <a:pt x="232" y="106"/>
                      </a:lnTo>
                      <a:lnTo>
                        <a:pt x="0" y="232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4680" cap="flat">
                  <a:solidFill>
                    <a:srgbClr val="AAE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7" name="Freeform 65">
                  <a:extLst>
                    <a:ext uri="{FF2B5EF4-FFF2-40B4-BE49-F238E27FC236}">
                      <a16:creationId xmlns:a16="http://schemas.microsoft.com/office/drawing/2014/main" id="{370C4994-E4DA-47F8-A61B-3E615751E6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6" y="1071"/>
                  <a:ext cx="417" cy="114"/>
                </a:xfrm>
                <a:custGeom>
                  <a:avLst/>
                  <a:gdLst>
                    <a:gd name="T0" fmla="*/ 0 w 984"/>
                    <a:gd name="T1" fmla="*/ 1 h 126"/>
                    <a:gd name="T2" fmla="*/ 0 w 984"/>
                    <a:gd name="T3" fmla="*/ 0 h 126"/>
                    <a:gd name="T4" fmla="*/ 0 w 984"/>
                    <a:gd name="T5" fmla="*/ 0 h 126"/>
                    <a:gd name="T6" fmla="*/ 0 w 984"/>
                    <a:gd name="T7" fmla="*/ 1 h 126"/>
                    <a:gd name="T8" fmla="*/ 0 w 984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4"/>
                    <a:gd name="T16" fmla="*/ 0 h 126"/>
                    <a:gd name="T17" fmla="*/ 984 w 984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4" h="126">
                      <a:moveTo>
                        <a:pt x="752" y="126"/>
                      </a:moveTo>
                      <a:lnTo>
                        <a:pt x="984" y="0"/>
                      </a:lnTo>
                      <a:lnTo>
                        <a:pt x="233" y="0"/>
                      </a:lnTo>
                      <a:lnTo>
                        <a:pt x="0" y="126"/>
                      </a:lnTo>
                      <a:lnTo>
                        <a:pt x="752" y="12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8" name="Freeform 66">
                  <a:extLst>
                    <a:ext uri="{FF2B5EF4-FFF2-40B4-BE49-F238E27FC236}">
                      <a16:creationId xmlns:a16="http://schemas.microsoft.com/office/drawing/2014/main" id="{4DF1159F-A550-415F-8EF1-7ABE086FE3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6" y="1071"/>
                  <a:ext cx="417" cy="114"/>
                </a:xfrm>
                <a:custGeom>
                  <a:avLst/>
                  <a:gdLst>
                    <a:gd name="T0" fmla="*/ 0 w 984"/>
                    <a:gd name="T1" fmla="*/ 1 h 126"/>
                    <a:gd name="T2" fmla="*/ 0 w 984"/>
                    <a:gd name="T3" fmla="*/ 0 h 126"/>
                    <a:gd name="T4" fmla="*/ 0 w 984"/>
                    <a:gd name="T5" fmla="*/ 0 h 126"/>
                    <a:gd name="T6" fmla="*/ 0 w 984"/>
                    <a:gd name="T7" fmla="*/ 1 h 126"/>
                    <a:gd name="T8" fmla="*/ 0 w 984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4"/>
                    <a:gd name="T16" fmla="*/ 0 h 126"/>
                    <a:gd name="T17" fmla="*/ 984 w 984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4" h="126">
                      <a:moveTo>
                        <a:pt x="752" y="126"/>
                      </a:moveTo>
                      <a:lnTo>
                        <a:pt x="984" y="0"/>
                      </a:lnTo>
                      <a:lnTo>
                        <a:pt x="233" y="0"/>
                      </a:lnTo>
                      <a:lnTo>
                        <a:pt x="0" y="126"/>
                      </a:lnTo>
                      <a:lnTo>
                        <a:pt x="752" y="12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4680" cap="flat">
                  <a:solidFill>
                    <a:srgbClr val="AAE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9" name="Freeform 67">
                  <a:extLst>
                    <a:ext uri="{FF2B5EF4-FFF2-40B4-BE49-F238E27FC236}">
                      <a16:creationId xmlns:a16="http://schemas.microsoft.com/office/drawing/2014/main" id="{16F965F3-D800-4AC7-AA6D-CA0EF95CF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9" y="1128"/>
                  <a:ext cx="130" cy="32"/>
                </a:xfrm>
                <a:custGeom>
                  <a:avLst/>
                  <a:gdLst>
                    <a:gd name="T0" fmla="*/ 0 w 321"/>
                    <a:gd name="T1" fmla="*/ 0 h 43"/>
                    <a:gd name="T2" fmla="*/ 0 w 321"/>
                    <a:gd name="T3" fmla="*/ 0 h 43"/>
                    <a:gd name="T4" fmla="*/ 0 w 321"/>
                    <a:gd name="T5" fmla="*/ 0 h 43"/>
                    <a:gd name="T6" fmla="*/ 0 w 321"/>
                    <a:gd name="T7" fmla="*/ 0 h 43"/>
                    <a:gd name="T8" fmla="*/ 0 w 321"/>
                    <a:gd name="T9" fmla="*/ 0 h 43"/>
                    <a:gd name="T10" fmla="*/ 0 w 321"/>
                    <a:gd name="T11" fmla="*/ 0 h 43"/>
                    <a:gd name="T12" fmla="*/ 0 w 321"/>
                    <a:gd name="T13" fmla="*/ 0 h 43"/>
                    <a:gd name="T14" fmla="*/ 0 w 321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3"/>
                    <a:gd name="T26" fmla="*/ 321 w 321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3">
                      <a:moveTo>
                        <a:pt x="27" y="8"/>
                      </a:moveTo>
                      <a:lnTo>
                        <a:pt x="0" y="23"/>
                      </a:lnTo>
                      <a:lnTo>
                        <a:pt x="191" y="23"/>
                      </a:lnTo>
                      <a:lnTo>
                        <a:pt x="164" y="43"/>
                      </a:lnTo>
                      <a:lnTo>
                        <a:pt x="321" y="20"/>
                      </a:lnTo>
                      <a:lnTo>
                        <a:pt x="239" y="0"/>
                      </a:lnTo>
                      <a:lnTo>
                        <a:pt x="219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0" name="Freeform 68">
                  <a:extLst>
                    <a:ext uri="{FF2B5EF4-FFF2-40B4-BE49-F238E27FC236}">
                      <a16:creationId xmlns:a16="http://schemas.microsoft.com/office/drawing/2014/main" id="{2315C216-40B3-4805-8782-5788446732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9" y="1128"/>
                  <a:ext cx="130" cy="32"/>
                </a:xfrm>
                <a:custGeom>
                  <a:avLst/>
                  <a:gdLst>
                    <a:gd name="T0" fmla="*/ 0 w 321"/>
                    <a:gd name="T1" fmla="*/ 0 h 43"/>
                    <a:gd name="T2" fmla="*/ 0 w 321"/>
                    <a:gd name="T3" fmla="*/ 0 h 43"/>
                    <a:gd name="T4" fmla="*/ 0 w 321"/>
                    <a:gd name="T5" fmla="*/ 0 h 43"/>
                    <a:gd name="T6" fmla="*/ 0 w 321"/>
                    <a:gd name="T7" fmla="*/ 0 h 43"/>
                    <a:gd name="T8" fmla="*/ 0 w 321"/>
                    <a:gd name="T9" fmla="*/ 0 h 43"/>
                    <a:gd name="T10" fmla="*/ 0 w 321"/>
                    <a:gd name="T11" fmla="*/ 0 h 43"/>
                    <a:gd name="T12" fmla="*/ 0 w 321"/>
                    <a:gd name="T13" fmla="*/ 0 h 43"/>
                    <a:gd name="T14" fmla="*/ 0 w 321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3"/>
                    <a:gd name="T26" fmla="*/ 321 w 321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3">
                      <a:moveTo>
                        <a:pt x="27" y="8"/>
                      </a:moveTo>
                      <a:lnTo>
                        <a:pt x="0" y="23"/>
                      </a:lnTo>
                      <a:lnTo>
                        <a:pt x="191" y="23"/>
                      </a:lnTo>
                      <a:lnTo>
                        <a:pt x="164" y="43"/>
                      </a:lnTo>
                      <a:lnTo>
                        <a:pt x="321" y="20"/>
                      </a:lnTo>
                      <a:lnTo>
                        <a:pt x="239" y="0"/>
                      </a:lnTo>
                      <a:lnTo>
                        <a:pt x="219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1" name="Freeform 69">
                  <a:extLst>
                    <a:ext uri="{FF2B5EF4-FFF2-40B4-BE49-F238E27FC236}">
                      <a16:creationId xmlns:a16="http://schemas.microsoft.com/office/drawing/2014/main" id="{8F08D302-F5A9-4546-A208-F93C5EA5E3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0" y="1075"/>
                  <a:ext cx="130" cy="36"/>
                </a:xfrm>
                <a:custGeom>
                  <a:avLst/>
                  <a:gdLst>
                    <a:gd name="T0" fmla="*/ 0 w 321"/>
                    <a:gd name="T1" fmla="*/ 1 h 45"/>
                    <a:gd name="T2" fmla="*/ 0 w 321"/>
                    <a:gd name="T3" fmla="*/ 1 h 45"/>
                    <a:gd name="T4" fmla="*/ 0 w 321"/>
                    <a:gd name="T5" fmla="*/ 1 h 45"/>
                    <a:gd name="T6" fmla="*/ 0 w 321"/>
                    <a:gd name="T7" fmla="*/ 1 h 45"/>
                    <a:gd name="T8" fmla="*/ 0 w 321"/>
                    <a:gd name="T9" fmla="*/ 1 h 45"/>
                    <a:gd name="T10" fmla="*/ 0 w 321"/>
                    <a:gd name="T11" fmla="*/ 0 h 45"/>
                    <a:gd name="T12" fmla="*/ 0 w 321"/>
                    <a:gd name="T13" fmla="*/ 1 h 45"/>
                    <a:gd name="T14" fmla="*/ 0 w 321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5"/>
                    <a:gd name="T26" fmla="*/ 321 w 32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5">
                      <a:moveTo>
                        <a:pt x="28" y="11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5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2" name="Freeform 70">
                  <a:extLst>
                    <a:ext uri="{FF2B5EF4-FFF2-40B4-BE49-F238E27FC236}">
                      <a16:creationId xmlns:a16="http://schemas.microsoft.com/office/drawing/2014/main" id="{1AA1882A-B6EA-4A59-A14D-06FDFC7AB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0" y="1075"/>
                  <a:ext cx="130" cy="36"/>
                </a:xfrm>
                <a:custGeom>
                  <a:avLst/>
                  <a:gdLst>
                    <a:gd name="T0" fmla="*/ 0 w 321"/>
                    <a:gd name="T1" fmla="*/ 1 h 45"/>
                    <a:gd name="T2" fmla="*/ 0 w 321"/>
                    <a:gd name="T3" fmla="*/ 1 h 45"/>
                    <a:gd name="T4" fmla="*/ 0 w 321"/>
                    <a:gd name="T5" fmla="*/ 1 h 45"/>
                    <a:gd name="T6" fmla="*/ 0 w 321"/>
                    <a:gd name="T7" fmla="*/ 1 h 45"/>
                    <a:gd name="T8" fmla="*/ 0 w 321"/>
                    <a:gd name="T9" fmla="*/ 1 h 45"/>
                    <a:gd name="T10" fmla="*/ 0 w 321"/>
                    <a:gd name="T11" fmla="*/ 0 h 45"/>
                    <a:gd name="T12" fmla="*/ 0 w 321"/>
                    <a:gd name="T13" fmla="*/ 1 h 45"/>
                    <a:gd name="T14" fmla="*/ 0 w 321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5"/>
                    <a:gd name="T26" fmla="*/ 321 w 32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5">
                      <a:moveTo>
                        <a:pt x="28" y="11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5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3" name="Freeform 71">
                  <a:extLst>
                    <a:ext uri="{FF2B5EF4-FFF2-40B4-BE49-F238E27FC236}">
                      <a16:creationId xmlns:a16="http://schemas.microsoft.com/office/drawing/2014/main" id="{1B8FA662-29BC-49F4-81BC-1B02277D73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3" y="1141"/>
                  <a:ext cx="130" cy="32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0 h 42"/>
                    <a:gd name="T8" fmla="*/ 0 w 322"/>
                    <a:gd name="T9" fmla="*/ 1 h 42"/>
                    <a:gd name="T10" fmla="*/ 0 w 322"/>
                    <a:gd name="T11" fmla="*/ 1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95" y="34"/>
                      </a:moveTo>
                      <a:lnTo>
                        <a:pt x="322" y="20"/>
                      </a:lnTo>
                      <a:lnTo>
                        <a:pt x="124" y="20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3" y="42"/>
                      </a:lnTo>
                      <a:lnTo>
                        <a:pt x="96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4" name="Freeform 72">
                  <a:extLst>
                    <a:ext uri="{FF2B5EF4-FFF2-40B4-BE49-F238E27FC236}">
                      <a16:creationId xmlns:a16="http://schemas.microsoft.com/office/drawing/2014/main" id="{1584D4BA-F7DC-42C4-A6FB-3B12AC5316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3" y="1141"/>
                  <a:ext cx="130" cy="32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0 h 42"/>
                    <a:gd name="T8" fmla="*/ 0 w 322"/>
                    <a:gd name="T9" fmla="*/ 1 h 42"/>
                    <a:gd name="T10" fmla="*/ 0 w 322"/>
                    <a:gd name="T11" fmla="*/ 1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95" y="34"/>
                      </a:moveTo>
                      <a:lnTo>
                        <a:pt x="322" y="20"/>
                      </a:lnTo>
                      <a:lnTo>
                        <a:pt x="124" y="20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3" y="42"/>
                      </a:lnTo>
                      <a:lnTo>
                        <a:pt x="96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5" name="Freeform 73">
                  <a:extLst>
                    <a:ext uri="{FF2B5EF4-FFF2-40B4-BE49-F238E27FC236}">
                      <a16:creationId xmlns:a16="http://schemas.microsoft.com/office/drawing/2014/main" id="{9CFB2A21-F9B0-43DF-B883-A792CEA078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2" y="1090"/>
                  <a:ext cx="130" cy="36"/>
                </a:xfrm>
                <a:custGeom>
                  <a:avLst/>
                  <a:gdLst>
                    <a:gd name="T0" fmla="*/ 0 w 322"/>
                    <a:gd name="T1" fmla="*/ 1 h 45"/>
                    <a:gd name="T2" fmla="*/ 0 w 322"/>
                    <a:gd name="T3" fmla="*/ 1 h 45"/>
                    <a:gd name="T4" fmla="*/ 0 w 322"/>
                    <a:gd name="T5" fmla="*/ 1 h 45"/>
                    <a:gd name="T6" fmla="*/ 0 w 322"/>
                    <a:gd name="T7" fmla="*/ 0 h 45"/>
                    <a:gd name="T8" fmla="*/ 0 w 322"/>
                    <a:gd name="T9" fmla="*/ 1 h 45"/>
                    <a:gd name="T10" fmla="*/ 0 w 322"/>
                    <a:gd name="T11" fmla="*/ 1 h 45"/>
                    <a:gd name="T12" fmla="*/ 0 w 322"/>
                    <a:gd name="T13" fmla="*/ 1 h 45"/>
                    <a:gd name="T14" fmla="*/ 0 w 322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5"/>
                    <a:gd name="T26" fmla="*/ 322 w 32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5">
                      <a:moveTo>
                        <a:pt x="295" y="34"/>
                      </a:moveTo>
                      <a:lnTo>
                        <a:pt x="322" y="18"/>
                      </a:lnTo>
                      <a:lnTo>
                        <a:pt x="130" y="18"/>
                      </a:lnTo>
                      <a:lnTo>
                        <a:pt x="165" y="0"/>
                      </a:lnTo>
                      <a:lnTo>
                        <a:pt x="0" y="26"/>
                      </a:lnTo>
                      <a:lnTo>
                        <a:pt x="89" y="45"/>
                      </a:lnTo>
                      <a:lnTo>
                        <a:pt x="103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6" name="Freeform 74">
                  <a:extLst>
                    <a:ext uri="{FF2B5EF4-FFF2-40B4-BE49-F238E27FC236}">
                      <a16:creationId xmlns:a16="http://schemas.microsoft.com/office/drawing/2014/main" id="{D1CABB7F-E2BE-49F8-B230-D917650713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2" y="1090"/>
                  <a:ext cx="130" cy="36"/>
                </a:xfrm>
                <a:custGeom>
                  <a:avLst/>
                  <a:gdLst>
                    <a:gd name="T0" fmla="*/ 0 w 322"/>
                    <a:gd name="T1" fmla="*/ 1 h 45"/>
                    <a:gd name="T2" fmla="*/ 0 w 322"/>
                    <a:gd name="T3" fmla="*/ 1 h 45"/>
                    <a:gd name="T4" fmla="*/ 0 w 322"/>
                    <a:gd name="T5" fmla="*/ 1 h 45"/>
                    <a:gd name="T6" fmla="*/ 0 w 322"/>
                    <a:gd name="T7" fmla="*/ 0 h 45"/>
                    <a:gd name="T8" fmla="*/ 0 w 322"/>
                    <a:gd name="T9" fmla="*/ 1 h 45"/>
                    <a:gd name="T10" fmla="*/ 0 w 322"/>
                    <a:gd name="T11" fmla="*/ 1 h 45"/>
                    <a:gd name="T12" fmla="*/ 0 w 322"/>
                    <a:gd name="T13" fmla="*/ 1 h 45"/>
                    <a:gd name="T14" fmla="*/ 0 w 322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5"/>
                    <a:gd name="T26" fmla="*/ 322 w 32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5">
                      <a:moveTo>
                        <a:pt x="295" y="34"/>
                      </a:moveTo>
                      <a:lnTo>
                        <a:pt x="322" y="18"/>
                      </a:lnTo>
                      <a:lnTo>
                        <a:pt x="130" y="18"/>
                      </a:lnTo>
                      <a:lnTo>
                        <a:pt x="165" y="0"/>
                      </a:lnTo>
                      <a:lnTo>
                        <a:pt x="0" y="26"/>
                      </a:lnTo>
                      <a:lnTo>
                        <a:pt x="89" y="45"/>
                      </a:lnTo>
                      <a:lnTo>
                        <a:pt x="103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7" name="Freeform 75">
                  <a:extLst>
                    <a:ext uri="{FF2B5EF4-FFF2-40B4-BE49-F238E27FC236}">
                      <a16:creationId xmlns:a16="http://schemas.microsoft.com/office/drawing/2014/main" id="{55DFC2D7-60D0-40FC-81AD-5FD91FB13A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1" y="1129"/>
                  <a:ext cx="130" cy="34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1 h 42"/>
                    <a:gd name="T8" fmla="*/ 0 w 322"/>
                    <a:gd name="T9" fmla="*/ 1 h 42"/>
                    <a:gd name="T10" fmla="*/ 0 w 322"/>
                    <a:gd name="T11" fmla="*/ 0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8" y="8"/>
                      </a:moveTo>
                      <a:lnTo>
                        <a:pt x="0" y="23"/>
                      </a:lnTo>
                      <a:lnTo>
                        <a:pt x="192" y="23"/>
                      </a:lnTo>
                      <a:lnTo>
                        <a:pt x="165" y="42"/>
                      </a:lnTo>
                      <a:lnTo>
                        <a:pt x="322" y="19"/>
                      </a:lnTo>
                      <a:lnTo>
                        <a:pt x="240" y="0"/>
                      </a:lnTo>
                      <a:lnTo>
                        <a:pt x="219" y="8"/>
                      </a:lnTo>
                      <a:lnTo>
                        <a:pt x="28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8" name="Freeform 76">
                  <a:extLst>
                    <a:ext uri="{FF2B5EF4-FFF2-40B4-BE49-F238E27FC236}">
                      <a16:creationId xmlns:a16="http://schemas.microsoft.com/office/drawing/2014/main" id="{2B89500D-C3D4-4ADC-AF66-F566A07701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1" y="1129"/>
                  <a:ext cx="130" cy="34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1 h 42"/>
                    <a:gd name="T8" fmla="*/ 0 w 322"/>
                    <a:gd name="T9" fmla="*/ 1 h 42"/>
                    <a:gd name="T10" fmla="*/ 0 w 322"/>
                    <a:gd name="T11" fmla="*/ 0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8" y="8"/>
                      </a:moveTo>
                      <a:lnTo>
                        <a:pt x="0" y="23"/>
                      </a:lnTo>
                      <a:lnTo>
                        <a:pt x="192" y="23"/>
                      </a:lnTo>
                      <a:lnTo>
                        <a:pt x="165" y="42"/>
                      </a:lnTo>
                      <a:lnTo>
                        <a:pt x="322" y="19"/>
                      </a:lnTo>
                      <a:lnTo>
                        <a:pt x="240" y="0"/>
                      </a:lnTo>
                      <a:lnTo>
                        <a:pt x="219" y="8"/>
                      </a:lnTo>
                      <a:lnTo>
                        <a:pt x="28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9" name="Freeform 77">
                  <a:extLst>
                    <a:ext uri="{FF2B5EF4-FFF2-40B4-BE49-F238E27FC236}">
                      <a16:creationId xmlns:a16="http://schemas.microsoft.com/office/drawing/2014/main" id="{15343ABB-8A49-49A8-B34A-383D151D8E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3" y="1079"/>
                  <a:ext cx="129" cy="36"/>
                </a:xfrm>
                <a:custGeom>
                  <a:avLst/>
                  <a:gdLst>
                    <a:gd name="T0" fmla="*/ 0 w 321"/>
                    <a:gd name="T1" fmla="*/ 1 h 46"/>
                    <a:gd name="T2" fmla="*/ 0 w 321"/>
                    <a:gd name="T3" fmla="*/ 1 h 46"/>
                    <a:gd name="T4" fmla="*/ 0 w 321"/>
                    <a:gd name="T5" fmla="*/ 1 h 46"/>
                    <a:gd name="T6" fmla="*/ 0 w 321"/>
                    <a:gd name="T7" fmla="*/ 1 h 46"/>
                    <a:gd name="T8" fmla="*/ 0 w 321"/>
                    <a:gd name="T9" fmla="*/ 1 h 46"/>
                    <a:gd name="T10" fmla="*/ 0 w 321"/>
                    <a:gd name="T11" fmla="*/ 0 h 46"/>
                    <a:gd name="T12" fmla="*/ 0 w 321"/>
                    <a:gd name="T13" fmla="*/ 1 h 46"/>
                    <a:gd name="T14" fmla="*/ 0 w 321"/>
                    <a:gd name="T15" fmla="*/ 1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6"/>
                    <a:gd name="T26" fmla="*/ 321 w 321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6">
                      <a:moveTo>
                        <a:pt x="28" y="12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6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2"/>
                      </a:lnTo>
                      <a:lnTo>
                        <a:pt x="28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0" name="Freeform 78">
                  <a:extLst>
                    <a:ext uri="{FF2B5EF4-FFF2-40B4-BE49-F238E27FC236}">
                      <a16:creationId xmlns:a16="http://schemas.microsoft.com/office/drawing/2014/main" id="{C9B54A4D-F7D8-4559-9138-DD795217B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3" y="1079"/>
                  <a:ext cx="129" cy="36"/>
                </a:xfrm>
                <a:custGeom>
                  <a:avLst/>
                  <a:gdLst>
                    <a:gd name="T0" fmla="*/ 0 w 321"/>
                    <a:gd name="T1" fmla="*/ 1 h 46"/>
                    <a:gd name="T2" fmla="*/ 0 w 321"/>
                    <a:gd name="T3" fmla="*/ 1 h 46"/>
                    <a:gd name="T4" fmla="*/ 0 w 321"/>
                    <a:gd name="T5" fmla="*/ 1 h 46"/>
                    <a:gd name="T6" fmla="*/ 0 w 321"/>
                    <a:gd name="T7" fmla="*/ 1 h 46"/>
                    <a:gd name="T8" fmla="*/ 0 w 321"/>
                    <a:gd name="T9" fmla="*/ 1 h 46"/>
                    <a:gd name="T10" fmla="*/ 0 w 321"/>
                    <a:gd name="T11" fmla="*/ 0 h 46"/>
                    <a:gd name="T12" fmla="*/ 0 w 321"/>
                    <a:gd name="T13" fmla="*/ 1 h 46"/>
                    <a:gd name="T14" fmla="*/ 0 w 321"/>
                    <a:gd name="T15" fmla="*/ 1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6"/>
                    <a:gd name="T26" fmla="*/ 321 w 321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6">
                      <a:moveTo>
                        <a:pt x="28" y="12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6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2"/>
                      </a:lnTo>
                      <a:lnTo>
                        <a:pt x="28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1" name="Freeform 79">
                  <a:extLst>
                    <a:ext uri="{FF2B5EF4-FFF2-40B4-BE49-F238E27FC236}">
                      <a16:creationId xmlns:a16="http://schemas.microsoft.com/office/drawing/2014/main" id="{0B1E7C06-CC35-426D-9FB4-7ECE069139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7" y="1145"/>
                  <a:ext cx="129" cy="32"/>
                </a:xfrm>
                <a:custGeom>
                  <a:avLst/>
                  <a:gdLst>
                    <a:gd name="T0" fmla="*/ 0 w 322"/>
                    <a:gd name="T1" fmla="*/ 1 h 41"/>
                    <a:gd name="T2" fmla="*/ 0 w 322"/>
                    <a:gd name="T3" fmla="*/ 1 h 41"/>
                    <a:gd name="T4" fmla="*/ 0 w 322"/>
                    <a:gd name="T5" fmla="*/ 1 h 41"/>
                    <a:gd name="T6" fmla="*/ 0 w 322"/>
                    <a:gd name="T7" fmla="*/ 0 h 41"/>
                    <a:gd name="T8" fmla="*/ 0 w 322"/>
                    <a:gd name="T9" fmla="*/ 1 h 41"/>
                    <a:gd name="T10" fmla="*/ 0 w 322"/>
                    <a:gd name="T11" fmla="*/ 1 h 41"/>
                    <a:gd name="T12" fmla="*/ 0 w 322"/>
                    <a:gd name="T13" fmla="*/ 1 h 41"/>
                    <a:gd name="T14" fmla="*/ 0 w 322"/>
                    <a:gd name="T15" fmla="*/ 1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1"/>
                    <a:gd name="T26" fmla="*/ 322 w 322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1">
                      <a:moveTo>
                        <a:pt x="294" y="33"/>
                      </a:moveTo>
                      <a:lnTo>
                        <a:pt x="322" y="18"/>
                      </a:lnTo>
                      <a:lnTo>
                        <a:pt x="123" y="18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2" y="41"/>
                      </a:lnTo>
                      <a:lnTo>
                        <a:pt x="96" y="33"/>
                      </a:lnTo>
                      <a:lnTo>
                        <a:pt x="294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2" name="Freeform 80">
                  <a:extLst>
                    <a:ext uri="{FF2B5EF4-FFF2-40B4-BE49-F238E27FC236}">
                      <a16:creationId xmlns:a16="http://schemas.microsoft.com/office/drawing/2014/main" id="{13CC72D5-49A6-4BF7-9248-7AC4BB517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7" y="1145"/>
                  <a:ext cx="129" cy="32"/>
                </a:xfrm>
                <a:custGeom>
                  <a:avLst/>
                  <a:gdLst>
                    <a:gd name="T0" fmla="*/ 0 w 322"/>
                    <a:gd name="T1" fmla="*/ 1 h 41"/>
                    <a:gd name="T2" fmla="*/ 0 w 322"/>
                    <a:gd name="T3" fmla="*/ 1 h 41"/>
                    <a:gd name="T4" fmla="*/ 0 w 322"/>
                    <a:gd name="T5" fmla="*/ 1 h 41"/>
                    <a:gd name="T6" fmla="*/ 0 w 322"/>
                    <a:gd name="T7" fmla="*/ 0 h 41"/>
                    <a:gd name="T8" fmla="*/ 0 w 322"/>
                    <a:gd name="T9" fmla="*/ 1 h 41"/>
                    <a:gd name="T10" fmla="*/ 0 w 322"/>
                    <a:gd name="T11" fmla="*/ 1 h 41"/>
                    <a:gd name="T12" fmla="*/ 0 w 322"/>
                    <a:gd name="T13" fmla="*/ 1 h 41"/>
                    <a:gd name="T14" fmla="*/ 0 w 322"/>
                    <a:gd name="T15" fmla="*/ 1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1"/>
                    <a:gd name="T26" fmla="*/ 322 w 322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1">
                      <a:moveTo>
                        <a:pt x="294" y="33"/>
                      </a:moveTo>
                      <a:lnTo>
                        <a:pt x="322" y="18"/>
                      </a:lnTo>
                      <a:lnTo>
                        <a:pt x="123" y="18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2" y="41"/>
                      </a:lnTo>
                      <a:lnTo>
                        <a:pt x="96" y="33"/>
                      </a:lnTo>
                      <a:lnTo>
                        <a:pt x="294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3" name="Freeform 81">
                  <a:extLst>
                    <a:ext uri="{FF2B5EF4-FFF2-40B4-BE49-F238E27FC236}">
                      <a16:creationId xmlns:a16="http://schemas.microsoft.com/office/drawing/2014/main" id="{35B4D805-B73A-49D0-A48B-B2503495B1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5" y="1094"/>
                  <a:ext cx="130" cy="34"/>
                </a:xfrm>
                <a:custGeom>
                  <a:avLst/>
                  <a:gdLst>
                    <a:gd name="T0" fmla="*/ 0 w 322"/>
                    <a:gd name="T1" fmla="*/ 0 h 46"/>
                    <a:gd name="T2" fmla="*/ 0 w 322"/>
                    <a:gd name="T3" fmla="*/ 0 h 46"/>
                    <a:gd name="T4" fmla="*/ 0 w 322"/>
                    <a:gd name="T5" fmla="*/ 0 h 46"/>
                    <a:gd name="T6" fmla="*/ 0 w 322"/>
                    <a:gd name="T7" fmla="*/ 0 h 46"/>
                    <a:gd name="T8" fmla="*/ 0 w 322"/>
                    <a:gd name="T9" fmla="*/ 0 h 46"/>
                    <a:gd name="T10" fmla="*/ 0 w 322"/>
                    <a:gd name="T11" fmla="*/ 0 h 46"/>
                    <a:gd name="T12" fmla="*/ 0 w 322"/>
                    <a:gd name="T13" fmla="*/ 0 h 46"/>
                    <a:gd name="T14" fmla="*/ 0 w 322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6"/>
                    <a:gd name="T26" fmla="*/ 322 w 322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6">
                      <a:moveTo>
                        <a:pt x="294" y="34"/>
                      </a:moveTo>
                      <a:lnTo>
                        <a:pt x="322" y="20"/>
                      </a:lnTo>
                      <a:lnTo>
                        <a:pt x="130" y="20"/>
                      </a:lnTo>
                      <a:lnTo>
                        <a:pt x="164" y="0"/>
                      </a:lnTo>
                      <a:lnTo>
                        <a:pt x="0" y="26"/>
                      </a:lnTo>
                      <a:lnTo>
                        <a:pt x="89" y="46"/>
                      </a:lnTo>
                      <a:lnTo>
                        <a:pt x="103" y="34"/>
                      </a:lnTo>
                      <a:lnTo>
                        <a:pt x="294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4" name="Freeform 82">
                  <a:extLst>
                    <a:ext uri="{FF2B5EF4-FFF2-40B4-BE49-F238E27FC236}">
                      <a16:creationId xmlns:a16="http://schemas.microsoft.com/office/drawing/2014/main" id="{F14F01C3-9E6C-47DD-B13F-F126FB580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5" y="1094"/>
                  <a:ext cx="130" cy="34"/>
                </a:xfrm>
                <a:custGeom>
                  <a:avLst/>
                  <a:gdLst>
                    <a:gd name="T0" fmla="*/ 0 w 322"/>
                    <a:gd name="T1" fmla="*/ 0 h 46"/>
                    <a:gd name="T2" fmla="*/ 0 w 322"/>
                    <a:gd name="T3" fmla="*/ 0 h 46"/>
                    <a:gd name="T4" fmla="*/ 0 w 322"/>
                    <a:gd name="T5" fmla="*/ 0 h 46"/>
                    <a:gd name="T6" fmla="*/ 0 w 322"/>
                    <a:gd name="T7" fmla="*/ 0 h 46"/>
                    <a:gd name="T8" fmla="*/ 0 w 322"/>
                    <a:gd name="T9" fmla="*/ 0 h 46"/>
                    <a:gd name="T10" fmla="*/ 0 w 322"/>
                    <a:gd name="T11" fmla="*/ 0 h 46"/>
                    <a:gd name="T12" fmla="*/ 0 w 322"/>
                    <a:gd name="T13" fmla="*/ 0 h 46"/>
                    <a:gd name="T14" fmla="*/ 0 w 322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6"/>
                    <a:gd name="T26" fmla="*/ 322 w 322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6">
                      <a:moveTo>
                        <a:pt x="294" y="34"/>
                      </a:moveTo>
                      <a:lnTo>
                        <a:pt x="322" y="20"/>
                      </a:lnTo>
                      <a:lnTo>
                        <a:pt x="130" y="20"/>
                      </a:lnTo>
                      <a:lnTo>
                        <a:pt x="164" y="0"/>
                      </a:lnTo>
                      <a:lnTo>
                        <a:pt x="0" y="26"/>
                      </a:lnTo>
                      <a:lnTo>
                        <a:pt x="89" y="46"/>
                      </a:lnTo>
                      <a:lnTo>
                        <a:pt x="103" y="34"/>
                      </a:lnTo>
                      <a:lnTo>
                        <a:pt x="294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400" name="Group 83">
                <a:extLst>
                  <a:ext uri="{FF2B5EF4-FFF2-40B4-BE49-F238E27FC236}">
                    <a16:creationId xmlns:a16="http://schemas.microsoft.com/office/drawing/2014/main" id="{B2C70697-9910-4D99-B092-B754D4949E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2" y="1116"/>
                <a:ext cx="417" cy="218"/>
                <a:chOff x="1372" y="1116"/>
                <a:chExt cx="417" cy="218"/>
              </a:xfrm>
            </p:grpSpPr>
            <p:sp>
              <p:nvSpPr>
                <p:cNvPr id="58401" name="Rectangle 84">
                  <a:extLst>
                    <a:ext uri="{FF2B5EF4-FFF2-40B4-BE49-F238E27FC236}">
                      <a16:creationId xmlns:a16="http://schemas.microsoft.com/office/drawing/2014/main" id="{A2E67102-53F5-4A88-A623-7C007F960F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239"/>
                  <a:ext cx="318" cy="95"/>
                </a:xfrm>
                <a:prstGeom prst="rect">
                  <a:avLst/>
                </a:prstGeom>
                <a:solidFill>
                  <a:srgbClr val="0096D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8402" name="Rectangle 85">
                  <a:extLst>
                    <a:ext uri="{FF2B5EF4-FFF2-40B4-BE49-F238E27FC236}">
                      <a16:creationId xmlns:a16="http://schemas.microsoft.com/office/drawing/2014/main" id="{77B24A5A-9965-4720-9972-E835869C46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3" y="1241"/>
                  <a:ext cx="316" cy="91"/>
                </a:xfrm>
                <a:prstGeom prst="rect">
                  <a:avLst/>
                </a:prstGeom>
                <a:solidFill>
                  <a:srgbClr val="0096D5"/>
                </a:solidFill>
                <a:ln w="468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58403" name="Freeform 86">
                  <a:extLst>
                    <a:ext uri="{FF2B5EF4-FFF2-40B4-BE49-F238E27FC236}">
                      <a16:creationId xmlns:a16="http://schemas.microsoft.com/office/drawing/2014/main" id="{75D5AD4F-7957-4EC4-B20E-759FCB56E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8" y="1116"/>
                  <a:ext cx="91" cy="218"/>
                </a:xfrm>
                <a:custGeom>
                  <a:avLst/>
                  <a:gdLst>
                    <a:gd name="T0" fmla="*/ 0 w 232"/>
                    <a:gd name="T1" fmla="*/ 1 h 232"/>
                    <a:gd name="T2" fmla="*/ 0 w 232"/>
                    <a:gd name="T3" fmla="*/ 0 h 232"/>
                    <a:gd name="T4" fmla="*/ 0 w 232"/>
                    <a:gd name="T5" fmla="*/ 1 h 232"/>
                    <a:gd name="T6" fmla="*/ 0 w 232"/>
                    <a:gd name="T7" fmla="*/ 1 h 232"/>
                    <a:gd name="T8" fmla="*/ 0 w 232"/>
                    <a:gd name="T9" fmla="*/ 1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32"/>
                    <a:gd name="T17" fmla="*/ 232 w 232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32">
                      <a:moveTo>
                        <a:pt x="0" y="126"/>
                      </a:moveTo>
                      <a:lnTo>
                        <a:pt x="232" y="0"/>
                      </a:lnTo>
                      <a:lnTo>
                        <a:pt x="232" y="106"/>
                      </a:lnTo>
                      <a:lnTo>
                        <a:pt x="0" y="232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4" name="Freeform 87">
                  <a:extLst>
                    <a:ext uri="{FF2B5EF4-FFF2-40B4-BE49-F238E27FC236}">
                      <a16:creationId xmlns:a16="http://schemas.microsoft.com/office/drawing/2014/main" id="{0154D8BB-11B4-40F0-884F-90920D932B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8" y="1116"/>
                  <a:ext cx="91" cy="218"/>
                </a:xfrm>
                <a:custGeom>
                  <a:avLst/>
                  <a:gdLst>
                    <a:gd name="T0" fmla="*/ 0 w 232"/>
                    <a:gd name="T1" fmla="*/ 1 h 232"/>
                    <a:gd name="T2" fmla="*/ 0 w 232"/>
                    <a:gd name="T3" fmla="*/ 0 h 232"/>
                    <a:gd name="T4" fmla="*/ 0 w 232"/>
                    <a:gd name="T5" fmla="*/ 1 h 232"/>
                    <a:gd name="T6" fmla="*/ 0 w 232"/>
                    <a:gd name="T7" fmla="*/ 1 h 232"/>
                    <a:gd name="T8" fmla="*/ 0 w 232"/>
                    <a:gd name="T9" fmla="*/ 1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32"/>
                    <a:gd name="T17" fmla="*/ 232 w 232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32">
                      <a:moveTo>
                        <a:pt x="0" y="126"/>
                      </a:moveTo>
                      <a:lnTo>
                        <a:pt x="232" y="0"/>
                      </a:lnTo>
                      <a:lnTo>
                        <a:pt x="232" y="106"/>
                      </a:lnTo>
                      <a:lnTo>
                        <a:pt x="0" y="232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4680" cap="flat">
                  <a:solidFill>
                    <a:srgbClr val="AAE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5" name="Freeform 88">
                  <a:extLst>
                    <a:ext uri="{FF2B5EF4-FFF2-40B4-BE49-F238E27FC236}">
                      <a16:creationId xmlns:a16="http://schemas.microsoft.com/office/drawing/2014/main" id="{35607BC5-4C0E-4C88-BE61-1C2960941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116"/>
                  <a:ext cx="417" cy="114"/>
                </a:xfrm>
                <a:custGeom>
                  <a:avLst/>
                  <a:gdLst>
                    <a:gd name="T0" fmla="*/ 0 w 984"/>
                    <a:gd name="T1" fmla="*/ 1 h 126"/>
                    <a:gd name="T2" fmla="*/ 0 w 984"/>
                    <a:gd name="T3" fmla="*/ 0 h 126"/>
                    <a:gd name="T4" fmla="*/ 0 w 984"/>
                    <a:gd name="T5" fmla="*/ 0 h 126"/>
                    <a:gd name="T6" fmla="*/ 0 w 984"/>
                    <a:gd name="T7" fmla="*/ 1 h 126"/>
                    <a:gd name="T8" fmla="*/ 0 w 984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4"/>
                    <a:gd name="T16" fmla="*/ 0 h 126"/>
                    <a:gd name="T17" fmla="*/ 984 w 984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4" h="126">
                      <a:moveTo>
                        <a:pt x="752" y="126"/>
                      </a:moveTo>
                      <a:lnTo>
                        <a:pt x="984" y="0"/>
                      </a:lnTo>
                      <a:lnTo>
                        <a:pt x="233" y="0"/>
                      </a:lnTo>
                      <a:lnTo>
                        <a:pt x="0" y="126"/>
                      </a:lnTo>
                      <a:lnTo>
                        <a:pt x="752" y="12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6" name="Freeform 89">
                  <a:extLst>
                    <a:ext uri="{FF2B5EF4-FFF2-40B4-BE49-F238E27FC236}">
                      <a16:creationId xmlns:a16="http://schemas.microsoft.com/office/drawing/2014/main" id="{AA0BBF8F-5AEB-4E20-A9A7-F61F6544A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116"/>
                  <a:ext cx="417" cy="114"/>
                </a:xfrm>
                <a:custGeom>
                  <a:avLst/>
                  <a:gdLst>
                    <a:gd name="T0" fmla="*/ 0 w 984"/>
                    <a:gd name="T1" fmla="*/ 1 h 126"/>
                    <a:gd name="T2" fmla="*/ 0 w 984"/>
                    <a:gd name="T3" fmla="*/ 0 h 126"/>
                    <a:gd name="T4" fmla="*/ 0 w 984"/>
                    <a:gd name="T5" fmla="*/ 0 h 126"/>
                    <a:gd name="T6" fmla="*/ 0 w 984"/>
                    <a:gd name="T7" fmla="*/ 1 h 126"/>
                    <a:gd name="T8" fmla="*/ 0 w 984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4"/>
                    <a:gd name="T16" fmla="*/ 0 h 126"/>
                    <a:gd name="T17" fmla="*/ 984 w 984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4" h="126">
                      <a:moveTo>
                        <a:pt x="752" y="126"/>
                      </a:moveTo>
                      <a:lnTo>
                        <a:pt x="984" y="0"/>
                      </a:lnTo>
                      <a:lnTo>
                        <a:pt x="233" y="0"/>
                      </a:lnTo>
                      <a:lnTo>
                        <a:pt x="0" y="126"/>
                      </a:lnTo>
                      <a:lnTo>
                        <a:pt x="752" y="12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4680" cap="flat">
                  <a:solidFill>
                    <a:srgbClr val="AAE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7" name="Freeform 90">
                  <a:extLst>
                    <a:ext uri="{FF2B5EF4-FFF2-40B4-BE49-F238E27FC236}">
                      <a16:creationId xmlns:a16="http://schemas.microsoft.com/office/drawing/2014/main" id="{E7777DE9-A081-454D-8342-A97545358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1173"/>
                  <a:ext cx="130" cy="32"/>
                </a:xfrm>
                <a:custGeom>
                  <a:avLst/>
                  <a:gdLst>
                    <a:gd name="T0" fmla="*/ 0 w 321"/>
                    <a:gd name="T1" fmla="*/ 0 h 43"/>
                    <a:gd name="T2" fmla="*/ 0 w 321"/>
                    <a:gd name="T3" fmla="*/ 0 h 43"/>
                    <a:gd name="T4" fmla="*/ 0 w 321"/>
                    <a:gd name="T5" fmla="*/ 0 h 43"/>
                    <a:gd name="T6" fmla="*/ 0 w 321"/>
                    <a:gd name="T7" fmla="*/ 0 h 43"/>
                    <a:gd name="T8" fmla="*/ 0 w 321"/>
                    <a:gd name="T9" fmla="*/ 0 h 43"/>
                    <a:gd name="T10" fmla="*/ 0 w 321"/>
                    <a:gd name="T11" fmla="*/ 0 h 43"/>
                    <a:gd name="T12" fmla="*/ 0 w 321"/>
                    <a:gd name="T13" fmla="*/ 0 h 43"/>
                    <a:gd name="T14" fmla="*/ 0 w 321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3"/>
                    <a:gd name="T26" fmla="*/ 321 w 321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3">
                      <a:moveTo>
                        <a:pt x="27" y="8"/>
                      </a:moveTo>
                      <a:lnTo>
                        <a:pt x="0" y="23"/>
                      </a:lnTo>
                      <a:lnTo>
                        <a:pt x="191" y="23"/>
                      </a:lnTo>
                      <a:lnTo>
                        <a:pt x="164" y="43"/>
                      </a:lnTo>
                      <a:lnTo>
                        <a:pt x="321" y="20"/>
                      </a:lnTo>
                      <a:lnTo>
                        <a:pt x="239" y="0"/>
                      </a:lnTo>
                      <a:lnTo>
                        <a:pt x="219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8" name="Freeform 91">
                  <a:extLst>
                    <a:ext uri="{FF2B5EF4-FFF2-40B4-BE49-F238E27FC236}">
                      <a16:creationId xmlns:a16="http://schemas.microsoft.com/office/drawing/2014/main" id="{BFC9C5F6-1A88-4D08-A8E3-B536AC3788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1173"/>
                  <a:ext cx="130" cy="32"/>
                </a:xfrm>
                <a:custGeom>
                  <a:avLst/>
                  <a:gdLst>
                    <a:gd name="T0" fmla="*/ 0 w 321"/>
                    <a:gd name="T1" fmla="*/ 0 h 43"/>
                    <a:gd name="T2" fmla="*/ 0 w 321"/>
                    <a:gd name="T3" fmla="*/ 0 h 43"/>
                    <a:gd name="T4" fmla="*/ 0 w 321"/>
                    <a:gd name="T5" fmla="*/ 0 h 43"/>
                    <a:gd name="T6" fmla="*/ 0 w 321"/>
                    <a:gd name="T7" fmla="*/ 0 h 43"/>
                    <a:gd name="T8" fmla="*/ 0 w 321"/>
                    <a:gd name="T9" fmla="*/ 0 h 43"/>
                    <a:gd name="T10" fmla="*/ 0 w 321"/>
                    <a:gd name="T11" fmla="*/ 0 h 43"/>
                    <a:gd name="T12" fmla="*/ 0 w 321"/>
                    <a:gd name="T13" fmla="*/ 0 h 43"/>
                    <a:gd name="T14" fmla="*/ 0 w 321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3"/>
                    <a:gd name="T26" fmla="*/ 321 w 321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3">
                      <a:moveTo>
                        <a:pt x="27" y="8"/>
                      </a:moveTo>
                      <a:lnTo>
                        <a:pt x="0" y="23"/>
                      </a:lnTo>
                      <a:lnTo>
                        <a:pt x="191" y="23"/>
                      </a:lnTo>
                      <a:lnTo>
                        <a:pt x="164" y="43"/>
                      </a:lnTo>
                      <a:lnTo>
                        <a:pt x="321" y="20"/>
                      </a:lnTo>
                      <a:lnTo>
                        <a:pt x="239" y="0"/>
                      </a:lnTo>
                      <a:lnTo>
                        <a:pt x="219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9" name="Freeform 92">
                  <a:extLst>
                    <a:ext uri="{FF2B5EF4-FFF2-40B4-BE49-F238E27FC236}">
                      <a16:creationId xmlns:a16="http://schemas.microsoft.com/office/drawing/2014/main" id="{DE0E8582-3116-4FEC-BE8F-F217B06F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6" y="1120"/>
                  <a:ext cx="130" cy="36"/>
                </a:xfrm>
                <a:custGeom>
                  <a:avLst/>
                  <a:gdLst>
                    <a:gd name="T0" fmla="*/ 0 w 321"/>
                    <a:gd name="T1" fmla="*/ 1 h 45"/>
                    <a:gd name="T2" fmla="*/ 0 w 321"/>
                    <a:gd name="T3" fmla="*/ 1 h 45"/>
                    <a:gd name="T4" fmla="*/ 0 w 321"/>
                    <a:gd name="T5" fmla="*/ 1 h 45"/>
                    <a:gd name="T6" fmla="*/ 0 w 321"/>
                    <a:gd name="T7" fmla="*/ 1 h 45"/>
                    <a:gd name="T8" fmla="*/ 0 w 321"/>
                    <a:gd name="T9" fmla="*/ 1 h 45"/>
                    <a:gd name="T10" fmla="*/ 0 w 321"/>
                    <a:gd name="T11" fmla="*/ 0 h 45"/>
                    <a:gd name="T12" fmla="*/ 0 w 321"/>
                    <a:gd name="T13" fmla="*/ 1 h 45"/>
                    <a:gd name="T14" fmla="*/ 0 w 321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5"/>
                    <a:gd name="T26" fmla="*/ 321 w 32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5">
                      <a:moveTo>
                        <a:pt x="28" y="11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5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0" name="Freeform 93">
                  <a:extLst>
                    <a:ext uri="{FF2B5EF4-FFF2-40B4-BE49-F238E27FC236}">
                      <a16:creationId xmlns:a16="http://schemas.microsoft.com/office/drawing/2014/main" id="{6F4B2A18-BDDD-4466-B72B-ED7FCBC76F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6" y="1120"/>
                  <a:ext cx="130" cy="36"/>
                </a:xfrm>
                <a:custGeom>
                  <a:avLst/>
                  <a:gdLst>
                    <a:gd name="T0" fmla="*/ 0 w 321"/>
                    <a:gd name="T1" fmla="*/ 1 h 45"/>
                    <a:gd name="T2" fmla="*/ 0 w 321"/>
                    <a:gd name="T3" fmla="*/ 1 h 45"/>
                    <a:gd name="T4" fmla="*/ 0 w 321"/>
                    <a:gd name="T5" fmla="*/ 1 h 45"/>
                    <a:gd name="T6" fmla="*/ 0 w 321"/>
                    <a:gd name="T7" fmla="*/ 1 h 45"/>
                    <a:gd name="T8" fmla="*/ 0 w 321"/>
                    <a:gd name="T9" fmla="*/ 1 h 45"/>
                    <a:gd name="T10" fmla="*/ 0 w 321"/>
                    <a:gd name="T11" fmla="*/ 0 h 45"/>
                    <a:gd name="T12" fmla="*/ 0 w 321"/>
                    <a:gd name="T13" fmla="*/ 1 h 45"/>
                    <a:gd name="T14" fmla="*/ 0 w 321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5"/>
                    <a:gd name="T26" fmla="*/ 321 w 32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5">
                      <a:moveTo>
                        <a:pt x="28" y="11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5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1" name="Freeform 94">
                  <a:extLst>
                    <a:ext uri="{FF2B5EF4-FFF2-40B4-BE49-F238E27FC236}">
                      <a16:creationId xmlns:a16="http://schemas.microsoft.com/office/drawing/2014/main" id="{3334EA56-F5F3-4BE6-BF05-E2BEF660BA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" y="1186"/>
                  <a:ext cx="130" cy="32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0 h 42"/>
                    <a:gd name="T8" fmla="*/ 0 w 322"/>
                    <a:gd name="T9" fmla="*/ 1 h 42"/>
                    <a:gd name="T10" fmla="*/ 0 w 322"/>
                    <a:gd name="T11" fmla="*/ 1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95" y="34"/>
                      </a:moveTo>
                      <a:lnTo>
                        <a:pt x="322" y="20"/>
                      </a:lnTo>
                      <a:lnTo>
                        <a:pt x="124" y="20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3" y="42"/>
                      </a:lnTo>
                      <a:lnTo>
                        <a:pt x="96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2" name="Freeform 95">
                  <a:extLst>
                    <a:ext uri="{FF2B5EF4-FFF2-40B4-BE49-F238E27FC236}">
                      <a16:creationId xmlns:a16="http://schemas.microsoft.com/office/drawing/2014/main" id="{A415EC12-FB18-4363-99E5-E2F5B9DAFE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" y="1186"/>
                  <a:ext cx="130" cy="32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0 h 42"/>
                    <a:gd name="T8" fmla="*/ 0 w 322"/>
                    <a:gd name="T9" fmla="*/ 1 h 42"/>
                    <a:gd name="T10" fmla="*/ 0 w 322"/>
                    <a:gd name="T11" fmla="*/ 1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95" y="34"/>
                      </a:moveTo>
                      <a:lnTo>
                        <a:pt x="322" y="20"/>
                      </a:lnTo>
                      <a:lnTo>
                        <a:pt x="124" y="20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3" y="42"/>
                      </a:lnTo>
                      <a:lnTo>
                        <a:pt x="96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3" name="Freeform 96">
                  <a:extLst>
                    <a:ext uri="{FF2B5EF4-FFF2-40B4-BE49-F238E27FC236}">
                      <a16:creationId xmlns:a16="http://schemas.microsoft.com/office/drawing/2014/main" id="{59F495A4-F41A-48B2-989C-263E8C65EE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8" y="1135"/>
                  <a:ext cx="130" cy="36"/>
                </a:xfrm>
                <a:custGeom>
                  <a:avLst/>
                  <a:gdLst>
                    <a:gd name="T0" fmla="*/ 0 w 322"/>
                    <a:gd name="T1" fmla="*/ 1 h 45"/>
                    <a:gd name="T2" fmla="*/ 0 w 322"/>
                    <a:gd name="T3" fmla="*/ 1 h 45"/>
                    <a:gd name="T4" fmla="*/ 0 w 322"/>
                    <a:gd name="T5" fmla="*/ 1 h 45"/>
                    <a:gd name="T6" fmla="*/ 0 w 322"/>
                    <a:gd name="T7" fmla="*/ 0 h 45"/>
                    <a:gd name="T8" fmla="*/ 0 w 322"/>
                    <a:gd name="T9" fmla="*/ 1 h 45"/>
                    <a:gd name="T10" fmla="*/ 0 w 322"/>
                    <a:gd name="T11" fmla="*/ 1 h 45"/>
                    <a:gd name="T12" fmla="*/ 0 w 322"/>
                    <a:gd name="T13" fmla="*/ 1 h 45"/>
                    <a:gd name="T14" fmla="*/ 0 w 322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5"/>
                    <a:gd name="T26" fmla="*/ 322 w 32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5">
                      <a:moveTo>
                        <a:pt x="295" y="34"/>
                      </a:moveTo>
                      <a:lnTo>
                        <a:pt x="322" y="18"/>
                      </a:lnTo>
                      <a:lnTo>
                        <a:pt x="130" y="18"/>
                      </a:lnTo>
                      <a:lnTo>
                        <a:pt x="165" y="0"/>
                      </a:lnTo>
                      <a:lnTo>
                        <a:pt x="0" y="26"/>
                      </a:lnTo>
                      <a:lnTo>
                        <a:pt x="89" y="45"/>
                      </a:lnTo>
                      <a:lnTo>
                        <a:pt x="103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4" name="Freeform 97">
                  <a:extLst>
                    <a:ext uri="{FF2B5EF4-FFF2-40B4-BE49-F238E27FC236}">
                      <a16:creationId xmlns:a16="http://schemas.microsoft.com/office/drawing/2014/main" id="{BFB38B66-9D66-4CAE-93C6-6BA8248518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8" y="1135"/>
                  <a:ext cx="130" cy="36"/>
                </a:xfrm>
                <a:custGeom>
                  <a:avLst/>
                  <a:gdLst>
                    <a:gd name="T0" fmla="*/ 0 w 322"/>
                    <a:gd name="T1" fmla="*/ 1 h 45"/>
                    <a:gd name="T2" fmla="*/ 0 w 322"/>
                    <a:gd name="T3" fmla="*/ 1 h 45"/>
                    <a:gd name="T4" fmla="*/ 0 w 322"/>
                    <a:gd name="T5" fmla="*/ 1 h 45"/>
                    <a:gd name="T6" fmla="*/ 0 w 322"/>
                    <a:gd name="T7" fmla="*/ 0 h 45"/>
                    <a:gd name="T8" fmla="*/ 0 w 322"/>
                    <a:gd name="T9" fmla="*/ 1 h 45"/>
                    <a:gd name="T10" fmla="*/ 0 w 322"/>
                    <a:gd name="T11" fmla="*/ 1 h 45"/>
                    <a:gd name="T12" fmla="*/ 0 w 322"/>
                    <a:gd name="T13" fmla="*/ 1 h 45"/>
                    <a:gd name="T14" fmla="*/ 0 w 322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5"/>
                    <a:gd name="T26" fmla="*/ 322 w 32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5">
                      <a:moveTo>
                        <a:pt x="295" y="34"/>
                      </a:moveTo>
                      <a:lnTo>
                        <a:pt x="322" y="18"/>
                      </a:lnTo>
                      <a:lnTo>
                        <a:pt x="130" y="18"/>
                      </a:lnTo>
                      <a:lnTo>
                        <a:pt x="165" y="0"/>
                      </a:lnTo>
                      <a:lnTo>
                        <a:pt x="0" y="26"/>
                      </a:lnTo>
                      <a:lnTo>
                        <a:pt x="89" y="45"/>
                      </a:lnTo>
                      <a:lnTo>
                        <a:pt x="103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5" name="Freeform 98">
                  <a:extLst>
                    <a:ext uri="{FF2B5EF4-FFF2-40B4-BE49-F238E27FC236}">
                      <a16:creationId xmlns:a16="http://schemas.microsoft.com/office/drawing/2014/main" id="{BE18D764-6B36-4588-A68E-2FC5C20D4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7" y="1174"/>
                  <a:ext cx="130" cy="34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1 h 42"/>
                    <a:gd name="T8" fmla="*/ 0 w 322"/>
                    <a:gd name="T9" fmla="*/ 1 h 42"/>
                    <a:gd name="T10" fmla="*/ 0 w 322"/>
                    <a:gd name="T11" fmla="*/ 0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8" y="8"/>
                      </a:moveTo>
                      <a:lnTo>
                        <a:pt x="0" y="23"/>
                      </a:lnTo>
                      <a:lnTo>
                        <a:pt x="192" y="23"/>
                      </a:lnTo>
                      <a:lnTo>
                        <a:pt x="165" y="42"/>
                      </a:lnTo>
                      <a:lnTo>
                        <a:pt x="322" y="19"/>
                      </a:lnTo>
                      <a:lnTo>
                        <a:pt x="240" y="0"/>
                      </a:lnTo>
                      <a:lnTo>
                        <a:pt x="219" y="8"/>
                      </a:lnTo>
                      <a:lnTo>
                        <a:pt x="28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6" name="Freeform 99">
                  <a:extLst>
                    <a:ext uri="{FF2B5EF4-FFF2-40B4-BE49-F238E27FC236}">
                      <a16:creationId xmlns:a16="http://schemas.microsoft.com/office/drawing/2014/main" id="{01BF6C9F-0F6C-4378-9DBE-FCA97D433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7" y="1174"/>
                  <a:ext cx="130" cy="34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1 h 42"/>
                    <a:gd name="T8" fmla="*/ 0 w 322"/>
                    <a:gd name="T9" fmla="*/ 1 h 42"/>
                    <a:gd name="T10" fmla="*/ 0 w 322"/>
                    <a:gd name="T11" fmla="*/ 0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8" y="8"/>
                      </a:moveTo>
                      <a:lnTo>
                        <a:pt x="0" y="23"/>
                      </a:lnTo>
                      <a:lnTo>
                        <a:pt x="192" y="23"/>
                      </a:lnTo>
                      <a:lnTo>
                        <a:pt x="165" y="42"/>
                      </a:lnTo>
                      <a:lnTo>
                        <a:pt x="322" y="19"/>
                      </a:lnTo>
                      <a:lnTo>
                        <a:pt x="240" y="0"/>
                      </a:lnTo>
                      <a:lnTo>
                        <a:pt x="219" y="8"/>
                      </a:lnTo>
                      <a:lnTo>
                        <a:pt x="28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7" name="Freeform 100">
                  <a:extLst>
                    <a:ext uri="{FF2B5EF4-FFF2-40B4-BE49-F238E27FC236}">
                      <a16:creationId xmlns:a16="http://schemas.microsoft.com/office/drawing/2014/main" id="{FD05045D-D2FD-4A00-A092-CFB91DB7C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9" y="1124"/>
                  <a:ext cx="129" cy="36"/>
                </a:xfrm>
                <a:custGeom>
                  <a:avLst/>
                  <a:gdLst>
                    <a:gd name="T0" fmla="*/ 0 w 321"/>
                    <a:gd name="T1" fmla="*/ 1 h 46"/>
                    <a:gd name="T2" fmla="*/ 0 w 321"/>
                    <a:gd name="T3" fmla="*/ 1 h 46"/>
                    <a:gd name="T4" fmla="*/ 0 w 321"/>
                    <a:gd name="T5" fmla="*/ 1 h 46"/>
                    <a:gd name="T6" fmla="*/ 0 w 321"/>
                    <a:gd name="T7" fmla="*/ 1 h 46"/>
                    <a:gd name="T8" fmla="*/ 0 w 321"/>
                    <a:gd name="T9" fmla="*/ 1 h 46"/>
                    <a:gd name="T10" fmla="*/ 0 w 321"/>
                    <a:gd name="T11" fmla="*/ 0 h 46"/>
                    <a:gd name="T12" fmla="*/ 0 w 321"/>
                    <a:gd name="T13" fmla="*/ 1 h 46"/>
                    <a:gd name="T14" fmla="*/ 0 w 321"/>
                    <a:gd name="T15" fmla="*/ 1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6"/>
                    <a:gd name="T26" fmla="*/ 321 w 321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6">
                      <a:moveTo>
                        <a:pt x="28" y="12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6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2"/>
                      </a:lnTo>
                      <a:lnTo>
                        <a:pt x="28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8" name="Freeform 101">
                  <a:extLst>
                    <a:ext uri="{FF2B5EF4-FFF2-40B4-BE49-F238E27FC236}">
                      <a16:creationId xmlns:a16="http://schemas.microsoft.com/office/drawing/2014/main" id="{23F40FA5-DA23-40A8-8ACE-121C27842C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9" y="1124"/>
                  <a:ext cx="129" cy="36"/>
                </a:xfrm>
                <a:custGeom>
                  <a:avLst/>
                  <a:gdLst>
                    <a:gd name="T0" fmla="*/ 0 w 321"/>
                    <a:gd name="T1" fmla="*/ 1 h 46"/>
                    <a:gd name="T2" fmla="*/ 0 w 321"/>
                    <a:gd name="T3" fmla="*/ 1 h 46"/>
                    <a:gd name="T4" fmla="*/ 0 w 321"/>
                    <a:gd name="T5" fmla="*/ 1 h 46"/>
                    <a:gd name="T6" fmla="*/ 0 w 321"/>
                    <a:gd name="T7" fmla="*/ 1 h 46"/>
                    <a:gd name="T8" fmla="*/ 0 w 321"/>
                    <a:gd name="T9" fmla="*/ 1 h 46"/>
                    <a:gd name="T10" fmla="*/ 0 w 321"/>
                    <a:gd name="T11" fmla="*/ 0 h 46"/>
                    <a:gd name="T12" fmla="*/ 0 w 321"/>
                    <a:gd name="T13" fmla="*/ 1 h 46"/>
                    <a:gd name="T14" fmla="*/ 0 w 321"/>
                    <a:gd name="T15" fmla="*/ 1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6"/>
                    <a:gd name="T26" fmla="*/ 321 w 321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6">
                      <a:moveTo>
                        <a:pt x="28" y="12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6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2"/>
                      </a:lnTo>
                      <a:lnTo>
                        <a:pt x="28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9" name="Freeform 102">
                  <a:extLst>
                    <a:ext uri="{FF2B5EF4-FFF2-40B4-BE49-F238E27FC236}">
                      <a16:creationId xmlns:a16="http://schemas.microsoft.com/office/drawing/2014/main" id="{E5C31F01-16AC-4D3E-A396-43E808047A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3" y="1190"/>
                  <a:ext cx="129" cy="32"/>
                </a:xfrm>
                <a:custGeom>
                  <a:avLst/>
                  <a:gdLst>
                    <a:gd name="T0" fmla="*/ 0 w 322"/>
                    <a:gd name="T1" fmla="*/ 1 h 41"/>
                    <a:gd name="T2" fmla="*/ 0 w 322"/>
                    <a:gd name="T3" fmla="*/ 1 h 41"/>
                    <a:gd name="T4" fmla="*/ 0 w 322"/>
                    <a:gd name="T5" fmla="*/ 1 h 41"/>
                    <a:gd name="T6" fmla="*/ 0 w 322"/>
                    <a:gd name="T7" fmla="*/ 0 h 41"/>
                    <a:gd name="T8" fmla="*/ 0 w 322"/>
                    <a:gd name="T9" fmla="*/ 1 h 41"/>
                    <a:gd name="T10" fmla="*/ 0 w 322"/>
                    <a:gd name="T11" fmla="*/ 1 h 41"/>
                    <a:gd name="T12" fmla="*/ 0 w 322"/>
                    <a:gd name="T13" fmla="*/ 1 h 41"/>
                    <a:gd name="T14" fmla="*/ 0 w 322"/>
                    <a:gd name="T15" fmla="*/ 1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1"/>
                    <a:gd name="T26" fmla="*/ 322 w 322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1">
                      <a:moveTo>
                        <a:pt x="294" y="33"/>
                      </a:moveTo>
                      <a:lnTo>
                        <a:pt x="322" y="18"/>
                      </a:lnTo>
                      <a:lnTo>
                        <a:pt x="123" y="18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2" y="41"/>
                      </a:lnTo>
                      <a:lnTo>
                        <a:pt x="96" y="33"/>
                      </a:lnTo>
                      <a:lnTo>
                        <a:pt x="294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0" name="Freeform 103">
                  <a:extLst>
                    <a:ext uri="{FF2B5EF4-FFF2-40B4-BE49-F238E27FC236}">
                      <a16:creationId xmlns:a16="http://schemas.microsoft.com/office/drawing/2014/main" id="{C8B12498-D507-4076-ABCB-0018911F94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3" y="1190"/>
                  <a:ext cx="129" cy="32"/>
                </a:xfrm>
                <a:custGeom>
                  <a:avLst/>
                  <a:gdLst>
                    <a:gd name="T0" fmla="*/ 0 w 322"/>
                    <a:gd name="T1" fmla="*/ 1 h 41"/>
                    <a:gd name="T2" fmla="*/ 0 w 322"/>
                    <a:gd name="T3" fmla="*/ 1 h 41"/>
                    <a:gd name="T4" fmla="*/ 0 w 322"/>
                    <a:gd name="T5" fmla="*/ 1 h 41"/>
                    <a:gd name="T6" fmla="*/ 0 w 322"/>
                    <a:gd name="T7" fmla="*/ 0 h 41"/>
                    <a:gd name="T8" fmla="*/ 0 w 322"/>
                    <a:gd name="T9" fmla="*/ 1 h 41"/>
                    <a:gd name="T10" fmla="*/ 0 w 322"/>
                    <a:gd name="T11" fmla="*/ 1 h 41"/>
                    <a:gd name="T12" fmla="*/ 0 w 322"/>
                    <a:gd name="T13" fmla="*/ 1 h 41"/>
                    <a:gd name="T14" fmla="*/ 0 w 322"/>
                    <a:gd name="T15" fmla="*/ 1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1"/>
                    <a:gd name="T26" fmla="*/ 322 w 322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1">
                      <a:moveTo>
                        <a:pt x="294" y="33"/>
                      </a:moveTo>
                      <a:lnTo>
                        <a:pt x="322" y="18"/>
                      </a:lnTo>
                      <a:lnTo>
                        <a:pt x="123" y="18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2" y="41"/>
                      </a:lnTo>
                      <a:lnTo>
                        <a:pt x="96" y="33"/>
                      </a:lnTo>
                      <a:lnTo>
                        <a:pt x="294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1" name="Freeform 104">
                  <a:extLst>
                    <a:ext uri="{FF2B5EF4-FFF2-40B4-BE49-F238E27FC236}">
                      <a16:creationId xmlns:a16="http://schemas.microsoft.com/office/drawing/2014/main" id="{F9AB2D14-1D9B-4F3E-A5BC-529C3BC840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1" y="1139"/>
                  <a:ext cx="130" cy="34"/>
                </a:xfrm>
                <a:custGeom>
                  <a:avLst/>
                  <a:gdLst>
                    <a:gd name="T0" fmla="*/ 0 w 322"/>
                    <a:gd name="T1" fmla="*/ 0 h 46"/>
                    <a:gd name="T2" fmla="*/ 0 w 322"/>
                    <a:gd name="T3" fmla="*/ 0 h 46"/>
                    <a:gd name="T4" fmla="*/ 0 w 322"/>
                    <a:gd name="T5" fmla="*/ 0 h 46"/>
                    <a:gd name="T6" fmla="*/ 0 w 322"/>
                    <a:gd name="T7" fmla="*/ 0 h 46"/>
                    <a:gd name="T8" fmla="*/ 0 w 322"/>
                    <a:gd name="T9" fmla="*/ 0 h 46"/>
                    <a:gd name="T10" fmla="*/ 0 w 322"/>
                    <a:gd name="T11" fmla="*/ 0 h 46"/>
                    <a:gd name="T12" fmla="*/ 0 w 322"/>
                    <a:gd name="T13" fmla="*/ 0 h 46"/>
                    <a:gd name="T14" fmla="*/ 0 w 322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6"/>
                    <a:gd name="T26" fmla="*/ 322 w 322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6">
                      <a:moveTo>
                        <a:pt x="294" y="34"/>
                      </a:moveTo>
                      <a:lnTo>
                        <a:pt x="322" y="20"/>
                      </a:lnTo>
                      <a:lnTo>
                        <a:pt x="130" y="20"/>
                      </a:lnTo>
                      <a:lnTo>
                        <a:pt x="164" y="0"/>
                      </a:lnTo>
                      <a:lnTo>
                        <a:pt x="0" y="26"/>
                      </a:lnTo>
                      <a:lnTo>
                        <a:pt x="89" y="46"/>
                      </a:lnTo>
                      <a:lnTo>
                        <a:pt x="103" y="34"/>
                      </a:lnTo>
                      <a:lnTo>
                        <a:pt x="294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2" name="Freeform 105">
                  <a:extLst>
                    <a:ext uri="{FF2B5EF4-FFF2-40B4-BE49-F238E27FC236}">
                      <a16:creationId xmlns:a16="http://schemas.microsoft.com/office/drawing/2014/main" id="{BAE4A0A7-996F-4E45-A856-AEDC1EAF6C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1" y="1139"/>
                  <a:ext cx="130" cy="34"/>
                </a:xfrm>
                <a:custGeom>
                  <a:avLst/>
                  <a:gdLst>
                    <a:gd name="T0" fmla="*/ 0 w 322"/>
                    <a:gd name="T1" fmla="*/ 0 h 46"/>
                    <a:gd name="T2" fmla="*/ 0 w 322"/>
                    <a:gd name="T3" fmla="*/ 0 h 46"/>
                    <a:gd name="T4" fmla="*/ 0 w 322"/>
                    <a:gd name="T5" fmla="*/ 0 h 46"/>
                    <a:gd name="T6" fmla="*/ 0 w 322"/>
                    <a:gd name="T7" fmla="*/ 0 h 46"/>
                    <a:gd name="T8" fmla="*/ 0 w 322"/>
                    <a:gd name="T9" fmla="*/ 0 h 46"/>
                    <a:gd name="T10" fmla="*/ 0 w 322"/>
                    <a:gd name="T11" fmla="*/ 0 h 46"/>
                    <a:gd name="T12" fmla="*/ 0 w 322"/>
                    <a:gd name="T13" fmla="*/ 0 h 46"/>
                    <a:gd name="T14" fmla="*/ 0 w 322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6"/>
                    <a:gd name="T26" fmla="*/ 322 w 322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6">
                      <a:moveTo>
                        <a:pt x="294" y="34"/>
                      </a:moveTo>
                      <a:lnTo>
                        <a:pt x="322" y="20"/>
                      </a:lnTo>
                      <a:lnTo>
                        <a:pt x="130" y="20"/>
                      </a:lnTo>
                      <a:lnTo>
                        <a:pt x="164" y="0"/>
                      </a:lnTo>
                      <a:lnTo>
                        <a:pt x="0" y="26"/>
                      </a:lnTo>
                      <a:lnTo>
                        <a:pt x="89" y="46"/>
                      </a:lnTo>
                      <a:lnTo>
                        <a:pt x="103" y="34"/>
                      </a:lnTo>
                      <a:lnTo>
                        <a:pt x="294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8379" name="Rectangle 106">
              <a:extLst>
                <a:ext uri="{FF2B5EF4-FFF2-40B4-BE49-F238E27FC236}">
                  <a16:creationId xmlns:a16="http://schemas.microsoft.com/office/drawing/2014/main" id="{295A050B-F651-496F-9ECC-EB21D49C6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5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8380" name="Line 107">
              <a:extLst>
                <a:ext uri="{FF2B5EF4-FFF2-40B4-BE49-F238E27FC236}">
                  <a16:creationId xmlns:a16="http://schemas.microsoft.com/office/drawing/2014/main" id="{BF808DBD-71C2-4609-A29E-25286BDDD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026"/>
              <a:ext cx="127" cy="8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Line 108">
              <a:extLst>
                <a:ext uri="{FF2B5EF4-FFF2-40B4-BE49-F238E27FC236}">
                  <a16:creationId xmlns:a16="http://schemas.microsoft.com/office/drawing/2014/main" id="{2A0AB6D4-15EA-4A4C-98F1-33BB70E1D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8" y="1026"/>
              <a:ext cx="100" cy="8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Rectangle 109">
              <a:extLst>
                <a:ext uri="{FF2B5EF4-FFF2-40B4-BE49-F238E27FC236}">
                  <a16:creationId xmlns:a16="http://schemas.microsoft.com/office/drawing/2014/main" id="{741F87DE-1CCC-4F1D-AD32-A8AAA8B4B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341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8383" name="Rectangle 110">
              <a:extLst>
                <a:ext uri="{FF2B5EF4-FFF2-40B4-BE49-F238E27FC236}">
                  <a16:creationId xmlns:a16="http://schemas.microsoft.com/office/drawing/2014/main" id="{D9473238-87AC-423E-B41B-F9EEA06B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061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8384" name="Rectangle 111">
              <a:extLst>
                <a:ext uri="{FF2B5EF4-FFF2-40B4-BE49-F238E27FC236}">
                  <a16:creationId xmlns:a16="http://schemas.microsoft.com/office/drawing/2014/main" id="{6F062D42-EDE9-42F5-B6FA-353CE5471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842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8385" name="Rectangle 112">
              <a:extLst>
                <a:ext uri="{FF2B5EF4-FFF2-40B4-BE49-F238E27FC236}">
                  <a16:creationId xmlns:a16="http://schemas.microsoft.com/office/drawing/2014/main" id="{4C7F1DDF-7A08-4A15-B43A-C9ABCADF2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42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8386" name="Rectangle 113">
              <a:extLst>
                <a:ext uri="{FF2B5EF4-FFF2-40B4-BE49-F238E27FC236}">
                  <a16:creationId xmlns:a16="http://schemas.microsoft.com/office/drawing/2014/main" id="{8A298B24-97F0-4A4D-960C-E61EDC7C3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061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58387" name="Rectangle 114">
              <a:extLst>
                <a:ext uri="{FF2B5EF4-FFF2-40B4-BE49-F238E27FC236}">
                  <a16:creationId xmlns:a16="http://schemas.microsoft.com/office/drawing/2014/main" id="{325B9FCF-C074-43DD-A19D-D0CC69A42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296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  <p:sp>
        <p:nvSpPr>
          <p:cNvPr id="58376" name="Rectangle 115">
            <a:extLst>
              <a:ext uri="{FF2B5EF4-FFF2-40B4-BE49-F238E27FC236}">
                <a16:creationId xmlns:a16="http://schemas.microsoft.com/office/drawing/2014/main" id="{0D3FB909-5888-4122-BCF7-23F396483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871538"/>
            <a:ext cx="13350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3.2.1.64</a:t>
            </a:r>
            <a:r>
              <a:rPr lang="lt-LT" altLang="lt-LT" sz="1800" b="1"/>
              <a:t>-</a:t>
            </a:r>
            <a:r>
              <a:rPr lang="en-US" altLang="lt-LT" sz="1800" b="1"/>
              <a:t>95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>
            <a:extLst>
              <a:ext uri="{FF2B5EF4-FFF2-40B4-BE49-F238E27FC236}">
                <a16:creationId xmlns:a16="http://schemas.microsoft.com/office/drawing/2014/main" id="{675EFF7D-DADE-4AEA-A312-A4EBE4426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572000"/>
            <a:ext cx="9144000" cy="184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18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Potinkliai </a:t>
            </a:r>
            <a:r>
              <a:rPr lang="en-US" altLang="lt-LT" sz="2000" b="1" dirty="0"/>
              <a:t>3.2.1.64/28  </a:t>
            </a:r>
            <a:r>
              <a:rPr lang="en-US" altLang="lt-LT" sz="1800" b="1" dirty="0"/>
              <a:t>       </a:t>
            </a:r>
            <a:r>
              <a:rPr lang="lt-LT" altLang="lt-LT" sz="1800" b="1" dirty="0"/>
              <a:t>ir</a:t>
            </a:r>
            <a:r>
              <a:rPr lang="en-US" altLang="lt-LT" sz="1800" b="1" dirty="0"/>
              <a:t>    </a:t>
            </a:r>
            <a:r>
              <a:rPr lang="lt-LT" altLang="lt-LT" sz="1800" b="1" dirty="0"/>
              <a:t>      </a:t>
            </a:r>
            <a:r>
              <a:rPr lang="en-US" altLang="lt-LT" sz="1800" b="1" dirty="0"/>
              <a:t> </a:t>
            </a:r>
            <a:r>
              <a:rPr lang="en-US" altLang="lt-LT" sz="2000" b="1" dirty="0"/>
              <a:t>3.2.1.80/28</a:t>
            </a:r>
            <a:r>
              <a:rPr lang="lt-LT" altLang="lt-LT" sz="1800" b="1" dirty="0"/>
              <a:t>   &lt;- </a:t>
            </a:r>
            <a:r>
              <a:rPr lang="lt-LT" altLang="lt-LT" sz="1800" b="1" u="sng" dirty="0">
                <a:solidFill>
                  <a:srgbClr val="C00000"/>
                </a:solidFill>
              </a:rPr>
              <a:t>prefiksas</a:t>
            </a:r>
            <a:r>
              <a:rPr lang="en-US" altLang="lt-LT" sz="1800" b="1" u="sng" dirty="0">
                <a:solidFill>
                  <a:srgbClr val="C00000"/>
                </a:solidFill>
              </a:rPr>
              <a:t> </a:t>
            </a:r>
            <a:r>
              <a:rPr lang="lt-LT" altLang="lt-LT" sz="1800" b="1" u="sng" dirty="0">
                <a:solidFill>
                  <a:srgbClr val="C00000"/>
                </a:solidFill>
              </a:rPr>
              <a:t>nebe 27</a:t>
            </a:r>
            <a:r>
              <a:rPr lang="en-US" altLang="lt-LT" sz="1800" b="1" u="sng" dirty="0">
                <a:solidFill>
                  <a:srgbClr val="C00000"/>
                </a:solidFill>
              </a:rPr>
              <a:t>: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>
                <a:solidFill>
                  <a:srgbClr val="C00000"/>
                </a:solidFill>
              </a:rPr>
              <a:t>                                            </a:t>
            </a:r>
            <a:r>
              <a:rPr lang="lt-LT" altLang="lt-LT" sz="1800" b="1" dirty="0">
                <a:solidFill>
                  <a:srgbClr val="C00000"/>
                </a:solidFill>
              </a:rPr>
              <a:t>               </a:t>
            </a:r>
            <a:r>
              <a:rPr lang="en-US" altLang="lt-LT" sz="1800" b="1" dirty="0">
                <a:solidFill>
                  <a:srgbClr val="C00000"/>
                </a:solidFill>
              </a:rPr>
              <a:t>          </a:t>
            </a:r>
            <a:r>
              <a:rPr lang="lt-LT" altLang="lt-LT" sz="1800" b="1" dirty="0">
                <a:solidFill>
                  <a:srgbClr val="C00000"/>
                </a:solidFill>
              </a:rPr>
              <a:t>       </a:t>
            </a:r>
            <a:r>
              <a:rPr lang="en-US" altLang="lt-LT" sz="1800" b="1" dirty="0">
                <a:solidFill>
                  <a:srgbClr val="C00000"/>
                </a:solidFill>
              </a:rPr>
              <a:t>    </a:t>
            </a:r>
            <a:r>
              <a:rPr lang="en-US" altLang="lt-LT" sz="1800" b="1" u="sng" dirty="0">
                <a:solidFill>
                  <a:srgbClr val="C00000"/>
                </a:solidFill>
              </a:rPr>
              <a:t> </a:t>
            </a:r>
            <a:r>
              <a:rPr lang="lt-LT" altLang="lt-LT" sz="1800" b="1" u="sng" dirty="0">
                <a:solidFill>
                  <a:srgbClr val="C00000"/>
                </a:solidFill>
              </a:rPr>
              <a:t>segmentą </a:t>
            </a:r>
            <a:r>
              <a:rPr lang="en-US" altLang="lt-LT" sz="1800" b="1" u="sng" dirty="0" err="1">
                <a:solidFill>
                  <a:srgbClr val="C00000"/>
                </a:solidFill>
              </a:rPr>
              <a:t>dalinti</a:t>
            </a:r>
            <a:r>
              <a:rPr lang="en-US" altLang="lt-LT" sz="1800" b="1" u="sng" dirty="0">
                <a:solidFill>
                  <a:srgbClr val="C00000"/>
                </a:solidFill>
              </a:rPr>
              <a:t> </a:t>
            </a:r>
            <a:r>
              <a:rPr lang="en-US" altLang="lt-LT" sz="1800" b="1" u="sng" dirty="0" err="1">
                <a:solidFill>
                  <a:srgbClr val="C00000"/>
                </a:solidFill>
              </a:rPr>
              <a:t>pusiau</a:t>
            </a:r>
            <a:r>
              <a:rPr lang="en-US" altLang="lt-LT" sz="1800" b="1" u="sng" dirty="0">
                <a:solidFill>
                  <a:srgbClr val="C00000"/>
                </a:solidFill>
              </a:rPr>
              <a:t> = </a:t>
            </a:r>
            <a:endParaRPr lang="lt-LT" altLang="lt-LT" sz="1800" b="1" u="sng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u="sng" dirty="0">
                <a:solidFill>
                  <a:srgbClr val="C00000"/>
                </a:solidFill>
              </a:rPr>
              <a:t>	</a:t>
            </a:r>
            <a:r>
              <a:rPr lang="lt-LT" altLang="lt-LT" sz="1800" b="1" dirty="0">
                <a:solidFill>
                  <a:srgbClr val="C00000"/>
                </a:solidFill>
              </a:rPr>
              <a:t>				                       </a:t>
            </a:r>
            <a:r>
              <a:rPr lang="lt-LT" altLang="lt-LT" sz="1800" b="1" u="sng" dirty="0">
                <a:solidFill>
                  <a:srgbClr val="C00000"/>
                </a:solidFill>
              </a:rPr>
              <a:t>ribą perstumti </a:t>
            </a:r>
            <a:r>
              <a:rPr lang="en-US" altLang="lt-LT" sz="1800" b="1" u="sng" dirty="0">
                <a:solidFill>
                  <a:srgbClr val="C00000"/>
                </a:solidFill>
              </a:rPr>
              <a:t>per 1 bit</a:t>
            </a:r>
            <a:r>
              <a:rPr lang="lt-LT" altLang="lt-LT" sz="1800" b="1" u="sng" dirty="0">
                <a:solidFill>
                  <a:srgbClr val="C00000"/>
                </a:solidFill>
              </a:rPr>
              <a:t>ą </a:t>
            </a:r>
            <a:endParaRPr lang="en-US" altLang="lt-LT" sz="1800" b="1" u="sng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lt-LT" sz="2000" b="1" i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2000" b="1" i="1" dirty="0"/>
              <a:t>Kaukės bus 2</a:t>
            </a:r>
            <a:r>
              <a:rPr lang="en-US" altLang="lt-LT" sz="2000" b="1" i="1" dirty="0"/>
              <a:t>55.255.255.240, </a:t>
            </a:r>
            <a:r>
              <a:rPr lang="en-US" altLang="lt-LT" sz="2000" b="1" i="1" dirty="0" err="1"/>
              <a:t>nes</a:t>
            </a:r>
            <a:r>
              <a:rPr lang="en-US" altLang="lt-LT" sz="2000" b="1" i="1" dirty="0"/>
              <a:t> </a:t>
            </a:r>
            <a:r>
              <a:rPr lang="lt-LT" altLang="lt-LT" sz="2000" b="1" i="1" dirty="0"/>
              <a:t>s</a:t>
            </a:r>
            <a:r>
              <a:rPr lang="en-US" altLang="lt-LT" sz="2000" b="1" i="1" dirty="0" err="1"/>
              <a:t>egment</a:t>
            </a:r>
            <a:r>
              <a:rPr lang="lt-LT" altLang="lt-LT" sz="2000" b="1" i="1" dirty="0"/>
              <a:t>ai po</a:t>
            </a:r>
            <a:r>
              <a:rPr lang="en-US" altLang="lt-LT" sz="2000" b="1" i="1" dirty="0"/>
              <a:t> </a:t>
            </a:r>
            <a:r>
              <a:rPr lang="lt-LT" altLang="lt-LT" sz="2000" b="1" i="1" dirty="0"/>
              <a:t>1</a:t>
            </a:r>
            <a:r>
              <a:rPr lang="en-US" altLang="lt-LT" sz="2000" b="1" i="1" dirty="0"/>
              <a:t>6</a:t>
            </a:r>
            <a:r>
              <a:rPr lang="lt-LT" altLang="lt-LT" sz="2000" b="1" i="1" dirty="0"/>
              <a:t> adresų</a:t>
            </a:r>
            <a:endParaRPr lang="en-US" altLang="lt-LT" sz="2000" b="1" i="1" dirty="0"/>
          </a:p>
        </p:txBody>
      </p:sp>
      <p:sp>
        <p:nvSpPr>
          <p:cNvPr id="60419" name="Text Box 2">
            <a:extLst>
              <a:ext uri="{FF2B5EF4-FFF2-40B4-BE49-F238E27FC236}">
                <a16:creationId xmlns:a16="http://schemas.microsoft.com/office/drawing/2014/main" id="{6D736531-4F6A-42C5-8F1F-12356551E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988" y="60404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8D8D724-05A5-48EC-B489-3CDAE781E0BC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lt-LT" altLang="lt-LT" sz="1400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FBC24B2-B655-4AAC-BC91-27C3936F7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58373" name="Text Box 4">
            <a:extLst>
              <a:ext uri="{FF2B5EF4-FFF2-40B4-BE49-F238E27FC236}">
                <a16:creationId xmlns:a16="http://schemas.microsoft.com/office/drawing/2014/main" id="{B0C9A3D2-6593-433F-BECD-0F9758D0D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9213"/>
            <a:ext cx="7294562" cy="5873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defRPr/>
            </a:pPr>
            <a:r>
              <a:rPr lang="lt-LT" altLang="lt-LT" sz="3200" b="1" dirty="0">
                <a:solidFill>
                  <a:schemeClr val="tx1"/>
                </a:solidFill>
                <a:latin typeface="+mn-lt"/>
              </a:rPr>
              <a:t>Daliname </a:t>
            </a:r>
            <a:r>
              <a:rPr lang="en-US" altLang="lt-LT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3.2.1.64/27 </a:t>
            </a:r>
            <a:r>
              <a:rPr lang="lt-LT" altLang="lt-LT" sz="3200" b="1" dirty="0">
                <a:solidFill>
                  <a:schemeClr val="tx1"/>
                </a:solidFill>
                <a:latin typeface="+mn-lt"/>
              </a:rPr>
              <a:t>į dvi dalis</a:t>
            </a:r>
          </a:p>
        </p:txBody>
      </p:sp>
      <p:grpSp>
        <p:nvGrpSpPr>
          <p:cNvPr id="60422" name="Group 6">
            <a:extLst>
              <a:ext uri="{FF2B5EF4-FFF2-40B4-BE49-F238E27FC236}">
                <a16:creationId xmlns:a16="http://schemas.microsoft.com/office/drawing/2014/main" id="{67127C20-2902-4CEE-B7BD-3586804E5D7A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001838"/>
            <a:ext cx="7699375" cy="2589212"/>
            <a:chOff x="158" y="845"/>
            <a:chExt cx="4850" cy="1631"/>
          </a:xfrm>
        </p:grpSpPr>
        <p:sp>
          <p:nvSpPr>
            <p:cNvPr id="60436" name="Rectangle 7">
              <a:extLst>
                <a:ext uri="{FF2B5EF4-FFF2-40B4-BE49-F238E27FC236}">
                  <a16:creationId xmlns:a16="http://schemas.microsoft.com/office/drawing/2014/main" id="{4C410756-84DE-467D-ACCB-C813189AF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845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grpSp>
          <p:nvGrpSpPr>
            <p:cNvPr id="60437" name="Group 8">
              <a:extLst>
                <a:ext uri="{FF2B5EF4-FFF2-40B4-BE49-F238E27FC236}">
                  <a16:creationId xmlns:a16="http://schemas.microsoft.com/office/drawing/2014/main" id="{EAE35411-9FAF-49B7-9B12-05C141C163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071"/>
              <a:ext cx="4215" cy="1239"/>
              <a:chOff x="567" y="1071"/>
              <a:chExt cx="4215" cy="1239"/>
            </a:xfrm>
          </p:grpSpPr>
          <p:grpSp>
            <p:nvGrpSpPr>
              <p:cNvPr id="60447" name="Group 9">
                <a:extLst>
                  <a:ext uri="{FF2B5EF4-FFF2-40B4-BE49-F238E27FC236}">
                    <a16:creationId xmlns:a16="http://schemas.microsoft.com/office/drawing/2014/main" id="{E0A27362-D2A8-4925-96A9-69DBD854A7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" y="1647"/>
                <a:ext cx="1191" cy="663"/>
                <a:chOff x="567" y="1647"/>
                <a:chExt cx="1191" cy="663"/>
              </a:xfrm>
            </p:grpSpPr>
            <p:grpSp>
              <p:nvGrpSpPr>
                <p:cNvPr id="60535" name="Group 10">
                  <a:extLst>
                    <a:ext uri="{FF2B5EF4-FFF2-40B4-BE49-F238E27FC236}">
                      <a16:creationId xmlns:a16="http://schemas.microsoft.com/office/drawing/2014/main" id="{746E5C36-1572-48E1-9503-D22C1EE73E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7" y="1647"/>
                  <a:ext cx="231" cy="183"/>
                  <a:chOff x="567" y="1647"/>
                  <a:chExt cx="231" cy="183"/>
                </a:xfrm>
              </p:grpSpPr>
              <p:sp>
                <p:nvSpPr>
                  <p:cNvPr id="60542" name="Rectangle 11">
                    <a:extLst>
                      <a:ext uri="{FF2B5EF4-FFF2-40B4-BE49-F238E27FC236}">
                        <a16:creationId xmlns:a16="http://schemas.microsoft.com/office/drawing/2014/main" id="{15A8DEB7-7BFF-4D73-9A81-87FEE020EE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64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60543" name="Rectangle 12">
                    <a:extLst>
                      <a:ext uri="{FF2B5EF4-FFF2-40B4-BE49-F238E27FC236}">
                        <a16:creationId xmlns:a16="http://schemas.microsoft.com/office/drawing/2014/main" id="{F18484A8-7852-4D09-BFEC-AB5605DDAF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" y="179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  <p:grpSp>
              <p:nvGrpSpPr>
                <p:cNvPr id="60536" name="Group 13">
                  <a:extLst>
                    <a:ext uri="{FF2B5EF4-FFF2-40B4-BE49-F238E27FC236}">
                      <a16:creationId xmlns:a16="http://schemas.microsoft.com/office/drawing/2014/main" id="{04602952-B258-465C-A7C1-1F74902045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27" y="2127"/>
                  <a:ext cx="231" cy="183"/>
                  <a:chOff x="1527" y="2127"/>
                  <a:chExt cx="231" cy="183"/>
                </a:xfrm>
              </p:grpSpPr>
              <p:sp>
                <p:nvSpPr>
                  <p:cNvPr id="60540" name="Rectangle 14">
                    <a:extLst>
                      <a:ext uri="{FF2B5EF4-FFF2-40B4-BE49-F238E27FC236}">
                        <a16:creationId xmlns:a16="http://schemas.microsoft.com/office/drawing/2014/main" id="{B001DABF-EA88-4B0E-8A91-2E9E8A9195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5" y="212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60541" name="Rectangle 15">
                    <a:extLst>
                      <a:ext uri="{FF2B5EF4-FFF2-40B4-BE49-F238E27FC236}">
                        <a16:creationId xmlns:a16="http://schemas.microsoft.com/office/drawing/2014/main" id="{DFC5CFDE-DF5A-4742-A858-CB7424FB0F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7" y="227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  <p:grpSp>
              <p:nvGrpSpPr>
                <p:cNvPr id="60537" name="Group 16">
                  <a:extLst>
                    <a:ext uri="{FF2B5EF4-FFF2-40B4-BE49-F238E27FC236}">
                      <a16:creationId xmlns:a16="http://schemas.microsoft.com/office/drawing/2014/main" id="{1DA11331-FEFB-4944-9A51-3B74CC7C19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7" y="1887"/>
                  <a:ext cx="231" cy="183"/>
                  <a:chOff x="1047" y="1887"/>
                  <a:chExt cx="231" cy="183"/>
                </a:xfrm>
              </p:grpSpPr>
              <p:sp>
                <p:nvSpPr>
                  <p:cNvPr id="60538" name="Rectangle 17">
                    <a:extLst>
                      <a:ext uri="{FF2B5EF4-FFF2-40B4-BE49-F238E27FC236}">
                        <a16:creationId xmlns:a16="http://schemas.microsoft.com/office/drawing/2014/main" id="{81BD9D0F-9E9C-4179-865D-2921881AD1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5" y="188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60539" name="Rectangle 18">
                    <a:extLst>
                      <a:ext uri="{FF2B5EF4-FFF2-40B4-BE49-F238E27FC236}">
                        <a16:creationId xmlns:a16="http://schemas.microsoft.com/office/drawing/2014/main" id="{9570B369-1066-4C43-9187-19A5063E1C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7" y="203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</p:grpSp>
          <p:sp>
            <p:nvSpPr>
              <p:cNvPr id="60448" name="Line 19">
                <a:extLst>
                  <a:ext uri="{FF2B5EF4-FFF2-40B4-BE49-F238E27FC236}">
                    <a16:creationId xmlns:a16="http://schemas.microsoft.com/office/drawing/2014/main" id="{19FD1C69-F8BC-4BE8-B1C7-CB89E2CF2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2" y="1343"/>
                <a:ext cx="624" cy="29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9" name="Line 20">
                <a:extLst>
                  <a:ext uri="{FF2B5EF4-FFF2-40B4-BE49-F238E27FC236}">
                    <a16:creationId xmlns:a16="http://schemas.microsoft.com/office/drawing/2014/main" id="{AC637B68-D880-49F1-817F-BD3B8D0BA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82" y="1343"/>
                <a:ext cx="326" cy="53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0" name="Line 21">
                <a:extLst>
                  <a:ext uri="{FF2B5EF4-FFF2-40B4-BE49-F238E27FC236}">
                    <a16:creationId xmlns:a16="http://schemas.microsoft.com/office/drawing/2014/main" id="{6FD8DB72-7D20-45B4-A25D-2910AF9B3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62" y="1343"/>
                <a:ext cx="27" cy="77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451" name="Group 22">
                <a:extLst>
                  <a:ext uri="{FF2B5EF4-FFF2-40B4-BE49-F238E27FC236}">
                    <a16:creationId xmlns:a16="http://schemas.microsoft.com/office/drawing/2014/main" id="{12761F97-81A1-4297-A112-CFD69E2F2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1" y="1647"/>
                <a:ext cx="1191" cy="663"/>
                <a:chOff x="3591" y="1647"/>
                <a:chExt cx="1191" cy="663"/>
              </a:xfrm>
            </p:grpSpPr>
            <p:grpSp>
              <p:nvGrpSpPr>
                <p:cNvPr id="60526" name="Group 23">
                  <a:extLst>
                    <a:ext uri="{FF2B5EF4-FFF2-40B4-BE49-F238E27FC236}">
                      <a16:creationId xmlns:a16="http://schemas.microsoft.com/office/drawing/2014/main" id="{5F05912F-3F08-4B3A-AD48-92D86A0C2A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91" y="1647"/>
                  <a:ext cx="231" cy="183"/>
                  <a:chOff x="3591" y="1647"/>
                  <a:chExt cx="231" cy="183"/>
                </a:xfrm>
              </p:grpSpPr>
              <p:sp>
                <p:nvSpPr>
                  <p:cNvPr id="60533" name="Rectangle 24">
                    <a:extLst>
                      <a:ext uri="{FF2B5EF4-FFF2-40B4-BE49-F238E27FC236}">
                        <a16:creationId xmlns:a16="http://schemas.microsoft.com/office/drawing/2014/main" id="{3BA14D0A-882D-4971-87C5-785EA9DDE1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9" y="164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60534" name="Rectangle 25">
                    <a:extLst>
                      <a:ext uri="{FF2B5EF4-FFF2-40B4-BE49-F238E27FC236}">
                        <a16:creationId xmlns:a16="http://schemas.microsoft.com/office/drawing/2014/main" id="{D8A6647A-4550-42B6-9652-F35263799B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91" y="179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  <p:grpSp>
              <p:nvGrpSpPr>
                <p:cNvPr id="60527" name="Group 26">
                  <a:extLst>
                    <a:ext uri="{FF2B5EF4-FFF2-40B4-BE49-F238E27FC236}">
                      <a16:creationId xmlns:a16="http://schemas.microsoft.com/office/drawing/2014/main" id="{B056E461-43EF-414E-A7AA-DA3328EBA6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1" y="2127"/>
                  <a:ext cx="231" cy="183"/>
                  <a:chOff x="4551" y="2127"/>
                  <a:chExt cx="231" cy="183"/>
                </a:xfrm>
              </p:grpSpPr>
              <p:sp>
                <p:nvSpPr>
                  <p:cNvPr id="60531" name="Rectangle 27">
                    <a:extLst>
                      <a:ext uri="{FF2B5EF4-FFF2-40B4-BE49-F238E27FC236}">
                        <a16:creationId xmlns:a16="http://schemas.microsoft.com/office/drawing/2014/main" id="{7E8921F6-A4CD-45FF-9C13-2D79BAE796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99" y="212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60532" name="Rectangle 28">
                    <a:extLst>
                      <a:ext uri="{FF2B5EF4-FFF2-40B4-BE49-F238E27FC236}">
                        <a16:creationId xmlns:a16="http://schemas.microsoft.com/office/drawing/2014/main" id="{7BD8E582-463B-4E30-B906-9AD57AA76C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51" y="227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  <p:grpSp>
              <p:nvGrpSpPr>
                <p:cNvPr id="60528" name="Group 29">
                  <a:extLst>
                    <a:ext uri="{FF2B5EF4-FFF2-40B4-BE49-F238E27FC236}">
                      <a16:creationId xmlns:a16="http://schemas.microsoft.com/office/drawing/2014/main" id="{2F843690-F403-4F58-BD69-F3B4D52640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71" y="1887"/>
                  <a:ext cx="231" cy="183"/>
                  <a:chOff x="4071" y="1887"/>
                  <a:chExt cx="231" cy="183"/>
                </a:xfrm>
              </p:grpSpPr>
              <p:sp>
                <p:nvSpPr>
                  <p:cNvPr id="60529" name="Rectangle 30">
                    <a:extLst>
                      <a:ext uri="{FF2B5EF4-FFF2-40B4-BE49-F238E27FC236}">
                        <a16:creationId xmlns:a16="http://schemas.microsoft.com/office/drawing/2014/main" id="{5AAE06EB-CE2F-4926-B5B4-B16FD5B090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19" y="188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60530" name="Rectangle 31">
                    <a:extLst>
                      <a:ext uri="{FF2B5EF4-FFF2-40B4-BE49-F238E27FC236}">
                        <a16:creationId xmlns:a16="http://schemas.microsoft.com/office/drawing/2014/main" id="{AC2D0289-3003-43CC-BD2E-95D4838894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203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</p:grpSp>
          <p:sp>
            <p:nvSpPr>
              <p:cNvPr id="60452" name="Line 32">
                <a:extLst>
                  <a:ext uri="{FF2B5EF4-FFF2-40B4-BE49-F238E27FC236}">
                    <a16:creationId xmlns:a16="http://schemas.microsoft.com/office/drawing/2014/main" id="{77F2EFFF-F4B7-4106-9B7A-4F4A2E916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26" y="1297"/>
                <a:ext cx="140" cy="34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3" name="Line 33">
                <a:extLst>
                  <a:ext uri="{FF2B5EF4-FFF2-40B4-BE49-F238E27FC236}">
                    <a16:creationId xmlns:a16="http://schemas.microsoft.com/office/drawing/2014/main" id="{B6253CC3-81BC-4871-A2AB-8A0A32680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52"/>
                <a:ext cx="204" cy="62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4" name="Line 34">
                <a:extLst>
                  <a:ext uri="{FF2B5EF4-FFF2-40B4-BE49-F238E27FC236}">
                    <a16:creationId xmlns:a16="http://schemas.microsoft.com/office/drawing/2014/main" id="{0053A690-7543-4769-B7F7-10D3929C8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4" y="1297"/>
                <a:ext cx="502" cy="82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5" name="Line 35">
                <a:extLst>
                  <a:ext uri="{FF2B5EF4-FFF2-40B4-BE49-F238E27FC236}">
                    <a16:creationId xmlns:a16="http://schemas.microsoft.com/office/drawing/2014/main" id="{4CD0B399-2C8B-4731-BD6B-DA06F2015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0" y="1207"/>
                <a:ext cx="79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6" name="Line 36">
                <a:extLst>
                  <a:ext uri="{FF2B5EF4-FFF2-40B4-BE49-F238E27FC236}">
                    <a16:creationId xmlns:a16="http://schemas.microsoft.com/office/drawing/2014/main" id="{39CE79A3-1B45-41B5-892D-CE981BCB9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0" y="1161"/>
                <a:ext cx="882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457" name="Group 37">
                <a:extLst>
                  <a:ext uri="{FF2B5EF4-FFF2-40B4-BE49-F238E27FC236}">
                    <a16:creationId xmlns:a16="http://schemas.microsoft.com/office/drawing/2014/main" id="{1F0271D3-BBEB-449D-938F-C4F27C7CC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081"/>
                <a:ext cx="533" cy="221"/>
                <a:chOff x="2532" y="1081"/>
                <a:chExt cx="533" cy="221"/>
              </a:xfrm>
            </p:grpSpPr>
            <p:sp>
              <p:nvSpPr>
                <p:cNvPr id="60504" name="Oval 38">
                  <a:extLst>
                    <a:ext uri="{FF2B5EF4-FFF2-40B4-BE49-F238E27FC236}">
                      <a16:creationId xmlns:a16="http://schemas.microsoft.com/office/drawing/2014/main" id="{87DA94D8-658E-4C79-8DF0-0CD4BB80A6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1179"/>
                  <a:ext cx="520" cy="123"/>
                </a:xfrm>
                <a:prstGeom prst="ellipse">
                  <a:avLst/>
                </a:prstGeom>
                <a:solidFill>
                  <a:srgbClr val="0078AA"/>
                </a:solidFill>
                <a:ln w="324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0505" name="Rectangle 39">
                  <a:extLst>
                    <a:ext uri="{FF2B5EF4-FFF2-40B4-BE49-F238E27FC236}">
                      <a16:creationId xmlns:a16="http://schemas.microsoft.com/office/drawing/2014/main" id="{CA8930AB-63D4-4464-900A-DC56889B2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2" y="1150"/>
                  <a:ext cx="525" cy="90"/>
                </a:xfrm>
                <a:prstGeom prst="rect">
                  <a:avLst/>
                </a:prstGeom>
                <a:solidFill>
                  <a:srgbClr val="0078A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0506" name="Rectangle 40">
                  <a:extLst>
                    <a:ext uri="{FF2B5EF4-FFF2-40B4-BE49-F238E27FC236}">
                      <a16:creationId xmlns:a16="http://schemas.microsoft.com/office/drawing/2014/main" id="{16F14D85-E51B-4DCE-A9E7-1C8FF98B0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2" y="1150"/>
                  <a:ext cx="525" cy="90"/>
                </a:xfrm>
                <a:prstGeom prst="rect">
                  <a:avLst/>
                </a:prstGeom>
                <a:solidFill>
                  <a:srgbClr val="0078A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0507" name="Oval 41">
                  <a:extLst>
                    <a:ext uri="{FF2B5EF4-FFF2-40B4-BE49-F238E27FC236}">
                      <a16:creationId xmlns:a16="http://schemas.microsoft.com/office/drawing/2014/main" id="{0E49BE67-4462-4C97-9AC8-B824D5A91A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1081"/>
                  <a:ext cx="520" cy="123"/>
                </a:xfrm>
                <a:prstGeom prst="ellipse">
                  <a:avLst/>
                </a:prstGeom>
                <a:solidFill>
                  <a:srgbClr val="00B4FF"/>
                </a:solidFill>
                <a:ln w="324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0508" name="Freeform 42">
                  <a:extLst>
                    <a:ext uri="{FF2B5EF4-FFF2-40B4-BE49-F238E27FC236}">
                      <a16:creationId xmlns:a16="http://schemas.microsoft.com/office/drawing/2014/main" id="{8E88671F-0B03-4525-A4F0-B957D900E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2" y="1099"/>
                  <a:ext cx="166" cy="36"/>
                </a:xfrm>
                <a:custGeom>
                  <a:avLst/>
                  <a:gdLst>
                    <a:gd name="T0" fmla="*/ 0 w 206"/>
                    <a:gd name="T1" fmla="*/ 1 h 68"/>
                    <a:gd name="T2" fmla="*/ 1 w 206"/>
                    <a:gd name="T3" fmla="*/ 1 h 68"/>
                    <a:gd name="T4" fmla="*/ 1 w 206"/>
                    <a:gd name="T5" fmla="*/ 1 h 68"/>
                    <a:gd name="T6" fmla="*/ 1 w 206"/>
                    <a:gd name="T7" fmla="*/ 1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1 h 68"/>
                    <a:gd name="T14" fmla="*/ 0 w 206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0" y="53"/>
                      </a:moveTo>
                      <a:lnTo>
                        <a:pt x="45" y="68"/>
                      </a:lnTo>
                      <a:lnTo>
                        <a:pt x="157" y="23"/>
                      </a:lnTo>
                      <a:lnTo>
                        <a:pt x="206" y="37"/>
                      </a:lnTo>
                      <a:lnTo>
                        <a:pt x="180" y="0"/>
                      </a:lnTo>
                      <a:lnTo>
                        <a:pt x="49" y="0"/>
                      </a:lnTo>
                      <a:lnTo>
                        <a:pt x="102" y="1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09" name="Freeform 43">
                  <a:extLst>
                    <a:ext uri="{FF2B5EF4-FFF2-40B4-BE49-F238E27FC236}">
                      <a16:creationId xmlns:a16="http://schemas.microsoft.com/office/drawing/2014/main" id="{3A84DCEA-1F35-4E7C-A31E-747C5725C9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2" y="1099"/>
                  <a:ext cx="166" cy="36"/>
                </a:xfrm>
                <a:custGeom>
                  <a:avLst/>
                  <a:gdLst>
                    <a:gd name="T0" fmla="*/ 0 w 206"/>
                    <a:gd name="T1" fmla="*/ 1 h 68"/>
                    <a:gd name="T2" fmla="*/ 1 w 206"/>
                    <a:gd name="T3" fmla="*/ 1 h 68"/>
                    <a:gd name="T4" fmla="*/ 1 w 206"/>
                    <a:gd name="T5" fmla="*/ 1 h 68"/>
                    <a:gd name="T6" fmla="*/ 1 w 206"/>
                    <a:gd name="T7" fmla="*/ 1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1 h 68"/>
                    <a:gd name="T14" fmla="*/ 0 w 206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0" y="53"/>
                      </a:moveTo>
                      <a:lnTo>
                        <a:pt x="45" y="68"/>
                      </a:lnTo>
                      <a:lnTo>
                        <a:pt x="157" y="23"/>
                      </a:lnTo>
                      <a:lnTo>
                        <a:pt x="206" y="37"/>
                      </a:lnTo>
                      <a:lnTo>
                        <a:pt x="180" y="0"/>
                      </a:lnTo>
                      <a:lnTo>
                        <a:pt x="49" y="0"/>
                      </a:lnTo>
                      <a:lnTo>
                        <a:pt x="102" y="1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10" name="Freeform 44">
                  <a:extLst>
                    <a:ext uri="{FF2B5EF4-FFF2-40B4-BE49-F238E27FC236}">
                      <a16:creationId xmlns:a16="http://schemas.microsoft.com/office/drawing/2014/main" id="{7A54D9D9-0078-4E65-827A-82E9BE855A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4" y="1150"/>
                  <a:ext cx="164" cy="38"/>
                </a:xfrm>
                <a:custGeom>
                  <a:avLst/>
                  <a:gdLst>
                    <a:gd name="T0" fmla="*/ 1 w 206"/>
                    <a:gd name="T1" fmla="*/ 1 h 73"/>
                    <a:gd name="T2" fmla="*/ 1 w 206"/>
                    <a:gd name="T3" fmla="*/ 0 h 73"/>
                    <a:gd name="T4" fmla="*/ 1 w 206"/>
                    <a:gd name="T5" fmla="*/ 1 h 73"/>
                    <a:gd name="T6" fmla="*/ 0 w 206"/>
                    <a:gd name="T7" fmla="*/ 1 h 73"/>
                    <a:gd name="T8" fmla="*/ 1 w 206"/>
                    <a:gd name="T9" fmla="*/ 1 h 73"/>
                    <a:gd name="T10" fmla="*/ 1 w 206"/>
                    <a:gd name="T11" fmla="*/ 1 h 73"/>
                    <a:gd name="T12" fmla="*/ 1 w 206"/>
                    <a:gd name="T13" fmla="*/ 1 h 73"/>
                    <a:gd name="T14" fmla="*/ 1 w 206"/>
                    <a:gd name="T15" fmla="*/ 1 h 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73"/>
                    <a:gd name="T26" fmla="*/ 206 w 206"/>
                    <a:gd name="T27" fmla="*/ 73 h 7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73">
                      <a:moveTo>
                        <a:pt x="206" y="14"/>
                      </a:moveTo>
                      <a:lnTo>
                        <a:pt x="161" y="0"/>
                      </a:lnTo>
                      <a:lnTo>
                        <a:pt x="54" y="45"/>
                      </a:lnTo>
                      <a:lnTo>
                        <a:pt x="0" y="30"/>
                      </a:lnTo>
                      <a:lnTo>
                        <a:pt x="26" y="73"/>
                      </a:lnTo>
                      <a:lnTo>
                        <a:pt x="161" y="73"/>
                      </a:lnTo>
                      <a:lnTo>
                        <a:pt x="103" y="57"/>
                      </a:lnTo>
                      <a:lnTo>
                        <a:pt x="20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11" name="Freeform 45">
                  <a:extLst>
                    <a:ext uri="{FF2B5EF4-FFF2-40B4-BE49-F238E27FC236}">
                      <a16:creationId xmlns:a16="http://schemas.microsoft.com/office/drawing/2014/main" id="{E9274934-F01F-4DD5-88AF-4E57DD913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4" y="1150"/>
                  <a:ext cx="164" cy="38"/>
                </a:xfrm>
                <a:custGeom>
                  <a:avLst/>
                  <a:gdLst>
                    <a:gd name="T0" fmla="*/ 1 w 206"/>
                    <a:gd name="T1" fmla="*/ 1 h 73"/>
                    <a:gd name="T2" fmla="*/ 1 w 206"/>
                    <a:gd name="T3" fmla="*/ 0 h 73"/>
                    <a:gd name="T4" fmla="*/ 1 w 206"/>
                    <a:gd name="T5" fmla="*/ 1 h 73"/>
                    <a:gd name="T6" fmla="*/ 0 w 206"/>
                    <a:gd name="T7" fmla="*/ 1 h 73"/>
                    <a:gd name="T8" fmla="*/ 1 w 206"/>
                    <a:gd name="T9" fmla="*/ 1 h 73"/>
                    <a:gd name="T10" fmla="*/ 1 w 206"/>
                    <a:gd name="T11" fmla="*/ 1 h 73"/>
                    <a:gd name="T12" fmla="*/ 1 w 206"/>
                    <a:gd name="T13" fmla="*/ 1 h 73"/>
                    <a:gd name="T14" fmla="*/ 1 w 206"/>
                    <a:gd name="T15" fmla="*/ 1 h 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73"/>
                    <a:gd name="T26" fmla="*/ 206 w 206"/>
                    <a:gd name="T27" fmla="*/ 73 h 7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73">
                      <a:moveTo>
                        <a:pt x="206" y="14"/>
                      </a:moveTo>
                      <a:lnTo>
                        <a:pt x="161" y="0"/>
                      </a:lnTo>
                      <a:lnTo>
                        <a:pt x="54" y="45"/>
                      </a:lnTo>
                      <a:lnTo>
                        <a:pt x="0" y="30"/>
                      </a:lnTo>
                      <a:lnTo>
                        <a:pt x="26" y="73"/>
                      </a:lnTo>
                      <a:lnTo>
                        <a:pt x="161" y="73"/>
                      </a:lnTo>
                      <a:lnTo>
                        <a:pt x="103" y="57"/>
                      </a:lnTo>
                      <a:lnTo>
                        <a:pt x="20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12" name="Freeform 46">
                  <a:extLst>
                    <a:ext uri="{FF2B5EF4-FFF2-40B4-BE49-F238E27FC236}">
                      <a16:creationId xmlns:a16="http://schemas.microsoft.com/office/drawing/2014/main" id="{18FFDF77-1EE0-42DB-BC62-D8066E00F8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5" y="1098"/>
                  <a:ext cx="163" cy="33"/>
                </a:xfrm>
                <a:custGeom>
                  <a:avLst/>
                  <a:gdLst>
                    <a:gd name="T0" fmla="*/ 0 w 206"/>
                    <a:gd name="T1" fmla="*/ 0 h 68"/>
                    <a:gd name="T2" fmla="*/ 1 w 206"/>
                    <a:gd name="T3" fmla="*/ 0 h 68"/>
                    <a:gd name="T4" fmla="*/ 1 w 206"/>
                    <a:gd name="T5" fmla="*/ 0 h 68"/>
                    <a:gd name="T6" fmla="*/ 1 w 206"/>
                    <a:gd name="T7" fmla="*/ 0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0 h 68"/>
                    <a:gd name="T14" fmla="*/ 0 w 206"/>
                    <a:gd name="T15" fmla="*/ 0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0" y="14"/>
                      </a:moveTo>
                      <a:lnTo>
                        <a:pt x="45" y="0"/>
                      </a:lnTo>
                      <a:lnTo>
                        <a:pt x="157" y="41"/>
                      </a:lnTo>
                      <a:lnTo>
                        <a:pt x="206" y="30"/>
                      </a:lnTo>
                      <a:lnTo>
                        <a:pt x="180" y="68"/>
                      </a:lnTo>
                      <a:lnTo>
                        <a:pt x="49" y="68"/>
                      </a:lnTo>
                      <a:lnTo>
                        <a:pt x="103" y="57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13" name="Freeform 47">
                  <a:extLst>
                    <a:ext uri="{FF2B5EF4-FFF2-40B4-BE49-F238E27FC236}">
                      <a16:creationId xmlns:a16="http://schemas.microsoft.com/office/drawing/2014/main" id="{1E6A7244-3C9C-4308-A1C2-3FA867FE53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5" y="1098"/>
                  <a:ext cx="163" cy="33"/>
                </a:xfrm>
                <a:custGeom>
                  <a:avLst/>
                  <a:gdLst>
                    <a:gd name="T0" fmla="*/ 0 w 206"/>
                    <a:gd name="T1" fmla="*/ 0 h 68"/>
                    <a:gd name="T2" fmla="*/ 1 w 206"/>
                    <a:gd name="T3" fmla="*/ 0 h 68"/>
                    <a:gd name="T4" fmla="*/ 1 w 206"/>
                    <a:gd name="T5" fmla="*/ 0 h 68"/>
                    <a:gd name="T6" fmla="*/ 1 w 206"/>
                    <a:gd name="T7" fmla="*/ 0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0 h 68"/>
                    <a:gd name="T14" fmla="*/ 0 w 206"/>
                    <a:gd name="T15" fmla="*/ 0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0" y="14"/>
                      </a:moveTo>
                      <a:lnTo>
                        <a:pt x="45" y="0"/>
                      </a:lnTo>
                      <a:lnTo>
                        <a:pt x="157" y="41"/>
                      </a:lnTo>
                      <a:lnTo>
                        <a:pt x="206" y="30"/>
                      </a:lnTo>
                      <a:lnTo>
                        <a:pt x="180" y="68"/>
                      </a:lnTo>
                      <a:lnTo>
                        <a:pt x="49" y="68"/>
                      </a:lnTo>
                      <a:lnTo>
                        <a:pt x="103" y="57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14" name="Freeform 48">
                  <a:extLst>
                    <a:ext uri="{FF2B5EF4-FFF2-40B4-BE49-F238E27FC236}">
                      <a16:creationId xmlns:a16="http://schemas.microsoft.com/office/drawing/2014/main" id="{FCAC7C62-D3F8-4454-B0BB-C30E2DEF42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155"/>
                  <a:ext cx="163" cy="35"/>
                </a:xfrm>
                <a:custGeom>
                  <a:avLst/>
                  <a:gdLst>
                    <a:gd name="T0" fmla="*/ 1 w 206"/>
                    <a:gd name="T1" fmla="*/ 1 h 68"/>
                    <a:gd name="T2" fmla="*/ 1 w 206"/>
                    <a:gd name="T3" fmla="*/ 1 h 68"/>
                    <a:gd name="T4" fmla="*/ 1 w 206"/>
                    <a:gd name="T5" fmla="*/ 1 h 68"/>
                    <a:gd name="T6" fmla="*/ 0 w 206"/>
                    <a:gd name="T7" fmla="*/ 1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1 h 68"/>
                    <a:gd name="T14" fmla="*/ 1 w 206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206" y="53"/>
                      </a:moveTo>
                      <a:lnTo>
                        <a:pt x="162" y="68"/>
                      </a:lnTo>
                      <a:lnTo>
                        <a:pt x="53" y="22"/>
                      </a:lnTo>
                      <a:lnTo>
                        <a:pt x="0" y="37"/>
                      </a:lnTo>
                      <a:lnTo>
                        <a:pt x="27" y="0"/>
                      </a:lnTo>
                      <a:lnTo>
                        <a:pt x="162" y="0"/>
                      </a:lnTo>
                      <a:lnTo>
                        <a:pt x="104" y="10"/>
                      </a:lnTo>
                      <a:lnTo>
                        <a:pt x="206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15" name="Freeform 49">
                  <a:extLst>
                    <a:ext uri="{FF2B5EF4-FFF2-40B4-BE49-F238E27FC236}">
                      <a16:creationId xmlns:a16="http://schemas.microsoft.com/office/drawing/2014/main" id="{D84DC271-AD8F-4468-B57D-5DF5CAB6B7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155"/>
                  <a:ext cx="163" cy="35"/>
                </a:xfrm>
                <a:custGeom>
                  <a:avLst/>
                  <a:gdLst>
                    <a:gd name="T0" fmla="*/ 1 w 206"/>
                    <a:gd name="T1" fmla="*/ 1 h 68"/>
                    <a:gd name="T2" fmla="*/ 1 w 206"/>
                    <a:gd name="T3" fmla="*/ 1 h 68"/>
                    <a:gd name="T4" fmla="*/ 1 w 206"/>
                    <a:gd name="T5" fmla="*/ 1 h 68"/>
                    <a:gd name="T6" fmla="*/ 0 w 206"/>
                    <a:gd name="T7" fmla="*/ 1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1 h 68"/>
                    <a:gd name="T14" fmla="*/ 1 w 206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206" y="53"/>
                      </a:moveTo>
                      <a:lnTo>
                        <a:pt x="162" y="68"/>
                      </a:lnTo>
                      <a:lnTo>
                        <a:pt x="53" y="22"/>
                      </a:lnTo>
                      <a:lnTo>
                        <a:pt x="0" y="37"/>
                      </a:lnTo>
                      <a:lnTo>
                        <a:pt x="27" y="0"/>
                      </a:lnTo>
                      <a:lnTo>
                        <a:pt x="162" y="0"/>
                      </a:lnTo>
                      <a:lnTo>
                        <a:pt x="104" y="10"/>
                      </a:lnTo>
                      <a:lnTo>
                        <a:pt x="206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16" name="Freeform 50">
                  <a:extLst>
                    <a:ext uri="{FF2B5EF4-FFF2-40B4-BE49-F238E27FC236}">
                      <a16:creationId xmlns:a16="http://schemas.microsoft.com/office/drawing/2014/main" id="{AF9F4110-2919-45BB-8A79-4F95E7EC5B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5" y="1102"/>
                  <a:ext cx="165" cy="35"/>
                </a:xfrm>
                <a:custGeom>
                  <a:avLst/>
                  <a:gdLst>
                    <a:gd name="T0" fmla="*/ 0 w 208"/>
                    <a:gd name="T1" fmla="*/ 0 h 69"/>
                    <a:gd name="T2" fmla="*/ 0 w 208"/>
                    <a:gd name="T3" fmla="*/ 0 h 69"/>
                    <a:gd name="T4" fmla="*/ 0 w 208"/>
                    <a:gd name="T5" fmla="*/ 0 h 69"/>
                    <a:gd name="T6" fmla="*/ 0 w 208"/>
                    <a:gd name="T7" fmla="*/ 0 h 69"/>
                    <a:gd name="T8" fmla="*/ 0 w 208"/>
                    <a:gd name="T9" fmla="*/ 0 h 69"/>
                    <a:gd name="T10" fmla="*/ 0 w 208"/>
                    <a:gd name="T11" fmla="*/ 0 h 69"/>
                    <a:gd name="T12" fmla="*/ 0 w 208"/>
                    <a:gd name="T13" fmla="*/ 0 h 69"/>
                    <a:gd name="T14" fmla="*/ 0 w 208"/>
                    <a:gd name="T15" fmla="*/ 0 h 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8"/>
                    <a:gd name="T25" fmla="*/ 0 h 69"/>
                    <a:gd name="T26" fmla="*/ 208 w 208"/>
                    <a:gd name="T27" fmla="*/ 69 h 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8" h="69">
                      <a:moveTo>
                        <a:pt x="0" y="54"/>
                      </a:moveTo>
                      <a:lnTo>
                        <a:pt x="46" y="69"/>
                      </a:lnTo>
                      <a:lnTo>
                        <a:pt x="158" y="23"/>
                      </a:lnTo>
                      <a:lnTo>
                        <a:pt x="208" y="38"/>
                      </a:lnTo>
                      <a:lnTo>
                        <a:pt x="180" y="0"/>
                      </a:lnTo>
                      <a:lnTo>
                        <a:pt x="49" y="0"/>
                      </a:lnTo>
                      <a:lnTo>
                        <a:pt x="104" y="12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17" name="Freeform 51">
                  <a:extLst>
                    <a:ext uri="{FF2B5EF4-FFF2-40B4-BE49-F238E27FC236}">
                      <a16:creationId xmlns:a16="http://schemas.microsoft.com/office/drawing/2014/main" id="{26170E34-6BA3-424E-966B-0B7386200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5" y="1102"/>
                  <a:ext cx="165" cy="35"/>
                </a:xfrm>
                <a:custGeom>
                  <a:avLst/>
                  <a:gdLst>
                    <a:gd name="T0" fmla="*/ 0 w 208"/>
                    <a:gd name="T1" fmla="*/ 0 h 69"/>
                    <a:gd name="T2" fmla="*/ 0 w 208"/>
                    <a:gd name="T3" fmla="*/ 0 h 69"/>
                    <a:gd name="T4" fmla="*/ 0 w 208"/>
                    <a:gd name="T5" fmla="*/ 0 h 69"/>
                    <a:gd name="T6" fmla="*/ 0 w 208"/>
                    <a:gd name="T7" fmla="*/ 0 h 69"/>
                    <a:gd name="T8" fmla="*/ 0 w 208"/>
                    <a:gd name="T9" fmla="*/ 0 h 69"/>
                    <a:gd name="T10" fmla="*/ 0 w 208"/>
                    <a:gd name="T11" fmla="*/ 0 h 69"/>
                    <a:gd name="T12" fmla="*/ 0 w 208"/>
                    <a:gd name="T13" fmla="*/ 0 h 69"/>
                    <a:gd name="T14" fmla="*/ 0 w 208"/>
                    <a:gd name="T15" fmla="*/ 0 h 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8"/>
                    <a:gd name="T25" fmla="*/ 0 h 69"/>
                    <a:gd name="T26" fmla="*/ 208 w 208"/>
                    <a:gd name="T27" fmla="*/ 69 h 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8" h="69">
                      <a:moveTo>
                        <a:pt x="0" y="54"/>
                      </a:moveTo>
                      <a:lnTo>
                        <a:pt x="46" y="69"/>
                      </a:lnTo>
                      <a:lnTo>
                        <a:pt x="158" y="23"/>
                      </a:lnTo>
                      <a:lnTo>
                        <a:pt x="208" y="38"/>
                      </a:lnTo>
                      <a:lnTo>
                        <a:pt x="180" y="0"/>
                      </a:lnTo>
                      <a:lnTo>
                        <a:pt x="49" y="0"/>
                      </a:lnTo>
                      <a:lnTo>
                        <a:pt x="104" y="12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18" name="Freeform 52">
                  <a:extLst>
                    <a:ext uri="{FF2B5EF4-FFF2-40B4-BE49-F238E27FC236}">
                      <a16:creationId xmlns:a16="http://schemas.microsoft.com/office/drawing/2014/main" id="{3AE3BD02-FC2C-4B16-934C-6E7C8D1766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8" y="1154"/>
                  <a:ext cx="165" cy="36"/>
                </a:xfrm>
                <a:custGeom>
                  <a:avLst/>
                  <a:gdLst>
                    <a:gd name="T0" fmla="*/ 1 w 207"/>
                    <a:gd name="T1" fmla="*/ 0 h 72"/>
                    <a:gd name="T2" fmla="*/ 1 w 207"/>
                    <a:gd name="T3" fmla="*/ 0 h 72"/>
                    <a:gd name="T4" fmla="*/ 1 w 207"/>
                    <a:gd name="T5" fmla="*/ 0 h 72"/>
                    <a:gd name="T6" fmla="*/ 0 w 207"/>
                    <a:gd name="T7" fmla="*/ 0 h 72"/>
                    <a:gd name="T8" fmla="*/ 1 w 207"/>
                    <a:gd name="T9" fmla="*/ 0 h 72"/>
                    <a:gd name="T10" fmla="*/ 1 w 207"/>
                    <a:gd name="T11" fmla="*/ 0 h 72"/>
                    <a:gd name="T12" fmla="*/ 1 w 207"/>
                    <a:gd name="T13" fmla="*/ 0 h 72"/>
                    <a:gd name="T14" fmla="*/ 1 w 207"/>
                    <a:gd name="T15" fmla="*/ 0 h 7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7"/>
                    <a:gd name="T25" fmla="*/ 0 h 72"/>
                    <a:gd name="T26" fmla="*/ 207 w 207"/>
                    <a:gd name="T27" fmla="*/ 72 h 7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7" h="72">
                      <a:moveTo>
                        <a:pt x="207" y="14"/>
                      </a:moveTo>
                      <a:lnTo>
                        <a:pt x="161" y="0"/>
                      </a:lnTo>
                      <a:lnTo>
                        <a:pt x="53" y="45"/>
                      </a:lnTo>
                      <a:lnTo>
                        <a:pt x="0" y="30"/>
                      </a:lnTo>
                      <a:lnTo>
                        <a:pt x="27" y="72"/>
                      </a:lnTo>
                      <a:lnTo>
                        <a:pt x="161" y="72"/>
                      </a:lnTo>
                      <a:lnTo>
                        <a:pt x="102" y="57"/>
                      </a:lnTo>
                      <a:lnTo>
                        <a:pt x="207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19" name="Freeform 53">
                  <a:extLst>
                    <a:ext uri="{FF2B5EF4-FFF2-40B4-BE49-F238E27FC236}">
                      <a16:creationId xmlns:a16="http://schemas.microsoft.com/office/drawing/2014/main" id="{F781395A-0A86-4181-BA0A-48006FFC38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8" y="1154"/>
                  <a:ext cx="165" cy="36"/>
                </a:xfrm>
                <a:custGeom>
                  <a:avLst/>
                  <a:gdLst>
                    <a:gd name="T0" fmla="*/ 1 w 207"/>
                    <a:gd name="T1" fmla="*/ 0 h 72"/>
                    <a:gd name="T2" fmla="*/ 1 w 207"/>
                    <a:gd name="T3" fmla="*/ 0 h 72"/>
                    <a:gd name="T4" fmla="*/ 1 w 207"/>
                    <a:gd name="T5" fmla="*/ 0 h 72"/>
                    <a:gd name="T6" fmla="*/ 0 w 207"/>
                    <a:gd name="T7" fmla="*/ 0 h 72"/>
                    <a:gd name="T8" fmla="*/ 1 w 207"/>
                    <a:gd name="T9" fmla="*/ 0 h 72"/>
                    <a:gd name="T10" fmla="*/ 1 w 207"/>
                    <a:gd name="T11" fmla="*/ 0 h 72"/>
                    <a:gd name="T12" fmla="*/ 1 w 207"/>
                    <a:gd name="T13" fmla="*/ 0 h 72"/>
                    <a:gd name="T14" fmla="*/ 1 w 207"/>
                    <a:gd name="T15" fmla="*/ 0 h 7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7"/>
                    <a:gd name="T25" fmla="*/ 0 h 72"/>
                    <a:gd name="T26" fmla="*/ 207 w 207"/>
                    <a:gd name="T27" fmla="*/ 72 h 7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7" h="72">
                      <a:moveTo>
                        <a:pt x="207" y="14"/>
                      </a:moveTo>
                      <a:lnTo>
                        <a:pt x="161" y="0"/>
                      </a:lnTo>
                      <a:lnTo>
                        <a:pt x="53" y="45"/>
                      </a:lnTo>
                      <a:lnTo>
                        <a:pt x="0" y="30"/>
                      </a:lnTo>
                      <a:lnTo>
                        <a:pt x="27" y="72"/>
                      </a:lnTo>
                      <a:lnTo>
                        <a:pt x="161" y="72"/>
                      </a:lnTo>
                      <a:lnTo>
                        <a:pt x="102" y="57"/>
                      </a:lnTo>
                      <a:lnTo>
                        <a:pt x="207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20" name="Freeform 54">
                  <a:extLst>
                    <a:ext uri="{FF2B5EF4-FFF2-40B4-BE49-F238E27FC236}">
                      <a16:creationId xmlns:a16="http://schemas.microsoft.com/office/drawing/2014/main" id="{7C84897F-CB59-47CC-B6F3-E1DFFEDE88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8" y="1099"/>
                  <a:ext cx="163" cy="36"/>
                </a:xfrm>
                <a:custGeom>
                  <a:avLst/>
                  <a:gdLst>
                    <a:gd name="T0" fmla="*/ 0 w 205"/>
                    <a:gd name="T1" fmla="*/ 1 h 68"/>
                    <a:gd name="T2" fmla="*/ 1 w 205"/>
                    <a:gd name="T3" fmla="*/ 0 h 68"/>
                    <a:gd name="T4" fmla="*/ 1 w 205"/>
                    <a:gd name="T5" fmla="*/ 1 h 68"/>
                    <a:gd name="T6" fmla="*/ 1 w 205"/>
                    <a:gd name="T7" fmla="*/ 1 h 68"/>
                    <a:gd name="T8" fmla="*/ 1 w 205"/>
                    <a:gd name="T9" fmla="*/ 1 h 68"/>
                    <a:gd name="T10" fmla="*/ 1 w 205"/>
                    <a:gd name="T11" fmla="*/ 1 h 68"/>
                    <a:gd name="T12" fmla="*/ 1 w 205"/>
                    <a:gd name="T13" fmla="*/ 1 h 68"/>
                    <a:gd name="T14" fmla="*/ 0 w 205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5"/>
                    <a:gd name="T25" fmla="*/ 0 h 68"/>
                    <a:gd name="T26" fmla="*/ 205 w 205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5" h="68">
                      <a:moveTo>
                        <a:pt x="0" y="15"/>
                      </a:moveTo>
                      <a:lnTo>
                        <a:pt x="45" y="0"/>
                      </a:lnTo>
                      <a:lnTo>
                        <a:pt x="156" y="41"/>
                      </a:lnTo>
                      <a:lnTo>
                        <a:pt x="205" y="31"/>
                      </a:lnTo>
                      <a:lnTo>
                        <a:pt x="179" y="68"/>
                      </a:lnTo>
                      <a:lnTo>
                        <a:pt x="49" y="68"/>
                      </a:lnTo>
                      <a:lnTo>
                        <a:pt x="103" y="57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21" name="Freeform 55">
                  <a:extLst>
                    <a:ext uri="{FF2B5EF4-FFF2-40B4-BE49-F238E27FC236}">
                      <a16:creationId xmlns:a16="http://schemas.microsoft.com/office/drawing/2014/main" id="{ABF1F49C-5AF8-43F9-8327-D5311B6E1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8" y="1099"/>
                  <a:ext cx="163" cy="36"/>
                </a:xfrm>
                <a:custGeom>
                  <a:avLst/>
                  <a:gdLst>
                    <a:gd name="T0" fmla="*/ 0 w 205"/>
                    <a:gd name="T1" fmla="*/ 1 h 68"/>
                    <a:gd name="T2" fmla="*/ 1 w 205"/>
                    <a:gd name="T3" fmla="*/ 0 h 68"/>
                    <a:gd name="T4" fmla="*/ 1 w 205"/>
                    <a:gd name="T5" fmla="*/ 1 h 68"/>
                    <a:gd name="T6" fmla="*/ 1 w 205"/>
                    <a:gd name="T7" fmla="*/ 1 h 68"/>
                    <a:gd name="T8" fmla="*/ 1 w 205"/>
                    <a:gd name="T9" fmla="*/ 1 h 68"/>
                    <a:gd name="T10" fmla="*/ 1 w 205"/>
                    <a:gd name="T11" fmla="*/ 1 h 68"/>
                    <a:gd name="T12" fmla="*/ 1 w 205"/>
                    <a:gd name="T13" fmla="*/ 1 h 68"/>
                    <a:gd name="T14" fmla="*/ 0 w 205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5"/>
                    <a:gd name="T25" fmla="*/ 0 h 68"/>
                    <a:gd name="T26" fmla="*/ 205 w 205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5" h="68">
                      <a:moveTo>
                        <a:pt x="0" y="15"/>
                      </a:moveTo>
                      <a:lnTo>
                        <a:pt x="45" y="0"/>
                      </a:lnTo>
                      <a:lnTo>
                        <a:pt x="156" y="41"/>
                      </a:lnTo>
                      <a:lnTo>
                        <a:pt x="205" y="31"/>
                      </a:lnTo>
                      <a:lnTo>
                        <a:pt x="179" y="68"/>
                      </a:lnTo>
                      <a:lnTo>
                        <a:pt x="49" y="68"/>
                      </a:lnTo>
                      <a:lnTo>
                        <a:pt x="103" y="57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22" name="Freeform 56">
                  <a:extLst>
                    <a:ext uri="{FF2B5EF4-FFF2-40B4-BE49-F238E27FC236}">
                      <a16:creationId xmlns:a16="http://schemas.microsoft.com/office/drawing/2014/main" id="{E72E78B7-7DC7-439B-B85C-6B5B408607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158"/>
                  <a:ext cx="165" cy="35"/>
                </a:xfrm>
                <a:custGeom>
                  <a:avLst/>
                  <a:gdLst>
                    <a:gd name="T0" fmla="*/ 0 w 208"/>
                    <a:gd name="T1" fmla="*/ 1 h 68"/>
                    <a:gd name="T2" fmla="*/ 0 w 208"/>
                    <a:gd name="T3" fmla="*/ 1 h 68"/>
                    <a:gd name="T4" fmla="*/ 0 w 208"/>
                    <a:gd name="T5" fmla="*/ 1 h 68"/>
                    <a:gd name="T6" fmla="*/ 0 w 208"/>
                    <a:gd name="T7" fmla="*/ 1 h 68"/>
                    <a:gd name="T8" fmla="*/ 0 w 208"/>
                    <a:gd name="T9" fmla="*/ 0 h 68"/>
                    <a:gd name="T10" fmla="*/ 0 w 208"/>
                    <a:gd name="T11" fmla="*/ 0 h 68"/>
                    <a:gd name="T12" fmla="*/ 0 w 208"/>
                    <a:gd name="T13" fmla="*/ 1 h 68"/>
                    <a:gd name="T14" fmla="*/ 0 w 208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8"/>
                    <a:gd name="T25" fmla="*/ 0 h 68"/>
                    <a:gd name="T26" fmla="*/ 208 w 208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8" h="68">
                      <a:moveTo>
                        <a:pt x="208" y="54"/>
                      </a:moveTo>
                      <a:lnTo>
                        <a:pt x="162" y="68"/>
                      </a:lnTo>
                      <a:lnTo>
                        <a:pt x="54" y="23"/>
                      </a:lnTo>
                      <a:lnTo>
                        <a:pt x="0" y="38"/>
                      </a:lnTo>
                      <a:lnTo>
                        <a:pt x="28" y="0"/>
                      </a:lnTo>
                      <a:lnTo>
                        <a:pt x="162" y="0"/>
                      </a:lnTo>
                      <a:lnTo>
                        <a:pt x="104" y="11"/>
                      </a:lnTo>
                      <a:lnTo>
                        <a:pt x="208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23" name="Freeform 57">
                  <a:extLst>
                    <a:ext uri="{FF2B5EF4-FFF2-40B4-BE49-F238E27FC236}">
                      <a16:creationId xmlns:a16="http://schemas.microsoft.com/office/drawing/2014/main" id="{8E4774B2-5E37-47A0-A717-169BC19F6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158"/>
                  <a:ext cx="165" cy="35"/>
                </a:xfrm>
                <a:custGeom>
                  <a:avLst/>
                  <a:gdLst>
                    <a:gd name="T0" fmla="*/ 0 w 208"/>
                    <a:gd name="T1" fmla="*/ 1 h 68"/>
                    <a:gd name="T2" fmla="*/ 0 w 208"/>
                    <a:gd name="T3" fmla="*/ 1 h 68"/>
                    <a:gd name="T4" fmla="*/ 0 w 208"/>
                    <a:gd name="T5" fmla="*/ 1 h 68"/>
                    <a:gd name="T6" fmla="*/ 0 w 208"/>
                    <a:gd name="T7" fmla="*/ 1 h 68"/>
                    <a:gd name="T8" fmla="*/ 0 w 208"/>
                    <a:gd name="T9" fmla="*/ 0 h 68"/>
                    <a:gd name="T10" fmla="*/ 0 w 208"/>
                    <a:gd name="T11" fmla="*/ 0 h 68"/>
                    <a:gd name="T12" fmla="*/ 0 w 208"/>
                    <a:gd name="T13" fmla="*/ 1 h 68"/>
                    <a:gd name="T14" fmla="*/ 0 w 208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8"/>
                    <a:gd name="T25" fmla="*/ 0 h 68"/>
                    <a:gd name="T26" fmla="*/ 208 w 208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8" h="68">
                      <a:moveTo>
                        <a:pt x="208" y="54"/>
                      </a:moveTo>
                      <a:lnTo>
                        <a:pt x="162" y="68"/>
                      </a:lnTo>
                      <a:lnTo>
                        <a:pt x="54" y="23"/>
                      </a:lnTo>
                      <a:lnTo>
                        <a:pt x="0" y="38"/>
                      </a:lnTo>
                      <a:lnTo>
                        <a:pt x="28" y="0"/>
                      </a:lnTo>
                      <a:lnTo>
                        <a:pt x="162" y="0"/>
                      </a:lnTo>
                      <a:lnTo>
                        <a:pt x="104" y="11"/>
                      </a:lnTo>
                      <a:lnTo>
                        <a:pt x="208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24" name="Line 58">
                  <a:extLst>
                    <a:ext uri="{FF2B5EF4-FFF2-40B4-BE49-F238E27FC236}">
                      <a16:creationId xmlns:a16="http://schemas.microsoft.com/office/drawing/2014/main" id="{C85E822F-24D7-47E9-A2A5-B2C71FCA5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2" y="1148"/>
                  <a:ext cx="0" cy="88"/>
                </a:xfrm>
                <a:prstGeom prst="line">
                  <a:avLst/>
                </a:prstGeom>
                <a:noFill/>
                <a:ln w="324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525" name="Line 59">
                  <a:extLst>
                    <a:ext uri="{FF2B5EF4-FFF2-40B4-BE49-F238E27FC236}">
                      <a16:creationId xmlns:a16="http://schemas.microsoft.com/office/drawing/2014/main" id="{D39978AA-7BF1-4944-A45E-87D1735BED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6" y="1148"/>
                  <a:ext cx="0" cy="88"/>
                </a:xfrm>
                <a:prstGeom prst="line">
                  <a:avLst/>
                </a:prstGeom>
                <a:noFill/>
                <a:ln w="324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0458" name="Group 60">
                <a:extLst>
                  <a:ext uri="{FF2B5EF4-FFF2-40B4-BE49-F238E27FC236}">
                    <a16:creationId xmlns:a16="http://schemas.microsoft.com/office/drawing/2014/main" id="{F35289D6-BA73-4D72-8DB8-EDF6E92FF9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6" y="1071"/>
                <a:ext cx="417" cy="218"/>
                <a:chOff x="3866" y="1071"/>
                <a:chExt cx="417" cy="218"/>
              </a:xfrm>
            </p:grpSpPr>
            <p:sp>
              <p:nvSpPr>
                <p:cNvPr id="60482" name="Rectangle 61">
                  <a:extLst>
                    <a:ext uri="{FF2B5EF4-FFF2-40B4-BE49-F238E27FC236}">
                      <a16:creationId xmlns:a16="http://schemas.microsoft.com/office/drawing/2014/main" id="{15EFFF7E-9876-48A4-9D53-DA42651247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6" y="1194"/>
                  <a:ext cx="318" cy="95"/>
                </a:xfrm>
                <a:prstGeom prst="rect">
                  <a:avLst/>
                </a:prstGeom>
                <a:solidFill>
                  <a:srgbClr val="0096D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0483" name="Rectangle 62">
                  <a:extLst>
                    <a:ext uri="{FF2B5EF4-FFF2-40B4-BE49-F238E27FC236}">
                      <a16:creationId xmlns:a16="http://schemas.microsoft.com/office/drawing/2014/main" id="{185F3F08-D6C7-45B3-8B84-122EE81A0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7" y="1196"/>
                  <a:ext cx="316" cy="91"/>
                </a:xfrm>
                <a:prstGeom prst="rect">
                  <a:avLst/>
                </a:prstGeom>
                <a:solidFill>
                  <a:srgbClr val="0096D5"/>
                </a:solidFill>
                <a:ln w="468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0484" name="Freeform 63">
                  <a:extLst>
                    <a:ext uri="{FF2B5EF4-FFF2-40B4-BE49-F238E27FC236}">
                      <a16:creationId xmlns:a16="http://schemas.microsoft.com/office/drawing/2014/main" id="{9546FAC1-CE50-4479-AF27-1F97F04C56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2" y="1071"/>
                  <a:ext cx="91" cy="218"/>
                </a:xfrm>
                <a:custGeom>
                  <a:avLst/>
                  <a:gdLst>
                    <a:gd name="T0" fmla="*/ 0 w 232"/>
                    <a:gd name="T1" fmla="*/ 1 h 232"/>
                    <a:gd name="T2" fmla="*/ 0 w 232"/>
                    <a:gd name="T3" fmla="*/ 0 h 232"/>
                    <a:gd name="T4" fmla="*/ 0 w 232"/>
                    <a:gd name="T5" fmla="*/ 1 h 232"/>
                    <a:gd name="T6" fmla="*/ 0 w 232"/>
                    <a:gd name="T7" fmla="*/ 1 h 232"/>
                    <a:gd name="T8" fmla="*/ 0 w 232"/>
                    <a:gd name="T9" fmla="*/ 1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32"/>
                    <a:gd name="T17" fmla="*/ 232 w 232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32">
                      <a:moveTo>
                        <a:pt x="0" y="126"/>
                      </a:moveTo>
                      <a:lnTo>
                        <a:pt x="232" y="0"/>
                      </a:lnTo>
                      <a:lnTo>
                        <a:pt x="232" y="106"/>
                      </a:lnTo>
                      <a:lnTo>
                        <a:pt x="0" y="232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85" name="Freeform 64">
                  <a:extLst>
                    <a:ext uri="{FF2B5EF4-FFF2-40B4-BE49-F238E27FC236}">
                      <a16:creationId xmlns:a16="http://schemas.microsoft.com/office/drawing/2014/main" id="{3EBD52D2-8EF1-48E1-9080-61B083E8B2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2" y="1071"/>
                  <a:ext cx="91" cy="218"/>
                </a:xfrm>
                <a:custGeom>
                  <a:avLst/>
                  <a:gdLst>
                    <a:gd name="T0" fmla="*/ 0 w 232"/>
                    <a:gd name="T1" fmla="*/ 1 h 232"/>
                    <a:gd name="T2" fmla="*/ 0 w 232"/>
                    <a:gd name="T3" fmla="*/ 0 h 232"/>
                    <a:gd name="T4" fmla="*/ 0 w 232"/>
                    <a:gd name="T5" fmla="*/ 1 h 232"/>
                    <a:gd name="T6" fmla="*/ 0 w 232"/>
                    <a:gd name="T7" fmla="*/ 1 h 232"/>
                    <a:gd name="T8" fmla="*/ 0 w 232"/>
                    <a:gd name="T9" fmla="*/ 1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32"/>
                    <a:gd name="T17" fmla="*/ 232 w 232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32">
                      <a:moveTo>
                        <a:pt x="0" y="126"/>
                      </a:moveTo>
                      <a:lnTo>
                        <a:pt x="232" y="0"/>
                      </a:lnTo>
                      <a:lnTo>
                        <a:pt x="232" y="106"/>
                      </a:lnTo>
                      <a:lnTo>
                        <a:pt x="0" y="232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4680" cap="flat">
                  <a:solidFill>
                    <a:srgbClr val="AAE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86" name="Freeform 65">
                  <a:extLst>
                    <a:ext uri="{FF2B5EF4-FFF2-40B4-BE49-F238E27FC236}">
                      <a16:creationId xmlns:a16="http://schemas.microsoft.com/office/drawing/2014/main" id="{1A0CCA77-0AC9-4240-AB32-0E63208690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6" y="1071"/>
                  <a:ext cx="417" cy="114"/>
                </a:xfrm>
                <a:custGeom>
                  <a:avLst/>
                  <a:gdLst>
                    <a:gd name="T0" fmla="*/ 0 w 984"/>
                    <a:gd name="T1" fmla="*/ 1 h 126"/>
                    <a:gd name="T2" fmla="*/ 0 w 984"/>
                    <a:gd name="T3" fmla="*/ 0 h 126"/>
                    <a:gd name="T4" fmla="*/ 0 w 984"/>
                    <a:gd name="T5" fmla="*/ 0 h 126"/>
                    <a:gd name="T6" fmla="*/ 0 w 984"/>
                    <a:gd name="T7" fmla="*/ 1 h 126"/>
                    <a:gd name="T8" fmla="*/ 0 w 984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4"/>
                    <a:gd name="T16" fmla="*/ 0 h 126"/>
                    <a:gd name="T17" fmla="*/ 984 w 984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4" h="126">
                      <a:moveTo>
                        <a:pt x="752" y="126"/>
                      </a:moveTo>
                      <a:lnTo>
                        <a:pt x="984" y="0"/>
                      </a:lnTo>
                      <a:lnTo>
                        <a:pt x="233" y="0"/>
                      </a:lnTo>
                      <a:lnTo>
                        <a:pt x="0" y="126"/>
                      </a:lnTo>
                      <a:lnTo>
                        <a:pt x="752" y="12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87" name="Freeform 66">
                  <a:extLst>
                    <a:ext uri="{FF2B5EF4-FFF2-40B4-BE49-F238E27FC236}">
                      <a16:creationId xmlns:a16="http://schemas.microsoft.com/office/drawing/2014/main" id="{35D9CB0D-38A8-47A6-BB99-A673B0C76D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6" y="1071"/>
                  <a:ext cx="417" cy="114"/>
                </a:xfrm>
                <a:custGeom>
                  <a:avLst/>
                  <a:gdLst>
                    <a:gd name="T0" fmla="*/ 0 w 984"/>
                    <a:gd name="T1" fmla="*/ 1 h 126"/>
                    <a:gd name="T2" fmla="*/ 0 w 984"/>
                    <a:gd name="T3" fmla="*/ 0 h 126"/>
                    <a:gd name="T4" fmla="*/ 0 w 984"/>
                    <a:gd name="T5" fmla="*/ 0 h 126"/>
                    <a:gd name="T6" fmla="*/ 0 w 984"/>
                    <a:gd name="T7" fmla="*/ 1 h 126"/>
                    <a:gd name="T8" fmla="*/ 0 w 984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4"/>
                    <a:gd name="T16" fmla="*/ 0 h 126"/>
                    <a:gd name="T17" fmla="*/ 984 w 984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4" h="126">
                      <a:moveTo>
                        <a:pt x="752" y="126"/>
                      </a:moveTo>
                      <a:lnTo>
                        <a:pt x="984" y="0"/>
                      </a:lnTo>
                      <a:lnTo>
                        <a:pt x="233" y="0"/>
                      </a:lnTo>
                      <a:lnTo>
                        <a:pt x="0" y="126"/>
                      </a:lnTo>
                      <a:lnTo>
                        <a:pt x="752" y="12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4680" cap="flat">
                  <a:solidFill>
                    <a:srgbClr val="AAE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88" name="Freeform 67">
                  <a:extLst>
                    <a:ext uri="{FF2B5EF4-FFF2-40B4-BE49-F238E27FC236}">
                      <a16:creationId xmlns:a16="http://schemas.microsoft.com/office/drawing/2014/main" id="{AC5B68BE-6790-45ED-8221-619A6B6E69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9" y="1128"/>
                  <a:ext cx="130" cy="32"/>
                </a:xfrm>
                <a:custGeom>
                  <a:avLst/>
                  <a:gdLst>
                    <a:gd name="T0" fmla="*/ 0 w 321"/>
                    <a:gd name="T1" fmla="*/ 0 h 43"/>
                    <a:gd name="T2" fmla="*/ 0 w 321"/>
                    <a:gd name="T3" fmla="*/ 0 h 43"/>
                    <a:gd name="T4" fmla="*/ 0 w 321"/>
                    <a:gd name="T5" fmla="*/ 0 h 43"/>
                    <a:gd name="T6" fmla="*/ 0 w 321"/>
                    <a:gd name="T7" fmla="*/ 0 h 43"/>
                    <a:gd name="T8" fmla="*/ 0 w 321"/>
                    <a:gd name="T9" fmla="*/ 0 h 43"/>
                    <a:gd name="T10" fmla="*/ 0 w 321"/>
                    <a:gd name="T11" fmla="*/ 0 h 43"/>
                    <a:gd name="T12" fmla="*/ 0 w 321"/>
                    <a:gd name="T13" fmla="*/ 0 h 43"/>
                    <a:gd name="T14" fmla="*/ 0 w 321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3"/>
                    <a:gd name="T26" fmla="*/ 321 w 321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3">
                      <a:moveTo>
                        <a:pt x="27" y="8"/>
                      </a:moveTo>
                      <a:lnTo>
                        <a:pt x="0" y="23"/>
                      </a:lnTo>
                      <a:lnTo>
                        <a:pt x="191" y="23"/>
                      </a:lnTo>
                      <a:lnTo>
                        <a:pt x="164" y="43"/>
                      </a:lnTo>
                      <a:lnTo>
                        <a:pt x="321" y="20"/>
                      </a:lnTo>
                      <a:lnTo>
                        <a:pt x="239" y="0"/>
                      </a:lnTo>
                      <a:lnTo>
                        <a:pt x="219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89" name="Freeform 68">
                  <a:extLst>
                    <a:ext uri="{FF2B5EF4-FFF2-40B4-BE49-F238E27FC236}">
                      <a16:creationId xmlns:a16="http://schemas.microsoft.com/office/drawing/2014/main" id="{470DAE88-D5F3-4971-9B42-9B8A69D48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9" y="1128"/>
                  <a:ext cx="130" cy="32"/>
                </a:xfrm>
                <a:custGeom>
                  <a:avLst/>
                  <a:gdLst>
                    <a:gd name="T0" fmla="*/ 0 w 321"/>
                    <a:gd name="T1" fmla="*/ 0 h 43"/>
                    <a:gd name="T2" fmla="*/ 0 w 321"/>
                    <a:gd name="T3" fmla="*/ 0 h 43"/>
                    <a:gd name="T4" fmla="*/ 0 w 321"/>
                    <a:gd name="T5" fmla="*/ 0 h 43"/>
                    <a:gd name="T6" fmla="*/ 0 w 321"/>
                    <a:gd name="T7" fmla="*/ 0 h 43"/>
                    <a:gd name="T8" fmla="*/ 0 w 321"/>
                    <a:gd name="T9" fmla="*/ 0 h 43"/>
                    <a:gd name="T10" fmla="*/ 0 w 321"/>
                    <a:gd name="T11" fmla="*/ 0 h 43"/>
                    <a:gd name="T12" fmla="*/ 0 w 321"/>
                    <a:gd name="T13" fmla="*/ 0 h 43"/>
                    <a:gd name="T14" fmla="*/ 0 w 321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3"/>
                    <a:gd name="T26" fmla="*/ 321 w 321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3">
                      <a:moveTo>
                        <a:pt x="27" y="8"/>
                      </a:moveTo>
                      <a:lnTo>
                        <a:pt x="0" y="23"/>
                      </a:lnTo>
                      <a:lnTo>
                        <a:pt x="191" y="23"/>
                      </a:lnTo>
                      <a:lnTo>
                        <a:pt x="164" y="43"/>
                      </a:lnTo>
                      <a:lnTo>
                        <a:pt x="321" y="20"/>
                      </a:lnTo>
                      <a:lnTo>
                        <a:pt x="239" y="0"/>
                      </a:lnTo>
                      <a:lnTo>
                        <a:pt x="219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90" name="Freeform 69">
                  <a:extLst>
                    <a:ext uri="{FF2B5EF4-FFF2-40B4-BE49-F238E27FC236}">
                      <a16:creationId xmlns:a16="http://schemas.microsoft.com/office/drawing/2014/main" id="{59E762B7-6A40-4371-9028-8A1F5344D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0" y="1075"/>
                  <a:ext cx="130" cy="36"/>
                </a:xfrm>
                <a:custGeom>
                  <a:avLst/>
                  <a:gdLst>
                    <a:gd name="T0" fmla="*/ 0 w 321"/>
                    <a:gd name="T1" fmla="*/ 1 h 45"/>
                    <a:gd name="T2" fmla="*/ 0 w 321"/>
                    <a:gd name="T3" fmla="*/ 1 h 45"/>
                    <a:gd name="T4" fmla="*/ 0 w 321"/>
                    <a:gd name="T5" fmla="*/ 1 h 45"/>
                    <a:gd name="T6" fmla="*/ 0 w 321"/>
                    <a:gd name="T7" fmla="*/ 1 h 45"/>
                    <a:gd name="T8" fmla="*/ 0 w 321"/>
                    <a:gd name="T9" fmla="*/ 1 h 45"/>
                    <a:gd name="T10" fmla="*/ 0 w 321"/>
                    <a:gd name="T11" fmla="*/ 0 h 45"/>
                    <a:gd name="T12" fmla="*/ 0 w 321"/>
                    <a:gd name="T13" fmla="*/ 1 h 45"/>
                    <a:gd name="T14" fmla="*/ 0 w 321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5"/>
                    <a:gd name="T26" fmla="*/ 321 w 32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5">
                      <a:moveTo>
                        <a:pt x="28" y="11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5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91" name="Freeform 70">
                  <a:extLst>
                    <a:ext uri="{FF2B5EF4-FFF2-40B4-BE49-F238E27FC236}">
                      <a16:creationId xmlns:a16="http://schemas.microsoft.com/office/drawing/2014/main" id="{EF11331F-2C51-4A10-AB61-76B60488DB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0" y="1075"/>
                  <a:ext cx="130" cy="36"/>
                </a:xfrm>
                <a:custGeom>
                  <a:avLst/>
                  <a:gdLst>
                    <a:gd name="T0" fmla="*/ 0 w 321"/>
                    <a:gd name="T1" fmla="*/ 1 h 45"/>
                    <a:gd name="T2" fmla="*/ 0 w 321"/>
                    <a:gd name="T3" fmla="*/ 1 h 45"/>
                    <a:gd name="T4" fmla="*/ 0 w 321"/>
                    <a:gd name="T5" fmla="*/ 1 h 45"/>
                    <a:gd name="T6" fmla="*/ 0 w 321"/>
                    <a:gd name="T7" fmla="*/ 1 h 45"/>
                    <a:gd name="T8" fmla="*/ 0 w 321"/>
                    <a:gd name="T9" fmla="*/ 1 h 45"/>
                    <a:gd name="T10" fmla="*/ 0 w 321"/>
                    <a:gd name="T11" fmla="*/ 0 h 45"/>
                    <a:gd name="T12" fmla="*/ 0 w 321"/>
                    <a:gd name="T13" fmla="*/ 1 h 45"/>
                    <a:gd name="T14" fmla="*/ 0 w 321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5"/>
                    <a:gd name="T26" fmla="*/ 321 w 32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5">
                      <a:moveTo>
                        <a:pt x="28" y="11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5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92" name="Freeform 71">
                  <a:extLst>
                    <a:ext uri="{FF2B5EF4-FFF2-40B4-BE49-F238E27FC236}">
                      <a16:creationId xmlns:a16="http://schemas.microsoft.com/office/drawing/2014/main" id="{6DF9F59D-1A36-4031-A8A5-C162651833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3" y="1141"/>
                  <a:ext cx="130" cy="32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0 h 42"/>
                    <a:gd name="T8" fmla="*/ 0 w 322"/>
                    <a:gd name="T9" fmla="*/ 1 h 42"/>
                    <a:gd name="T10" fmla="*/ 0 w 322"/>
                    <a:gd name="T11" fmla="*/ 1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95" y="34"/>
                      </a:moveTo>
                      <a:lnTo>
                        <a:pt x="322" y="20"/>
                      </a:lnTo>
                      <a:lnTo>
                        <a:pt x="124" y="20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3" y="42"/>
                      </a:lnTo>
                      <a:lnTo>
                        <a:pt x="96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93" name="Freeform 72">
                  <a:extLst>
                    <a:ext uri="{FF2B5EF4-FFF2-40B4-BE49-F238E27FC236}">
                      <a16:creationId xmlns:a16="http://schemas.microsoft.com/office/drawing/2014/main" id="{E5045537-2B16-40CD-9C6C-7D878A726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3" y="1141"/>
                  <a:ext cx="130" cy="32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0 h 42"/>
                    <a:gd name="T8" fmla="*/ 0 w 322"/>
                    <a:gd name="T9" fmla="*/ 1 h 42"/>
                    <a:gd name="T10" fmla="*/ 0 w 322"/>
                    <a:gd name="T11" fmla="*/ 1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95" y="34"/>
                      </a:moveTo>
                      <a:lnTo>
                        <a:pt x="322" y="20"/>
                      </a:lnTo>
                      <a:lnTo>
                        <a:pt x="124" y="20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3" y="42"/>
                      </a:lnTo>
                      <a:lnTo>
                        <a:pt x="96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94" name="Freeform 73">
                  <a:extLst>
                    <a:ext uri="{FF2B5EF4-FFF2-40B4-BE49-F238E27FC236}">
                      <a16:creationId xmlns:a16="http://schemas.microsoft.com/office/drawing/2014/main" id="{AD645061-5EE7-4FB2-8318-20966241E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2" y="1090"/>
                  <a:ext cx="130" cy="36"/>
                </a:xfrm>
                <a:custGeom>
                  <a:avLst/>
                  <a:gdLst>
                    <a:gd name="T0" fmla="*/ 0 w 322"/>
                    <a:gd name="T1" fmla="*/ 1 h 45"/>
                    <a:gd name="T2" fmla="*/ 0 w 322"/>
                    <a:gd name="T3" fmla="*/ 1 h 45"/>
                    <a:gd name="T4" fmla="*/ 0 w 322"/>
                    <a:gd name="T5" fmla="*/ 1 h 45"/>
                    <a:gd name="T6" fmla="*/ 0 w 322"/>
                    <a:gd name="T7" fmla="*/ 0 h 45"/>
                    <a:gd name="T8" fmla="*/ 0 w 322"/>
                    <a:gd name="T9" fmla="*/ 1 h 45"/>
                    <a:gd name="T10" fmla="*/ 0 w 322"/>
                    <a:gd name="T11" fmla="*/ 1 h 45"/>
                    <a:gd name="T12" fmla="*/ 0 w 322"/>
                    <a:gd name="T13" fmla="*/ 1 h 45"/>
                    <a:gd name="T14" fmla="*/ 0 w 322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5"/>
                    <a:gd name="T26" fmla="*/ 322 w 32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5">
                      <a:moveTo>
                        <a:pt x="295" y="34"/>
                      </a:moveTo>
                      <a:lnTo>
                        <a:pt x="322" y="18"/>
                      </a:lnTo>
                      <a:lnTo>
                        <a:pt x="130" y="18"/>
                      </a:lnTo>
                      <a:lnTo>
                        <a:pt x="165" y="0"/>
                      </a:lnTo>
                      <a:lnTo>
                        <a:pt x="0" y="26"/>
                      </a:lnTo>
                      <a:lnTo>
                        <a:pt x="89" y="45"/>
                      </a:lnTo>
                      <a:lnTo>
                        <a:pt x="103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95" name="Freeform 74">
                  <a:extLst>
                    <a:ext uri="{FF2B5EF4-FFF2-40B4-BE49-F238E27FC236}">
                      <a16:creationId xmlns:a16="http://schemas.microsoft.com/office/drawing/2014/main" id="{50FC0DF7-DDD6-42C9-8DBE-E15CF9AD07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2" y="1090"/>
                  <a:ext cx="130" cy="36"/>
                </a:xfrm>
                <a:custGeom>
                  <a:avLst/>
                  <a:gdLst>
                    <a:gd name="T0" fmla="*/ 0 w 322"/>
                    <a:gd name="T1" fmla="*/ 1 h 45"/>
                    <a:gd name="T2" fmla="*/ 0 w 322"/>
                    <a:gd name="T3" fmla="*/ 1 h 45"/>
                    <a:gd name="T4" fmla="*/ 0 w 322"/>
                    <a:gd name="T5" fmla="*/ 1 h 45"/>
                    <a:gd name="T6" fmla="*/ 0 w 322"/>
                    <a:gd name="T7" fmla="*/ 0 h 45"/>
                    <a:gd name="T8" fmla="*/ 0 w 322"/>
                    <a:gd name="T9" fmla="*/ 1 h 45"/>
                    <a:gd name="T10" fmla="*/ 0 w 322"/>
                    <a:gd name="T11" fmla="*/ 1 h 45"/>
                    <a:gd name="T12" fmla="*/ 0 w 322"/>
                    <a:gd name="T13" fmla="*/ 1 h 45"/>
                    <a:gd name="T14" fmla="*/ 0 w 322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5"/>
                    <a:gd name="T26" fmla="*/ 322 w 32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5">
                      <a:moveTo>
                        <a:pt x="295" y="34"/>
                      </a:moveTo>
                      <a:lnTo>
                        <a:pt x="322" y="18"/>
                      </a:lnTo>
                      <a:lnTo>
                        <a:pt x="130" y="18"/>
                      </a:lnTo>
                      <a:lnTo>
                        <a:pt x="165" y="0"/>
                      </a:lnTo>
                      <a:lnTo>
                        <a:pt x="0" y="26"/>
                      </a:lnTo>
                      <a:lnTo>
                        <a:pt x="89" y="45"/>
                      </a:lnTo>
                      <a:lnTo>
                        <a:pt x="103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96" name="Freeform 75">
                  <a:extLst>
                    <a:ext uri="{FF2B5EF4-FFF2-40B4-BE49-F238E27FC236}">
                      <a16:creationId xmlns:a16="http://schemas.microsoft.com/office/drawing/2014/main" id="{B46BECB4-48D5-452A-AD5A-5A3686AB2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1" y="1129"/>
                  <a:ext cx="130" cy="34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1 h 42"/>
                    <a:gd name="T8" fmla="*/ 0 w 322"/>
                    <a:gd name="T9" fmla="*/ 1 h 42"/>
                    <a:gd name="T10" fmla="*/ 0 w 322"/>
                    <a:gd name="T11" fmla="*/ 0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8" y="8"/>
                      </a:moveTo>
                      <a:lnTo>
                        <a:pt x="0" y="23"/>
                      </a:lnTo>
                      <a:lnTo>
                        <a:pt x="192" y="23"/>
                      </a:lnTo>
                      <a:lnTo>
                        <a:pt x="165" y="42"/>
                      </a:lnTo>
                      <a:lnTo>
                        <a:pt x="322" y="19"/>
                      </a:lnTo>
                      <a:lnTo>
                        <a:pt x="240" y="0"/>
                      </a:lnTo>
                      <a:lnTo>
                        <a:pt x="219" y="8"/>
                      </a:lnTo>
                      <a:lnTo>
                        <a:pt x="28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97" name="Freeform 76">
                  <a:extLst>
                    <a:ext uri="{FF2B5EF4-FFF2-40B4-BE49-F238E27FC236}">
                      <a16:creationId xmlns:a16="http://schemas.microsoft.com/office/drawing/2014/main" id="{1FADEEC3-A2A5-45A5-906F-FACCDA1B3A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1" y="1129"/>
                  <a:ext cx="130" cy="34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1 h 42"/>
                    <a:gd name="T8" fmla="*/ 0 w 322"/>
                    <a:gd name="T9" fmla="*/ 1 h 42"/>
                    <a:gd name="T10" fmla="*/ 0 w 322"/>
                    <a:gd name="T11" fmla="*/ 0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8" y="8"/>
                      </a:moveTo>
                      <a:lnTo>
                        <a:pt x="0" y="23"/>
                      </a:lnTo>
                      <a:lnTo>
                        <a:pt x="192" y="23"/>
                      </a:lnTo>
                      <a:lnTo>
                        <a:pt x="165" y="42"/>
                      </a:lnTo>
                      <a:lnTo>
                        <a:pt x="322" y="19"/>
                      </a:lnTo>
                      <a:lnTo>
                        <a:pt x="240" y="0"/>
                      </a:lnTo>
                      <a:lnTo>
                        <a:pt x="219" y="8"/>
                      </a:lnTo>
                      <a:lnTo>
                        <a:pt x="28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98" name="Freeform 77">
                  <a:extLst>
                    <a:ext uri="{FF2B5EF4-FFF2-40B4-BE49-F238E27FC236}">
                      <a16:creationId xmlns:a16="http://schemas.microsoft.com/office/drawing/2014/main" id="{2ADD84CD-966A-463C-AD7B-9533DD7E78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3" y="1079"/>
                  <a:ext cx="129" cy="36"/>
                </a:xfrm>
                <a:custGeom>
                  <a:avLst/>
                  <a:gdLst>
                    <a:gd name="T0" fmla="*/ 0 w 321"/>
                    <a:gd name="T1" fmla="*/ 1 h 46"/>
                    <a:gd name="T2" fmla="*/ 0 w 321"/>
                    <a:gd name="T3" fmla="*/ 1 h 46"/>
                    <a:gd name="T4" fmla="*/ 0 w 321"/>
                    <a:gd name="T5" fmla="*/ 1 h 46"/>
                    <a:gd name="T6" fmla="*/ 0 w 321"/>
                    <a:gd name="T7" fmla="*/ 1 h 46"/>
                    <a:gd name="T8" fmla="*/ 0 w 321"/>
                    <a:gd name="T9" fmla="*/ 1 h 46"/>
                    <a:gd name="T10" fmla="*/ 0 w 321"/>
                    <a:gd name="T11" fmla="*/ 0 h 46"/>
                    <a:gd name="T12" fmla="*/ 0 w 321"/>
                    <a:gd name="T13" fmla="*/ 1 h 46"/>
                    <a:gd name="T14" fmla="*/ 0 w 321"/>
                    <a:gd name="T15" fmla="*/ 1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6"/>
                    <a:gd name="T26" fmla="*/ 321 w 321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6">
                      <a:moveTo>
                        <a:pt x="28" y="12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6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2"/>
                      </a:lnTo>
                      <a:lnTo>
                        <a:pt x="28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99" name="Freeform 78">
                  <a:extLst>
                    <a:ext uri="{FF2B5EF4-FFF2-40B4-BE49-F238E27FC236}">
                      <a16:creationId xmlns:a16="http://schemas.microsoft.com/office/drawing/2014/main" id="{E765D85B-07CF-4854-A15E-F3CEF80F7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3" y="1079"/>
                  <a:ext cx="129" cy="36"/>
                </a:xfrm>
                <a:custGeom>
                  <a:avLst/>
                  <a:gdLst>
                    <a:gd name="T0" fmla="*/ 0 w 321"/>
                    <a:gd name="T1" fmla="*/ 1 h 46"/>
                    <a:gd name="T2" fmla="*/ 0 w 321"/>
                    <a:gd name="T3" fmla="*/ 1 h 46"/>
                    <a:gd name="T4" fmla="*/ 0 w 321"/>
                    <a:gd name="T5" fmla="*/ 1 h 46"/>
                    <a:gd name="T6" fmla="*/ 0 w 321"/>
                    <a:gd name="T7" fmla="*/ 1 h 46"/>
                    <a:gd name="T8" fmla="*/ 0 w 321"/>
                    <a:gd name="T9" fmla="*/ 1 h 46"/>
                    <a:gd name="T10" fmla="*/ 0 w 321"/>
                    <a:gd name="T11" fmla="*/ 0 h 46"/>
                    <a:gd name="T12" fmla="*/ 0 w 321"/>
                    <a:gd name="T13" fmla="*/ 1 h 46"/>
                    <a:gd name="T14" fmla="*/ 0 w 321"/>
                    <a:gd name="T15" fmla="*/ 1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6"/>
                    <a:gd name="T26" fmla="*/ 321 w 321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6">
                      <a:moveTo>
                        <a:pt x="28" y="12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6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2"/>
                      </a:lnTo>
                      <a:lnTo>
                        <a:pt x="28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00" name="Freeform 79">
                  <a:extLst>
                    <a:ext uri="{FF2B5EF4-FFF2-40B4-BE49-F238E27FC236}">
                      <a16:creationId xmlns:a16="http://schemas.microsoft.com/office/drawing/2014/main" id="{7EFE4623-2253-4169-8FDA-8CBF93F4A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7" y="1145"/>
                  <a:ext cx="129" cy="32"/>
                </a:xfrm>
                <a:custGeom>
                  <a:avLst/>
                  <a:gdLst>
                    <a:gd name="T0" fmla="*/ 0 w 322"/>
                    <a:gd name="T1" fmla="*/ 1 h 41"/>
                    <a:gd name="T2" fmla="*/ 0 w 322"/>
                    <a:gd name="T3" fmla="*/ 1 h 41"/>
                    <a:gd name="T4" fmla="*/ 0 w 322"/>
                    <a:gd name="T5" fmla="*/ 1 h 41"/>
                    <a:gd name="T6" fmla="*/ 0 w 322"/>
                    <a:gd name="T7" fmla="*/ 0 h 41"/>
                    <a:gd name="T8" fmla="*/ 0 w 322"/>
                    <a:gd name="T9" fmla="*/ 1 h 41"/>
                    <a:gd name="T10" fmla="*/ 0 w 322"/>
                    <a:gd name="T11" fmla="*/ 1 h 41"/>
                    <a:gd name="T12" fmla="*/ 0 w 322"/>
                    <a:gd name="T13" fmla="*/ 1 h 41"/>
                    <a:gd name="T14" fmla="*/ 0 w 322"/>
                    <a:gd name="T15" fmla="*/ 1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1"/>
                    <a:gd name="T26" fmla="*/ 322 w 322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1">
                      <a:moveTo>
                        <a:pt x="294" y="33"/>
                      </a:moveTo>
                      <a:lnTo>
                        <a:pt x="322" y="18"/>
                      </a:lnTo>
                      <a:lnTo>
                        <a:pt x="123" y="18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2" y="41"/>
                      </a:lnTo>
                      <a:lnTo>
                        <a:pt x="96" y="33"/>
                      </a:lnTo>
                      <a:lnTo>
                        <a:pt x="294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01" name="Freeform 80">
                  <a:extLst>
                    <a:ext uri="{FF2B5EF4-FFF2-40B4-BE49-F238E27FC236}">
                      <a16:creationId xmlns:a16="http://schemas.microsoft.com/office/drawing/2014/main" id="{55ECB210-2A6B-4872-A4F9-67B3FC0863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7" y="1145"/>
                  <a:ext cx="129" cy="32"/>
                </a:xfrm>
                <a:custGeom>
                  <a:avLst/>
                  <a:gdLst>
                    <a:gd name="T0" fmla="*/ 0 w 322"/>
                    <a:gd name="T1" fmla="*/ 1 h 41"/>
                    <a:gd name="T2" fmla="*/ 0 w 322"/>
                    <a:gd name="T3" fmla="*/ 1 h 41"/>
                    <a:gd name="T4" fmla="*/ 0 w 322"/>
                    <a:gd name="T5" fmla="*/ 1 h 41"/>
                    <a:gd name="T6" fmla="*/ 0 w 322"/>
                    <a:gd name="T7" fmla="*/ 0 h 41"/>
                    <a:gd name="T8" fmla="*/ 0 w 322"/>
                    <a:gd name="T9" fmla="*/ 1 h 41"/>
                    <a:gd name="T10" fmla="*/ 0 w 322"/>
                    <a:gd name="T11" fmla="*/ 1 h 41"/>
                    <a:gd name="T12" fmla="*/ 0 w 322"/>
                    <a:gd name="T13" fmla="*/ 1 h 41"/>
                    <a:gd name="T14" fmla="*/ 0 w 322"/>
                    <a:gd name="T15" fmla="*/ 1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1"/>
                    <a:gd name="T26" fmla="*/ 322 w 322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1">
                      <a:moveTo>
                        <a:pt x="294" y="33"/>
                      </a:moveTo>
                      <a:lnTo>
                        <a:pt x="322" y="18"/>
                      </a:lnTo>
                      <a:lnTo>
                        <a:pt x="123" y="18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2" y="41"/>
                      </a:lnTo>
                      <a:lnTo>
                        <a:pt x="96" y="33"/>
                      </a:lnTo>
                      <a:lnTo>
                        <a:pt x="294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02" name="Freeform 81">
                  <a:extLst>
                    <a:ext uri="{FF2B5EF4-FFF2-40B4-BE49-F238E27FC236}">
                      <a16:creationId xmlns:a16="http://schemas.microsoft.com/office/drawing/2014/main" id="{9CDAB15E-3B49-409C-8A31-9F429CBE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5" y="1094"/>
                  <a:ext cx="130" cy="34"/>
                </a:xfrm>
                <a:custGeom>
                  <a:avLst/>
                  <a:gdLst>
                    <a:gd name="T0" fmla="*/ 0 w 322"/>
                    <a:gd name="T1" fmla="*/ 0 h 46"/>
                    <a:gd name="T2" fmla="*/ 0 w 322"/>
                    <a:gd name="T3" fmla="*/ 0 h 46"/>
                    <a:gd name="T4" fmla="*/ 0 w 322"/>
                    <a:gd name="T5" fmla="*/ 0 h 46"/>
                    <a:gd name="T6" fmla="*/ 0 w 322"/>
                    <a:gd name="T7" fmla="*/ 0 h 46"/>
                    <a:gd name="T8" fmla="*/ 0 w 322"/>
                    <a:gd name="T9" fmla="*/ 0 h 46"/>
                    <a:gd name="T10" fmla="*/ 0 w 322"/>
                    <a:gd name="T11" fmla="*/ 0 h 46"/>
                    <a:gd name="T12" fmla="*/ 0 w 322"/>
                    <a:gd name="T13" fmla="*/ 0 h 46"/>
                    <a:gd name="T14" fmla="*/ 0 w 322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6"/>
                    <a:gd name="T26" fmla="*/ 322 w 322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6">
                      <a:moveTo>
                        <a:pt x="294" y="34"/>
                      </a:moveTo>
                      <a:lnTo>
                        <a:pt x="322" y="20"/>
                      </a:lnTo>
                      <a:lnTo>
                        <a:pt x="130" y="20"/>
                      </a:lnTo>
                      <a:lnTo>
                        <a:pt x="164" y="0"/>
                      </a:lnTo>
                      <a:lnTo>
                        <a:pt x="0" y="26"/>
                      </a:lnTo>
                      <a:lnTo>
                        <a:pt x="89" y="46"/>
                      </a:lnTo>
                      <a:lnTo>
                        <a:pt x="103" y="34"/>
                      </a:lnTo>
                      <a:lnTo>
                        <a:pt x="294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503" name="Freeform 82">
                  <a:extLst>
                    <a:ext uri="{FF2B5EF4-FFF2-40B4-BE49-F238E27FC236}">
                      <a16:creationId xmlns:a16="http://schemas.microsoft.com/office/drawing/2014/main" id="{568F7E9C-0F0F-47A8-A610-7D14A1D94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5" y="1094"/>
                  <a:ext cx="130" cy="34"/>
                </a:xfrm>
                <a:custGeom>
                  <a:avLst/>
                  <a:gdLst>
                    <a:gd name="T0" fmla="*/ 0 w 322"/>
                    <a:gd name="T1" fmla="*/ 0 h 46"/>
                    <a:gd name="T2" fmla="*/ 0 w 322"/>
                    <a:gd name="T3" fmla="*/ 0 h 46"/>
                    <a:gd name="T4" fmla="*/ 0 w 322"/>
                    <a:gd name="T5" fmla="*/ 0 h 46"/>
                    <a:gd name="T6" fmla="*/ 0 w 322"/>
                    <a:gd name="T7" fmla="*/ 0 h 46"/>
                    <a:gd name="T8" fmla="*/ 0 w 322"/>
                    <a:gd name="T9" fmla="*/ 0 h 46"/>
                    <a:gd name="T10" fmla="*/ 0 w 322"/>
                    <a:gd name="T11" fmla="*/ 0 h 46"/>
                    <a:gd name="T12" fmla="*/ 0 w 322"/>
                    <a:gd name="T13" fmla="*/ 0 h 46"/>
                    <a:gd name="T14" fmla="*/ 0 w 322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6"/>
                    <a:gd name="T26" fmla="*/ 322 w 322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6">
                      <a:moveTo>
                        <a:pt x="294" y="34"/>
                      </a:moveTo>
                      <a:lnTo>
                        <a:pt x="322" y="20"/>
                      </a:lnTo>
                      <a:lnTo>
                        <a:pt x="130" y="20"/>
                      </a:lnTo>
                      <a:lnTo>
                        <a:pt x="164" y="0"/>
                      </a:lnTo>
                      <a:lnTo>
                        <a:pt x="0" y="26"/>
                      </a:lnTo>
                      <a:lnTo>
                        <a:pt x="89" y="46"/>
                      </a:lnTo>
                      <a:lnTo>
                        <a:pt x="103" y="34"/>
                      </a:lnTo>
                      <a:lnTo>
                        <a:pt x="294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459" name="Group 83">
                <a:extLst>
                  <a:ext uri="{FF2B5EF4-FFF2-40B4-BE49-F238E27FC236}">
                    <a16:creationId xmlns:a16="http://schemas.microsoft.com/office/drawing/2014/main" id="{B0837ADA-D47A-436C-A6F6-6ED2CEDB28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2" y="1116"/>
                <a:ext cx="417" cy="218"/>
                <a:chOff x="1372" y="1116"/>
                <a:chExt cx="417" cy="218"/>
              </a:xfrm>
            </p:grpSpPr>
            <p:sp>
              <p:nvSpPr>
                <p:cNvPr id="60460" name="Rectangle 84">
                  <a:extLst>
                    <a:ext uri="{FF2B5EF4-FFF2-40B4-BE49-F238E27FC236}">
                      <a16:creationId xmlns:a16="http://schemas.microsoft.com/office/drawing/2014/main" id="{6C9F0CA2-1373-4187-AF85-E875AF75E9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239"/>
                  <a:ext cx="318" cy="95"/>
                </a:xfrm>
                <a:prstGeom prst="rect">
                  <a:avLst/>
                </a:prstGeom>
                <a:solidFill>
                  <a:srgbClr val="0096D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0461" name="Rectangle 85">
                  <a:extLst>
                    <a:ext uri="{FF2B5EF4-FFF2-40B4-BE49-F238E27FC236}">
                      <a16:creationId xmlns:a16="http://schemas.microsoft.com/office/drawing/2014/main" id="{EF852D87-3973-4FA2-A138-6A1B90FD34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3" y="1241"/>
                  <a:ext cx="316" cy="91"/>
                </a:xfrm>
                <a:prstGeom prst="rect">
                  <a:avLst/>
                </a:prstGeom>
                <a:solidFill>
                  <a:srgbClr val="0096D5"/>
                </a:solidFill>
                <a:ln w="468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0462" name="Freeform 86">
                  <a:extLst>
                    <a:ext uri="{FF2B5EF4-FFF2-40B4-BE49-F238E27FC236}">
                      <a16:creationId xmlns:a16="http://schemas.microsoft.com/office/drawing/2014/main" id="{A0C68E2C-D95E-4B14-A399-238C131A58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8" y="1116"/>
                  <a:ext cx="91" cy="218"/>
                </a:xfrm>
                <a:custGeom>
                  <a:avLst/>
                  <a:gdLst>
                    <a:gd name="T0" fmla="*/ 0 w 232"/>
                    <a:gd name="T1" fmla="*/ 1 h 232"/>
                    <a:gd name="T2" fmla="*/ 0 w 232"/>
                    <a:gd name="T3" fmla="*/ 0 h 232"/>
                    <a:gd name="T4" fmla="*/ 0 w 232"/>
                    <a:gd name="T5" fmla="*/ 1 h 232"/>
                    <a:gd name="T6" fmla="*/ 0 w 232"/>
                    <a:gd name="T7" fmla="*/ 1 h 232"/>
                    <a:gd name="T8" fmla="*/ 0 w 232"/>
                    <a:gd name="T9" fmla="*/ 1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32"/>
                    <a:gd name="T17" fmla="*/ 232 w 232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32">
                      <a:moveTo>
                        <a:pt x="0" y="126"/>
                      </a:moveTo>
                      <a:lnTo>
                        <a:pt x="232" y="0"/>
                      </a:lnTo>
                      <a:lnTo>
                        <a:pt x="232" y="106"/>
                      </a:lnTo>
                      <a:lnTo>
                        <a:pt x="0" y="232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63" name="Freeform 87">
                  <a:extLst>
                    <a:ext uri="{FF2B5EF4-FFF2-40B4-BE49-F238E27FC236}">
                      <a16:creationId xmlns:a16="http://schemas.microsoft.com/office/drawing/2014/main" id="{9D4DAFD8-4CD2-45D3-924C-4FEBE250B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8" y="1116"/>
                  <a:ext cx="91" cy="218"/>
                </a:xfrm>
                <a:custGeom>
                  <a:avLst/>
                  <a:gdLst>
                    <a:gd name="T0" fmla="*/ 0 w 232"/>
                    <a:gd name="T1" fmla="*/ 1 h 232"/>
                    <a:gd name="T2" fmla="*/ 0 w 232"/>
                    <a:gd name="T3" fmla="*/ 0 h 232"/>
                    <a:gd name="T4" fmla="*/ 0 w 232"/>
                    <a:gd name="T5" fmla="*/ 1 h 232"/>
                    <a:gd name="T6" fmla="*/ 0 w 232"/>
                    <a:gd name="T7" fmla="*/ 1 h 232"/>
                    <a:gd name="T8" fmla="*/ 0 w 232"/>
                    <a:gd name="T9" fmla="*/ 1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32"/>
                    <a:gd name="T17" fmla="*/ 232 w 232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32">
                      <a:moveTo>
                        <a:pt x="0" y="126"/>
                      </a:moveTo>
                      <a:lnTo>
                        <a:pt x="232" y="0"/>
                      </a:lnTo>
                      <a:lnTo>
                        <a:pt x="232" y="106"/>
                      </a:lnTo>
                      <a:lnTo>
                        <a:pt x="0" y="232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4680" cap="flat">
                  <a:solidFill>
                    <a:srgbClr val="AAE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64" name="Freeform 88">
                  <a:extLst>
                    <a:ext uri="{FF2B5EF4-FFF2-40B4-BE49-F238E27FC236}">
                      <a16:creationId xmlns:a16="http://schemas.microsoft.com/office/drawing/2014/main" id="{6BE46928-BE63-4EA6-81AF-BD48555917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116"/>
                  <a:ext cx="417" cy="114"/>
                </a:xfrm>
                <a:custGeom>
                  <a:avLst/>
                  <a:gdLst>
                    <a:gd name="T0" fmla="*/ 0 w 984"/>
                    <a:gd name="T1" fmla="*/ 1 h 126"/>
                    <a:gd name="T2" fmla="*/ 0 w 984"/>
                    <a:gd name="T3" fmla="*/ 0 h 126"/>
                    <a:gd name="T4" fmla="*/ 0 w 984"/>
                    <a:gd name="T5" fmla="*/ 0 h 126"/>
                    <a:gd name="T6" fmla="*/ 0 w 984"/>
                    <a:gd name="T7" fmla="*/ 1 h 126"/>
                    <a:gd name="T8" fmla="*/ 0 w 984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4"/>
                    <a:gd name="T16" fmla="*/ 0 h 126"/>
                    <a:gd name="T17" fmla="*/ 984 w 984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4" h="126">
                      <a:moveTo>
                        <a:pt x="752" y="126"/>
                      </a:moveTo>
                      <a:lnTo>
                        <a:pt x="984" y="0"/>
                      </a:lnTo>
                      <a:lnTo>
                        <a:pt x="233" y="0"/>
                      </a:lnTo>
                      <a:lnTo>
                        <a:pt x="0" y="126"/>
                      </a:lnTo>
                      <a:lnTo>
                        <a:pt x="752" y="12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65" name="Freeform 89">
                  <a:extLst>
                    <a:ext uri="{FF2B5EF4-FFF2-40B4-BE49-F238E27FC236}">
                      <a16:creationId xmlns:a16="http://schemas.microsoft.com/office/drawing/2014/main" id="{C2255E26-CCC2-49D6-AE9C-24FB3F1A5F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116"/>
                  <a:ext cx="417" cy="114"/>
                </a:xfrm>
                <a:custGeom>
                  <a:avLst/>
                  <a:gdLst>
                    <a:gd name="T0" fmla="*/ 0 w 984"/>
                    <a:gd name="T1" fmla="*/ 1 h 126"/>
                    <a:gd name="T2" fmla="*/ 0 w 984"/>
                    <a:gd name="T3" fmla="*/ 0 h 126"/>
                    <a:gd name="T4" fmla="*/ 0 w 984"/>
                    <a:gd name="T5" fmla="*/ 0 h 126"/>
                    <a:gd name="T6" fmla="*/ 0 w 984"/>
                    <a:gd name="T7" fmla="*/ 1 h 126"/>
                    <a:gd name="T8" fmla="*/ 0 w 984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4"/>
                    <a:gd name="T16" fmla="*/ 0 h 126"/>
                    <a:gd name="T17" fmla="*/ 984 w 984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4" h="126">
                      <a:moveTo>
                        <a:pt x="752" y="126"/>
                      </a:moveTo>
                      <a:lnTo>
                        <a:pt x="984" y="0"/>
                      </a:lnTo>
                      <a:lnTo>
                        <a:pt x="233" y="0"/>
                      </a:lnTo>
                      <a:lnTo>
                        <a:pt x="0" y="126"/>
                      </a:lnTo>
                      <a:lnTo>
                        <a:pt x="752" y="12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4680" cap="flat">
                  <a:solidFill>
                    <a:srgbClr val="AAE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66" name="Freeform 90">
                  <a:extLst>
                    <a:ext uri="{FF2B5EF4-FFF2-40B4-BE49-F238E27FC236}">
                      <a16:creationId xmlns:a16="http://schemas.microsoft.com/office/drawing/2014/main" id="{817A0C10-50C5-4133-9C1A-7DC111DD1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1173"/>
                  <a:ext cx="130" cy="32"/>
                </a:xfrm>
                <a:custGeom>
                  <a:avLst/>
                  <a:gdLst>
                    <a:gd name="T0" fmla="*/ 0 w 321"/>
                    <a:gd name="T1" fmla="*/ 0 h 43"/>
                    <a:gd name="T2" fmla="*/ 0 w 321"/>
                    <a:gd name="T3" fmla="*/ 0 h 43"/>
                    <a:gd name="T4" fmla="*/ 0 w 321"/>
                    <a:gd name="T5" fmla="*/ 0 h 43"/>
                    <a:gd name="T6" fmla="*/ 0 w 321"/>
                    <a:gd name="T7" fmla="*/ 0 h 43"/>
                    <a:gd name="T8" fmla="*/ 0 w 321"/>
                    <a:gd name="T9" fmla="*/ 0 h 43"/>
                    <a:gd name="T10" fmla="*/ 0 w 321"/>
                    <a:gd name="T11" fmla="*/ 0 h 43"/>
                    <a:gd name="T12" fmla="*/ 0 w 321"/>
                    <a:gd name="T13" fmla="*/ 0 h 43"/>
                    <a:gd name="T14" fmla="*/ 0 w 321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3"/>
                    <a:gd name="T26" fmla="*/ 321 w 321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3">
                      <a:moveTo>
                        <a:pt x="27" y="8"/>
                      </a:moveTo>
                      <a:lnTo>
                        <a:pt x="0" y="23"/>
                      </a:lnTo>
                      <a:lnTo>
                        <a:pt x="191" y="23"/>
                      </a:lnTo>
                      <a:lnTo>
                        <a:pt x="164" y="43"/>
                      </a:lnTo>
                      <a:lnTo>
                        <a:pt x="321" y="20"/>
                      </a:lnTo>
                      <a:lnTo>
                        <a:pt x="239" y="0"/>
                      </a:lnTo>
                      <a:lnTo>
                        <a:pt x="219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67" name="Freeform 91">
                  <a:extLst>
                    <a:ext uri="{FF2B5EF4-FFF2-40B4-BE49-F238E27FC236}">
                      <a16:creationId xmlns:a16="http://schemas.microsoft.com/office/drawing/2014/main" id="{97D528B0-36C9-431A-B486-0584BC8D27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1173"/>
                  <a:ext cx="130" cy="32"/>
                </a:xfrm>
                <a:custGeom>
                  <a:avLst/>
                  <a:gdLst>
                    <a:gd name="T0" fmla="*/ 0 w 321"/>
                    <a:gd name="T1" fmla="*/ 0 h 43"/>
                    <a:gd name="T2" fmla="*/ 0 w 321"/>
                    <a:gd name="T3" fmla="*/ 0 h 43"/>
                    <a:gd name="T4" fmla="*/ 0 w 321"/>
                    <a:gd name="T5" fmla="*/ 0 h 43"/>
                    <a:gd name="T6" fmla="*/ 0 w 321"/>
                    <a:gd name="T7" fmla="*/ 0 h 43"/>
                    <a:gd name="T8" fmla="*/ 0 w 321"/>
                    <a:gd name="T9" fmla="*/ 0 h 43"/>
                    <a:gd name="T10" fmla="*/ 0 w 321"/>
                    <a:gd name="T11" fmla="*/ 0 h 43"/>
                    <a:gd name="T12" fmla="*/ 0 w 321"/>
                    <a:gd name="T13" fmla="*/ 0 h 43"/>
                    <a:gd name="T14" fmla="*/ 0 w 321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3"/>
                    <a:gd name="T26" fmla="*/ 321 w 321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3">
                      <a:moveTo>
                        <a:pt x="27" y="8"/>
                      </a:moveTo>
                      <a:lnTo>
                        <a:pt x="0" y="23"/>
                      </a:lnTo>
                      <a:lnTo>
                        <a:pt x="191" y="23"/>
                      </a:lnTo>
                      <a:lnTo>
                        <a:pt x="164" y="43"/>
                      </a:lnTo>
                      <a:lnTo>
                        <a:pt x="321" y="20"/>
                      </a:lnTo>
                      <a:lnTo>
                        <a:pt x="239" y="0"/>
                      </a:lnTo>
                      <a:lnTo>
                        <a:pt x="219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68" name="Freeform 92">
                  <a:extLst>
                    <a:ext uri="{FF2B5EF4-FFF2-40B4-BE49-F238E27FC236}">
                      <a16:creationId xmlns:a16="http://schemas.microsoft.com/office/drawing/2014/main" id="{637F81D7-9697-4BF8-9898-5AE4B93D94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6" y="1120"/>
                  <a:ext cx="130" cy="36"/>
                </a:xfrm>
                <a:custGeom>
                  <a:avLst/>
                  <a:gdLst>
                    <a:gd name="T0" fmla="*/ 0 w 321"/>
                    <a:gd name="T1" fmla="*/ 1 h 45"/>
                    <a:gd name="T2" fmla="*/ 0 w 321"/>
                    <a:gd name="T3" fmla="*/ 1 h 45"/>
                    <a:gd name="T4" fmla="*/ 0 w 321"/>
                    <a:gd name="T5" fmla="*/ 1 h 45"/>
                    <a:gd name="T6" fmla="*/ 0 w 321"/>
                    <a:gd name="T7" fmla="*/ 1 h 45"/>
                    <a:gd name="T8" fmla="*/ 0 w 321"/>
                    <a:gd name="T9" fmla="*/ 1 h 45"/>
                    <a:gd name="T10" fmla="*/ 0 w 321"/>
                    <a:gd name="T11" fmla="*/ 0 h 45"/>
                    <a:gd name="T12" fmla="*/ 0 w 321"/>
                    <a:gd name="T13" fmla="*/ 1 h 45"/>
                    <a:gd name="T14" fmla="*/ 0 w 321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5"/>
                    <a:gd name="T26" fmla="*/ 321 w 32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5">
                      <a:moveTo>
                        <a:pt x="28" y="11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5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69" name="Freeform 93">
                  <a:extLst>
                    <a:ext uri="{FF2B5EF4-FFF2-40B4-BE49-F238E27FC236}">
                      <a16:creationId xmlns:a16="http://schemas.microsoft.com/office/drawing/2014/main" id="{FF15ACF6-4182-4752-9BCC-0D662FAC05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6" y="1120"/>
                  <a:ext cx="130" cy="36"/>
                </a:xfrm>
                <a:custGeom>
                  <a:avLst/>
                  <a:gdLst>
                    <a:gd name="T0" fmla="*/ 0 w 321"/>
                    <a:gd name="T1" fmla="*/ 1 h 45"/>
                    <a:gd name="T2" fmla="*/ 0 w 321"/>
                    <a:gd name="T3" fmla="*/ 1 h 45"/>
                    <a:gd name="T4" fmla="*/ 0 w 321"/>
                    <a:gd name="T5" fmla="*/ 1 h 45"/>
                    <a:gd name="T6" fmla="*/ 0 w 321"/>
                    <a:gd name="T7" fmla="*/ 1 h 45"/>
                    <a:gd name="T8" fmla="*/ 0 w 321"/>
                    <a:gd name="T9" fmla="*/ 1 h 45"/>
                    <a:gd name="T10" fmla="*/ 0 w 321"/>
                    <a:gd name="T11" fmla="*/ 0 h 45"/>
                    <a:gd name="T12" fmla="*/ 0 w 321"/>
                    <a:gd name="T13" fmla="*/ 1 h 45"/>
                    <a:gd name="T14" fmla="*/ 0 w 321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5"/>
                    <a:gd name="T26" fmla="*/ 321 w 32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5">
                      <a:moveTo>
                        <a:pt x="28" y="11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5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70" name="Freeform 94">
                  <a:extLst>
                    <a:ext uri="{FF2B5EF4-FFF2-40B4-BE49-F238E27FC236}">
                      <a16:creationId xmlns:a16="http://schemas.microsoft.com/office/drawing/2014/main" id="{C08C9FE6-E3CA-4AC3-8ADE-106A830EE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" y="1186"/>
                  <a:ext cx="130" cy="32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0 h 42"/>
                    <a:gd name="T8" fmla="*/ 0 w 322"/>
                    <a:gd name="T9" fmla="*/ 1 h 42"/>
                    <a:gd name="T10" fmla="*/ 0 w 322"/>
                    <a:gd name="T11" fmla="*/ 1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95" y="34"/>
                      </a:moveTo>
                      <a:lnTo>
                        <a:pt x="322" y="20"/>
                      </a:lnTo>
                      <a:lnTo>
                        <a:pt x="124" y="20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3" y="42"/>
                      </a:lnTo>
                      <a:lnTo>
                        <a:pt x="96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71" name="Freeform 95">
                  <a:extLst>
                    <a:ext uri="{FF2B5EF4-FFF2-40B4-BE49-F238E27FC236}">
                      <a16:creationId xmlns:a16="http://schemas.microsoft.com/office/drawing/2014/main" id="{6C089A96-4E35-4FC2-848B-D896D1AA5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" y="1186"/>
                  <a:ext cx="130" cy="32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0 h 42"/>
                    <a:gd name="T8" fmla="*/ 0 w 322"/>
                    <a:gd name="T9" fmla="*/ 1 h 42"/>
                    <a:gd name="T10" fmla="*/ 0 w 322"/>
                    <a:gd name="T11" fmla="*/ 1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95" y="34"/>
                      </a:moveTo>
                      <a:lnTo>
                        <a:pt x="322" y="20"/>
                      </a:lnTo>
                      <a:lnTo>
                        <a:pt x="124" y="20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3" y="42"/>
                      </a:lnTo>
                      <a:lnTo>
                        <a:pt x="96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72" name="Freeform 96">
                  <a:extLst>
                    <a:ext uri="{FF2B5EF4-FFF2-40B4-BE49-F238E27FC236}">
                      <a16:creationId xmlns:a16="http://schemas.microsoft.com/office/drawing/2014/main" id="{829332A6-CC81-4187-9BEC-8B0657015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8" y="1135"/>
                  <a:ext cx="130" cy="36"/>
                </a:xfrm>
                <a:custGeom>
                  <a:avLst/>
                  <a:gdLst>
                    <a:gd name="T0" fmla="*/ 0 w 322"/>
                    <a:gd name="T1" fmla="*/ 1 h 45"/>
                    <a:gd name="T2" fmla="*/ 0 w 322"/>
                    <a:gd name="T3" fmla="*/ 1 h 45"/>
                    <a:gd name="T4" fmla="*/ 0 w 322"/>
                    <a:gd name="T5" fmla="*/ 1 h 45"/>
                    <a:gd name="T6" fmla="*/ 0 w 322"/>
                    <a:gd name="T7" fmla="*/ 0 h 45"/>
                    <a:gd name="T8" fmla="*/ 0 w 322"/>
                    <a:gd name="T9" fmla="*/ 1 h 45"/>
                    <a:gd name="T10" fmla="*/ 0 w 322"/>
                    <a:gd name="T11" fmla="*/ 1 h 45"/>
                    <a:gd name="T12" fmla="*/ 0 w 322"/>
                    <a:gd name="T13" fmla="*/ 1 h 45"/>
                    <a:gd name="T14" fmla="*/ 0 w 322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5"/>
                    <a:gd name="T26" fmla="*/ 322 w 32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5">
                      <a:moveTo>
                        <a:pt x="295" y="34"/>
                      </a:moveTo>
                      <a:lnTo>
                        <a:pt x="322" y="18"/>
                      </a:lnTo>
                      <a:lnTo>
                        <a:pt x="130" y="18"/>
                      </a:lnTo>
                      <a:lnTo>
                        <a:pt x="165" y="0"/>
                      </a:lnTo>
                      <a:lnTo>
                        <a:pt x="0" y="26"/>
                      </a:lnTo>
                      <a:lnTo>
                        <a:pt x="89" y="45"/>
                      </a:lnTo>
                      <a:lnTo>
                        <a:pt x="103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73" name="Freeform 97">
                  <a:extLst>
                    <a:ext uri="{FF2B5EF4-FFF2-40B4-BE49-F238E27FC236}">
                      <a16:creationId xmlns:a16="http://schemas.microsoft.com/office/drawing/2014/main" id="{4D77383A-EF7C-46D5-BD7D-5CA00E90F9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8" y="1135"/>
                  <a:ext cx="130" cy="36"/>
                </a:xfrm>
                <a:custGeom>
                  <a:avLst/>
                  <a:gdLst>
                    <a:gd name="T0" fmla="*/ 0 w 322"/>
                    <a:gd name="T1" fmla="*/ 1 h 45"/>
                    <a:gd name="T2" fmla="*/ 0 w 322"/>
                    <a:gd name="T3" fmla="*/ 1 h 45"/>
                    <a:gd name="T4" fmla="*/ 0 w 322"/>
                    <a:gd name="T5" fmla="*/ 1 h 45"/>
                    <a:gd name="T6" fmla="*/ 0 w 322"/>
                    <a:gd name="T7" fmla="*/ 0 h 45"/>
                    <a:gd name="T8" fmla="*/ 0 w 322"/>
                    <a:gd name="T9" fmla="*/ 1 h 45"/>
                    <a:gd name="T10" fmla="*/ 0 w 322"/>
                    <a:gd name="T11" fmla="*/ 1 h 45"/>
                    <a:gd name="T12" fmla="*/ 0 w 322"/>
                    <a:gd name="T13" fmla="*/ 1 h 45"/>
                    <a:gd name="T14" fmla="*/ 0 w 322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5"/>
                    <a:gd name="T26" fmla="*/ 322 w 32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5">
                      <a:moveTo>
                        <a:pt x="295" y="34"/>
                      </a:moveTo>
                      <a:lnTo>
                        <a:pt x="322" y="18"/>
                      </a:lnTo>
                      <a:lnTo>
                        <a:pt x="130" y="18"/>
                      </a:lnTo>
                      <a:lnTo>
                        <a:pt x="165" y="0"/>
                      </a:lnTo>
                      <a:lnTo>
                        <a:pt x="0" y="26"/>
                      </a:lnTo>
                      <a:lnTo>
                        <a:pt x="89" y="45"/>
                      </a:lnTo>
                      <a:lnTo>
                        <a:pt x="103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74" name="Freeform 98">
                  <a:extLst>
                    <a:ext uri="{FF2B5EF4-FFF2-40B4-BE49-F238E27FC236}">
                      <a16:creationId xmlns:a16="http://schemas.microsoft.com/office/drawing/2014/main" id="{F4285DE1-9472-43E3-BA36-4B46A6FBB4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7" y="1174"/>
                  <a:ext cx="130" cy="34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1 h 42"/>
                    <a:gd name="T8" fmla="*/ 0 w 322"/>
                    <a:gd name="T9" fmla="*/ 1 h 42"/>
                    <a:gd name="T10" fmla="*/ 0 w 322"/>
                    <a:gd name="T11" fmla="*/ 0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8" y="8"/>
                      </a:moveTo>
                      <a:lnTo>
                        <a:pt x="0" y="23"/>
                      </a:lnTo>
                      <a:lnTo>
                        <a:pt x="192" y="23"/>
                      </a:lnTo>
                      <a:lnTo>
                        <a:pt x="165" y="42"/>
                      </a:lnTo>
                      <a:lnTo>
                        <a:pt x="322" y="19"/>
                      </a:lnTo>
                      <a:lnTo>
                        <a:pt x="240" y="0"/>
                      </a:lnTo>
                      <a:lnTo>
                        <a:pt x="219" y="8"/>
                      </a:lnTo>
                      <a:lnTo>
                        <a:pt x="28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75" name="Freeform 99">
                  <a:extLst>
                    <a:ext uri="{FF2B5EF4-FFF2-40B4-BE49-F238E27FC236}">
                      <a16:creationId xmlns:a16="http://schemas.microsoft.com/office/drawing/2014/main" id="{5BD1BAA7-78FE-45CA-B688-762A98B605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7" y="1174"/>
                  <a:ext cx="130" cy="34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1 h 42"/>
                    <a:gd name="T8" fmla="*/ 0 w 322"/>
                    <a:gd name="T9" fmla="*/ 1 h 42"/>
                    <a:gd name="T10" fmla="*/ 0 w 322"/>
                    <a:gd name="T11" fmla="*/ 0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8" y="8"/>
                      </a:moveTo>
                      <a:lnTo>
                        <a:pt x="0" y="23"/>
                      </a:lnTo>
                      <a:lnTo>
                        <a:pt x="192" y="23"/>
                      </a:lnTo>
                      <a:lnTo>
                        <a:pt x="165" y="42"/>
                      </a:lnTo>
                      <a:lnTo>
                        <a:pt x="322" y="19"/>
                      </a:lnTo>
                      <a:lnTo>
                        <a:pt x="240" y="0"/>
                      </a:lnTo>
                      <a:lnTo>
                        <a:pt x="219" y="8"/>
                      </a:lnTo>
                      <a:lnTo>
                        <a:pt x="28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76" name="Freeform 100">
                  <a:extLst>
                    <a:ext uri="{FF2B5EF4-FFF2-40B4-BE49-F238E27FC236}">
                      <a16:creationId xmlns:a16="http://schemas.microsoft.com/office/drawing/2014/main" id="{223BFB62-A253-4ED4-AA43-86BAC4895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9" y="1124"/>
                  <a:ext cx="129" cy="36"/>
                </a:xfrm>
                <a:custGeom>
                  <a:avLst/>
                  <a:gdLst>
                    <a:gd name="T0" fmla="*/ 0 w 321"/>
                    <a:gd name="T1" fmla="*/ 1 h 46"/>
                    <a:gd name="T2" fmla="*/ 0 w 321"/>
                    <a:gd name="T3" fmla="*/ 1 h 46"/>
                    <a:gd name="T4" fmla="*/ 0 w 321"/>
                    <a:gd name="T5" fmla="*/ 1 h 46"/>
                    <a:gd name="T6" fmla="*/ 0 w 321"/>
                    <a:gd name="T7" fmla="*/ 1 h 46"/>
                    <a:gd name="T8" fmla="*/ 0 w 321"/>
                    <a:gd name="T9" fmla="*/ 1 h 46"/>
                    <a:gd name="T10" fmla="*/ 0 w 321"/>
                    <a:gd name="T11" fmla="*/ 0 h 46"/>
                    <a:gd name="T12" fmla="*/ 0 w 321"/>
                    <a:gd name="T13" fmla="*/ 1 h 46"/>
                    <a:gd name="T14" fmla="*/ 0 w 321"/>
                    <a:gd name="T15" fmla="*/ 1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6"/>
                    <a:gd name="T26" fmla="*/ 321 w 321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6">
                      <a:moveTo>
                        <a:pt x="28" y="12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6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2"/>
                      </a:lnTo>
                      <a:lnTo>
                        <a:pt x="28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77" name="Freeform 101">
                  <a:extLst>
                    <a:ext uri="{FF2B5EF4-FFF2-40B4-BE49-F238E27FC236}">
                      <a16:creationId xmlns:a16="http://schemas.microsoft.com/office/drawing/2014/main" id="{229B5EA8-0418-418D-8A8A-A99722337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9" y="1124"/>
                  <a:ext cx="129" cy="36"/>
                </a:xfrm>
                <a:custGeom>
                  <a:avLst/>
                  <a:gdLst>
                    <a:gd name="T0" fmla="*/ 0 w 321"/>
                    <a:gd name="T1" fmla="*/ 1 h 46"/>
                    <a:gd name="T2" fmla="*/ 0 w 321"/>
                    <a:gd name="T3" fmla="*/ 1 h 46"/>
                    <a:gd name="T4" fmla="*/ 0 w 321"/>
                    <a:gd name="T5" fmla="*/ 1 h 46"/>
                    <a:gd name="T6" fmla="*/ 0 w 321"/>
                    <a:gd name="T7" fmla="*/ 1 h 46"/>
                    <a:gd name="T8" fmla="*/ 0 w 321"/>
                    <a:gd name="T9" fmla="*/ 1 h 46"/>
                    <a:gd name="T10" fmla="*/ 0 w 321"/>
                    <a:gd name="T11" fmla="*/ 0 h 46"/>
                    <a:gd name="T12" fmla="*/ 0 w 321"/>
                    <a:gd name="T13" fmla="*/ 1 h 46"/>
                    <a:gd name="T14" fmla="*/ 0 w 321"/>
                    <a:gd name="T15" fmla="*/ 1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6"/>
                    <a:gd name="T26" fmla="*/ 321 w 321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6">
                      <a:moveTo>
                        <a:pt x="28" y="12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6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2"/>
                      </a:lnTo>
                      <a:lnTo>
                        <a:pt x="28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78" name="Freeform 102">
                  <a:extLst>
                    <a:ext uri="{FF2B5EF4-FFF2-40B4-BE49-F238E27FC236}">
                      <a16:creationId xmlns:a16="http://schemas.microsoft.com/office/drawing/2014/main" id="{DC2CB30F-54EA-4AAB-9683-035DACF42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3" y="1190"/>
                  <a:ext cx="129" cy="32"/>
                </a:xfrm>
                <a:custGeom>
                  <a:avLst/>
                  <a:gdLst>
                    <a:gd name="T0" fmla="*/ 0 w 322"/>
                    <a:gd name="T1" fmla="*/ 1 h 41"/>
                    <a:gd name="T2" fmla="*/ 0 w 322"/>
                    <a:gd name="T3" fmla="*/ 1 h 41"/>
                    <a:gd name="T4" fmla="*/ 0 w 322"/>
                    <a:gd name="T5" fmla="*/ 1 h 41"/>
                    <a:gd name="T6" fmla="*/ 0 w 322"/>
                    <a:gd name="T7" fmla="*/ 0 h 41"/>
                    <a:gd name="T8" fmla="*/ 0 w 322"/>
                    <a:gd name="T9" fmla="*/ 1 h 41"/>
                    <a:gd name="T10" fmla="*/ 0 w 322"/>
                    <a:gd name="T11" fmla="*/ 1 h 41"/>
                    <a:gd name="T12" fmla="*/ 0 w 322"/>
                    <a:gd name="T13" fmla="*/ 1 h 41"/>
                    <a:gd name="T14" fmla="*/ 0 w 322"/>
                    <a:gd name="T15" fmla="*/ 1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1"/>
                    <a:gd name="T26" fmla="*/ 322 w 322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1">
                      <a:moveTo>
                        <a:pt x="294" y="33"/>
                      </a:moveTo>
                      <a:lnTo>
                        <a:pt x="322" y="18"/>
                      </a:lnTo>
                      <a:lnTo>
                        <a:pt x="123" y="18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2" y="41"/>
                      </a:lnTo>
                      <a:lnTo>
                        <a:pt x="96" y="33"/>
                      </a:lnTo>
                      <a:lnTo>
                        <a:pt x="294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79" name="Freeform 103">
                  <a:extLst>
                    <a:ext uri="{FF2B5EF4-FFF2-40B4-BE49-F238E27FC236}">
                      <a16:creationId xmlns:a16="http://schemas.microsoft.com/office/drawing/2014/main" id="{9495DB25-D85B-47E8-B38B-032D2733C7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3" y="1190"/>
                  <a:ext cx="129" cy="32"/>
                </a:xfrm>
                <a:custGeom>
                  <a:avLst/>
                  <a:gdLst>
                    <a:gd name="T0" fmla="*/ 0 w 322"/>
                    <a:gd name="T1" fmla="*/ 1 h 41"/>
                    <a:gd name="T2" fmla="*/ 0 w 322"/>
                    <a:gd name="T3" fmla="*/ 1 h 41"/>
                    <a:gd name="T4" fmla="*/ 0 w 322"/>
                    <a:gd name="T5" fmla="*/ 1 h 41"/>
                    <a:gd name="T6" fmla="*/ 0 w 322"/>
                    <a:gd name="T7" fmla="*/ 0 h 41"/>
                    <a:gd name="T8" fmla="*/ 0 w 322"/>
                    <a:gd name="T9" fmla="*/ 1 h 41"/>
                    <a:gd name="T10" fmla="*/ 0 w 322"/>
                    <a:gd name="T11" fmla="*/ 1 h 41"/>
                    <a:gd name="T12" fmla="*/ 0 w 322"/>
                    <a:gd name="T13" fmla="*/ 1 h 41"/>
                    <a:gd name="T14" fmla="*/ 0 w 322"/>
                    <a:gd name="T15" fmla="*/ 1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1"/>
                    <a:gd name="T26" fmla="*/ 322 w 322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1">
                      <a:moveTo>
                        <a:pt x="294" y="33"/>
                      </a:moveTo>
                      <a:lnTo>
                        <a:pt x="322" y="18"/>
                      </a:lnTo>
                      <a:lnTo>
                        <a:pt x="123" y="18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2" y="41"/>
                      </a:lnTo>
                      <a:lnTo>
                        <a:pt x="96" y="33"/>
                      </a:lnTo>
                      <a:lnTo>
                        <a:pt x="294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80" name="Freeform 104">
                  <a:extLst>
                    <a:ext uri="{FF2B5EF4-FFF2-40B4-BE49-F238E27FC236}">
                      <a16:creationId xmlns:a16="http://schemas.microsoft.com/office/drawing/2014/main" id="{EB854206-E538-4F50-B55F-4A73349CA9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1" y="1139"/>
                  <a:ext cx="130" cy="34"/>
                </a:xfrm>
                <a:custGeom>
                  <a:avLst/>
                  <a:gdLst>
                    <a:gd name="T0" fmla="*/ 0 w 322"/>
                    <a:gd name="T1" fmla="*/ 0 h 46"/>
                    <a:gd name="T2" fmla="*/ 0 w 322"/>
                    <a:gd name="T3" fmla="*/ 0 h 46"/>
                    <a:gd name="T4" fmla="*/ 0 w 322"/>
                    <a:gd name="T5" fmla="*/ 0 h 46"/>
                    <a:gd name="T6" fmla="*/ 0 w 322"/>
                    <a:gd name="T7" fmla="*/ 0 h 46"/>
                    <a:gd name="T8" fmla="*/ 0 w 322"/>
                    <a:gd name="T9" fmla="*/ 0 h 46"/>
                    <a:gd name="T10" fmla="*/ 0 w 322"/>
                    <a:gd name="T11" fmla="*/ 0 h 46"/>
                    <a:gd name="T12" fmla="*/ 0 w 322"/>
                    <a:gd name="T13" fmla="*/ 0 h 46"/>
                    <a:gd name="T14" fmla="*/ 0 w 322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6"/>
                    <a:gd name="T26" fmla="*/ 322 w 322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6">
                      <a:moveTo>
                        <a:pt x="294" y="34"/>
                      </a:moveTo>
                      <a:lnTo>
                        <a:pt x="322" y="20"/>
                      </a:lnTo>
                      <a:lnTo>
                        <a:pt x="130" y="20"/>
                      </a:lnTo>
                      <a:lnTo>
                        <a:pt x="164" y="0"/>
                      </a:lnTo>
                      <a:lnTo>
                        <a:pt x="0" y="26"/>
                      </a:lnTo>
                      <a:lnTo>
                        <a:pt x="89" y="46"/>
                      </a:lnTo>
                      <a:lnTo>
                        <a:pt x="103" y="34"/>
                      </a:lnTo>
                      <a:lnTo>
                        <a:pt x="294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481" name="Freeform 105">
                  <a:extLst>
                    <a:ext uri="{FF2B5EF4-FFF2-40B4-BE49-F238E27FC236}">
                      <a16:creationId xmlns:a16="http://schemas.microsoft.com/office/drawing/2014/main" id="{7442702F-5357-40BD-967D-E7B2D8C424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1" y="1139"/>
                  <a:ext cx="130" cy="34"/>
                </a:xfrm>
                <a:custGeom>
                  <a:avLst/>
                  <a:gdLst>
                    <a:gd name="T0" fmla="*/ 0 w 322"/>
                    <a:gd name="T1" fmla="*/ 0 h 46"/>
                    <a:gd name="T2" fmla="*/ 0 w 322"/>
                    <a:gd name="T3" fmla="*/ 0 h 46"/>
                    <a:gd name="T4" fmla="*/ 0 w 322"/>
                    <a:gd name="T5" fmla="*/ 0 h 46"/>
                    <a:gd name="T6" fmla="*/ 0 w 322"/>
                    <a:gd name="T7" fmla="*/ 0 h 46"/>
                    <a:gd name="T8" fmla="*/ 0 w 322"/>
                    <a:gd name="T9" fmla="*/ 0 h 46"/>
                    <a:gd name="T10" fmla="*/ 0 w 322"/>
                    <a:gd name="T11" fmla="*/ 0 h 46"/>
                    <a:gd name="T12" fmla="*/ 0 w 322"/>
                    <a:gd name="T13" fmla="*/ 0 h 46"/>
                    <a:gd name="T14" fmla="*/ 0 w 322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6"/>
                    <a:gd name="T26" fmla="*/ 322 w 322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6">
                      <a:moveTo>
                        <a:pt x="294" y="34"/>
                      </a:moveTo>
                      <a:lnTo>
                        <a:pt x="322" y="20"/>
                      </a:lnTo>
                      <a:lnTo>
                        <a:pt x="130" y="20"/>
                      </a:lnTo>
                      <a:lnTo>
                        <a:pt x="164" y="0"/>
                      </a:lnTo>
                      <a:lnTo>
                        <a:pt x="0" y="26"/>
                      </a:lnTo>
                      <a:lnTo>
                        <a:pt x="89" y="46"/>
                      </a:lnTo>
                      <a:lnTo>
                        <a:pt x="103" y="34"/>
                      </a:lnTo>
                      <a:lnTo>
                        <a:pt x="294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0438" name="Rectangle 106">
              <a:extLst>
                <a:ext uri="{FF2B5EF4-FFF2-40B4-BE49-F238E27FC236}">
                  <a16:creationId xmlns:a16="http://schemas.microsoft.com/office/drawing/2014/main" id="{164F8BC1-23D5-485C-8219-CC0E03216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5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60439" name="Line 107">
              <a:extLst>
                <a:ext uri="{FF2B5EF4-FFF2-40B4-BE49-F238E27FC236}">
                  <a16:creationId xmlns:a16="http://schemas.microsoft.com/office/drawing/2014/main" id="{FB2EAD20-B2C9-49DC-8EE5-E8003242A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026"/>
              <a:ext cx="127" cy="8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08">
              <a:extLst>
                <a:ext uri="{FF2B5EF4-FFF2-40B4-BE49-F238E27FC236}">
                  <a16:creationId xmlns:a16="http://schemas.microsoft.com/office/drawing/2014/main" id="{4535D656-2D65-4F4D-A70D-FED10A30A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8" y="1026"/>
              <a:ext cx="100" cy="8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Rectangle 109">
              <a:extLst>
                <a:ext uri="{FF2B5EF4-FFF2-40B4-BE49-F238E27FC236}">
                  <a16:creationId xmlns:a16="http://schemas.microsoft.com/office/drawing/2014/main" id="{78E985B9-2AD5-4C69-B9F1-EBAA9EE69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341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60442" name="Rectangle 110">
              <a:extLst>
                <a:ext uri="{FF2B5EF4-FFF2-40B4-BE49-F238E27FC236}">
                  <a16:creationId xmlns:a16="http://schemas.microsoft.com/office/drawing/2014/main" id="{91A73FA1-25C9-4413-8333-560C7E6FC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061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60443" name="Rectangle 111">
              <a:extLst>
                <a:ext uri="{FF2B5EF4-FFF2-40B4-BE49-F238E27FC236}">
                  <a16:creationId xmlns:a16="http://schemas.microsoft.com/office/drawing/2014/main" id="{D13F283C-50B0-410D-ACE3-E2D8FB5F4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842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60444" name="Rectangle 112">
              <a:extLst>
                <a:ext uri="{FF2B5EF4-FFF2-40B4-BE49-F238E27FC236}">
                  <a16:creationId xmlns:a16="http://schemas.microsoft.com/office/drawing/2014/main" id="{F722E30D-9032-46B4-9796-C6281AAB7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42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60445" name="Rectangle 113">
              <a:extLst>
                <a:ext uri="{FF2B5EF4-FFF2-40B4-BE49-F238E27FC236}">
                  <a16:creationId xmlns:a16="http://schemas.microsoft.com/office/drawing/2014/main" id="{1269A6B5-6E8F-4F7A-B307-A8134B9CD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061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60446" name="Rectangle 114">
              <a:extLst>
                <a:ext uri="{FF2B5EF4-FFF2-40B4-BE49-F238E27FC236}">
                  <a16:creationId xmlns:a16="http://schemas.microsoft.com/office/drawing/2014/main" id="{7431E153-901E-4C45-8D90-710EB9F15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296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2B841C2-BC58-4F07-A2D2-65B57F4ED9DF}"/>
              </a:ext>
            </a:extLst>
          </p:cNvPr>
          <p:cNvGrpSpPr/>
          <p:nvPr/>
        </p:nvGrpSpPr>
        <p:grpSpPr>
          <a:xfrm>
            <a:off x="4373563" y="962025"/>
            <a:ext cx="3746500" cy="584200"/>
            <a:chOff x="4373563" y="962025"/>
            <a:chExt cx="3746500" cy="584200"/>
          </a:xfrm>
        </p:grpSpPr>
        <p:sp>
          <p:nvSpPr>
            <p:cNvPr id="60423" name="Line 116">
              <a:extLst>
                <a:ext uri="{FF2B5EF4-FFF2-40B4-BE49-F238E27FC236}">
                  <a16:creationId xmlns:a16="http://schemas.microsoft.com/office/drawing/2014/main" id="{D057D70F-4F25-4625-A420-5B5571C04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7875" y="1177925"/>
              <a:ext cx="338455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4" name="Text Box 117">
              <a:extLst>
                <a:ext uri="{FF2B5EF4-FFF2-40B4-BE49-F238E27FC236}">
                  <a16:creationId xmlns:a16="http://schemas.microsoft.com/office/drawing/2014/main" id="{6BAC97F8-6668-42E2-BB89-780D7E56D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563" y="1177925"/>
              <a:ext cx="433387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lt-LT" sz="1800" b="1"/>
                <a:t>64</a:t>
              </a:r>
            </a:p>
          </p:txBody>
        </p:sp>
        <p:sp>
          <p:nvSpPr>
            <p:cNvPr id="60425" name="Text Box 118">
              <a:extLst>
                <a:ext uri="{FF2B5EF4-FFF2-40B4-BE49-F238E27FC236}">
                  <a16:creationId xmlns:a16="http://schemas.microsoft.com/office/drawing/2014/main" id="{335A0B13-273C-43C2-BB13-350F9A124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6675" y="1177925"/>
              <a:ext cx="433388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lt-LT" sz="1800" b="1"/>
                <a:t>95</a:t>
              </a:r>
            </a:p>
          </p:txBody>
        </p:sp>
        <p:sp>
          <p:nvSpPr>
            <p:cNvPr id="60426" name="Oval 119">
              <a:extLst>
                <a:ext uri="{FF2B5EF4-FFF2-40B4-BE49-F238E27FC236}">
                  <a16:creationId xmlns:a16="http://schemas.microsoft.com/office/drawing/2014/main" id="{6C9C9F93-816E-43E6-B2FE-DB1C913E6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875" y="1104900"/>
              <a:ext cx="73025" cy="71438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60427" name="Oval 120">
              <a:extLst>
                <a:ext uri="{FF2B5EF4-FFF2-40B4-BE49-F238E27FC236}">
                  <a16:creationId xmlns:a16="http://schemas.microsoft.com/office/drawing/2014/main" id="{B33F5C30-787C-40E9-A645-FCA44E53E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1104900"/>
              <a:ext cx="73025" cy="71438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60428" name="Oval 121">
              <a:extLst>
                <a:ext uri="{FF2B5EF4-FFF2-40B4-BE49-F238E27FC236}">
                  <a16:creationId xmlns:a16="http://schemas.microsoft.com/office/drawing/2014/main" id="{B99B9CEA-52CC-42C8-B30F-159914A55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5225" y="1104900"/>
              <a:ext cx="73025" cy="71438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60429" name="Oval 122">
              <a:extLst>
                <a:ext uri="{FF2B5EF4-FFF2-40B4-BE49-F238E27FC236}">
                  <a16:creationId xmlns:a16="http://schemas.microsoft.com/office/drawing/2014/main" id="{51FD86D3-EAD1-4462-8B69-1379CF5BC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0988" y="1104900"/>
              <a:ext cx="73025" cy="71438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60430" name="Text Box 123">
              <a:extLst>
                <a:ext uri="{FF2B5EF4-FFF2-40B4-BE49-F238E27FC236}">
                  <a16:creationId xmlns:a16="http://schemas.microsoft.com/office/drawing/2014/main" id="{75E8EC0D-3F87-47C9-832A-D642C9DD4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6450" y="1177925"/>
              <a:ext cx="433388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lt-LT" sz="1800" b="1"/>
                <a:t>79</a:t>
              </a:r>
            </a:p>
          </p:txBody>
        </p:sp>
        <p:sp>
          <p:nvSpPr>
            <p:cNvPr id="60431" name="Text Box 124">
              <a:extLst>
                <a:ext uri="{FF2B5EF4-FFF2-40B4-BE49-F238E27FC236}">
                  <a16:creationId xmlns:a16="http://schemas.microsoft.com/office/drawing/2014/main" id="{758DD419-8833-4BBF-ADB1-0EB491BC6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3788" y="1177925"/>
              <a:ext cx="433387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lt-LT" sz="1800" b="1"/>
                <a:t>80</a:t>
              </a:r>
            </a:p>
          </p:txBody>
        </p:sp>
        <p:sp>
          <p:nvSpPr>
            <p:cNvPr id="60432" name="Line 125">
              <a:extLst>
                <a:ext uri="{FF2B5EF4-FFF2-40B4-BE49-F238E27FC236}">
                  <a16:creationId xmlns:a16="http://schemas.microsoft.com/office/drawing/2014/main" id="{636AC478-CE79-4643-8558-1D18418B8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962025"/>
              <a:ext cx="1588" cy="5746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33" name="Rectangle 126">
            <a:extLst>
              <a:ext uri="{FF2B5EF4-FFF2-40B4-BE49-F238E27FC236}">
                <a16:creationId xmlns:a16="http://schemas.microsoft.com/office/drawing/2014/main" id="{70BC4FA0-F959-4A5E-8A7F-01FA2CE8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2335213"/>
            <a:ext cx="13985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3.2.1.64-79</a:t>
            </a:r>
            <a:r>
              <a:rPr lang="lt-LT" altLang="lt-LT" sz="1800" b="1"/>
              <a:t> </a:t>
            </a:r>
          </a:p>
        </p:txBody>
      </p:sp>
      <p:sp>
        <p:nvSpPr>
          <p:cNvPr id="60434" name="Rectangle 127">
            <a:extLst>
              <a:ext uri="{FF2B5EF4-FFF2-40B4-BE49-F238E27FC236}">
                <a16:creationId xmlns:a16="http://schemas.microsoft.com/office/drawing/2014/main" id="{5FC5A5C9-E386-4754-9E49-9BCA681B3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0" y="2322513"/>
            <a:ext cx="13350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3.2.1.80-95</a:t>
            </a:r>
          </a:p>
        </p:txBody>
      </p:sp>
      <p:sp>
        <p:nvSpPr>
          <p:cNvPr id="60435" name="Rectangle 128">
            <a:extLst>
              <a:ext uri="{FF2B5EF4-FFF2-40B4-BE49-F238E27FC236}">
                <a16:creationId xmlns:a16="http://schemas.microsoft.com/office/drawing/2014/main" id="{524418B2-A32C-432C-B8E9-2259B85DA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75" y="995363"/>
            <a:ext cx="27352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Daliname pusiau</a:t>
            </a:r>
            <a:r>
              <a:rPr lang="en-US" altLang="lt-LT" sz="1800" b="1"/>
              <a:t> po 16: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>
            <a:extLst>
              <a:ext uri="{FF2B5EF4-FFF2-40B4-BE49-F238E27FC236}">
                <a16:creationId xmlns:a16="http://schemas.microsoft.com/office/drawing/2014/main" id="{EED79F96-C974-47DE-9CD5-13405E73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1482725"/>
            <a:ext cx="4259262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Tinklo adresas </a:t>
            </a:r>
            <a:r>
              <a:rPr lang="en-US" altLang="lt-LT" sz="1800" b="1"/>
              <a:t>3.2.1.64/28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Adresų segmentas </a:t>
            </a:r>
            <a:r>
              <a:rPr lang="en-US" altLang="lt-LT" sz="1800" b="1"/>
              <a:t>3.2.1.</a:t>
            </a:r>
            <a:r>
              <a:rPr lang="en-US" altLang="lt-LT" sz="1800" b="1" u="sng"/>
              <a:t>64</a:t>
            </a:r>
            <a:r>
              <a:rPr lang="lt-LT" altLang="lt-LT" sz="1800" b="1" u="sng"/>
              <a:t>-79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Mazgams tinkami adresai </a:t>
            </a:r>
            <a:r>
              <a:rPr lang="en-US" altLang="lt-LT" sz="1800" b="1"/>
              <a:t> 3.2.1.</a:t>
            </a:r>
            <a:r>
              <a:rPr lang="en-US" altLang="lt-LT" sz="1800" b="1" u="sng"/>
              <a:t>6</a:t>
            </a:r>
            <a:r>
              <a:rPr lang="lt-LT" altLang="lt-LT" sz="1800" b="1" u="sng"/>
              <a:t>5-78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u="sng"/>
              <a:t>Kaukė 255.255.255.240</a:t>
            </a:r>
          </a:p>
        </p:txBody>
      </p:sp>
      <p:sp>
        <p:nvSpPr>
          <p:cNvPr id="62467" name="Text Box 2">
            <a:extLst>
              <a:ext uri="{FF2B5EF4-FFF2-40B4-BE49-F238E27FC236}">
                <a16:creationId xmlns:a16="http://schemas.microsoft.com/office/drawing/2014/main" id="{4773F144-33A1-4120-A7C7-EEEF79993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2EC6FE7-BD0F-48F8-BF50-62B224DB21D6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lt-LT" altLang="lt-LT" sz="1400"/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7206C9C-7CEA-4F24-81DA-176EB8CE0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62469" name="Text Box 4">
            <a:extLst>
              <a:ext uri="{FF2B5EF4-FFF2-40B4-BE49-F238E27FC236}">
                <a16:creationId xmlns:a16="http://schemas.microsoft.com/office/drawing/2014/main" id="{44B099D8-A6FE-45F7-9675-F98064FD3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49213"/>
            <a:ext cx="548798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lt-LT" altLang="lt-LT" b="1">
                <a:latin typeface="Times New Roman" panose="02020603050405020304" pitchFamily="18" charset="0"/>
              </a:rPr>
              <a:t>Pažymime potinkl</a:t>
            </a:r>
            <a:r>
              <a:rPr lang="en-US" altLang="lt-LT" b="1">
                <a:latin typeface="Times New Roman" panose="02020603050405020304" pitchFamily="18" charset="0"/>
              </a:rPr>
              <a:t>i</a:t>
            </a:r>
            <a:r>
              <a:rPr lang="lt-LT" altLang="lt-LT" b="1">
                <a:latin typeface="Times New Roman" panose="02020603050405020304" pitchFamily="18" charset="0"/>
              </a:rPr>
              <a:t>ų duomenis</a:t>
            </a:r>
          </a:p>
        </p:txBody>
      </p:sp>
      <p:sp>
        <p:nvSpPr>
          <p:cNvPr id="62470" name="Rectangle 5">
            <a:extLst>
              <a:ext uri="{FF2B5EF4-FFF2-40B4-BE49-F238E27FC236}">
                <a16:creationId xmlns:a16="http://schemas.microsoft.com/office/drawing/2014/main" id="{2F8FDB01-F860-4ACC-8B10-A41BE8429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1444625"/>
            <a:ext cx="4259262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Tinklo adresas </a:t>
            </a:r>
            <a:r>
              <a:rPr lang="en-US" altLang="lt-LT" sz="1800" b="1"/>
              <a:t>3.2.1.</a:t>
            </a:r>
            <a:r>
              <a:rPr lang="lt-LT" altLang="lt-LT" sz="1800" b="1"/>
              <a:t>80</a:t>
            </a:r>
            <a:r>
              <a:rPr lang="en-US" altLang="lt-LT" sz="1800" b="1"/>
              <a:t>/28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Adresų segmentas </a:t>
            </a:r>
            <a:r>
              <a:rPr lang="en-US" altLang="lt-LT" sz="1800" b="1"/>
              <a:t>3.2.1.</a:t>
            </a:r>
            <a:r>
              <a:rPr lang="lt-LT" altLang="lt-LT" sz="1800" b="1" u="sng"/>
              <a:t>80-95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Mazgams tinkami adresai </a:t>
            </a:r>
            <a:r>
              <a:rPr lang="en-US" altLang="lt-LT" sz="1800" b="1"/>
              <a:t> 3.2.1.</a:t>
            </a:r>
            <a:r>
              <a:rPr lang="lt-LT" altLang="lt-LT" sz="1800" b="1" u="sng"/>
              <a:t>81-94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lt-LT" altLang="lt-LT" sz="1800" b="1" u="sng"/>
              <a:t>Kaukė 255.255.255.240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800" b="1" u="sng"/>
          </a:p>
        </p:txBody>
      </p:sp>
      <p:grpSp>
        <p:nvGrpSpPr>
          <p:cNvPr id="62471" name="Group 6">
            <a:extLst>
              <a:ext uri="{FF2B5EF4-FFF2-40B4-BE49-F238E27FC236}">
                <a16:creationId xmlns:a16="http://schemas.microsoft.com/office/drawing/2014/main" id="{860852B6-1A0E-439F-BB90-E3869BA9D8F0}"/>
              </a:ext>
            </a:extLst>
          </p:cNvPr>
          <p:cNvGrpSpPr>
            <a:grpSpLocks/>
          </p:cNvGrpSpPr>
          <p:nvPr/>
        </p:nvGrpSpPr>
        <p:grpSpPr bwMode="auto">
          <a:xfrm>
            <a:off x="488950" y="3225800"/>
            <a:ext cx="7699375" cy="2589213"/>
            <a:chOff x="158" y="1385"/>
            <a:chExt cx="4850" cy="1631"/>
          </a:xfrm>
        </p:grpSpPr>
        <p:sp>
          <p:nvSpPr>
            <p:cNvPr id="62472" name="Rectangle 7">
              <a:extLst>
                <a:ext uri="{FF2B5EF4-FFF2-40B4-BE49-F238E27FC236}">
                  <a16:creationId xmlns:a16="http://schemas.microsoft.com/office/drawing/2014/main" id="{7E2D5BD8-2FAC-42F3-A7D3-2A4B5435B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385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grpSp>
          <p:nvGrpSpPr>
            <p:cNvPr id="62473" name="Group 8">
              <a:extLst>
                <a:ext uri="{FF2B5EF4-FFF2-40B4-BE49-F238E27FC236}">
                  <a16:creationId xmlns:a16="http://schemas.microsoft.com/office/drawing/2014/main" id="{4BCFA320-2020-41A0-89E4-DBCEA99F5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611"/>
              <a:ext cx="4215" cy="1239"/>
              <a:chOff x="567" y="1611"/>
              <a:chExt cx="4215" cy="1239"/>
            </a:xfrm>
          </p:grpSpPr>
          <p:grpSp>
            <p:nvGrpSpPr>
              <p:cNvPr id="62483" name="Group 9">
                <a:extLst>
                  <a:ext uri="{FF2B5EF4-FFF2-40B4-BE49-F238E27FC236}">
                    <a16:creationId xmlns:a16="http://schemas.microsoft.com/office/drawing/2014/main" id="{EC24914C-E8CE-49EF-8412-BC9E12C5D6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" y="2187"/>
                <a:ext cx="1191" cy="663"/>
                <a:chOff x="567" y="2187"/>
                <a:chExt cx="1191" cy="663"/>
              </a:xfrm>
            </p:grpSpPr>
            <p:grpSp>
              <p:nvGrpSpPr>
                <p:cNvPr id="62571" name="Group 10">
                  <a:extLst>
                    <a:ext uri="{FF2B5EF4-FFF2-40B4-BE49-F238E27FC236}">
                      <a16:creationId xmlns:a16="http://schemas.microsoft.com/office/drawing/2014/main" id="{6681C895-1D38-4E80-8EFA-8E41439CD2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7" y="2187"/>
                  <a:ext cx="231" cy="183"/>
                  <a:chOff x="567" y="2187"/>
                  <a:chExt cx="231" cy="183"/>
                </a:xfrm>
              </p:grpSpPr>
              <p:sp>
                <p:nvSpPr>
                  <p:cNvPr id="62578" name="Rectangle 11">
                    <a:extLst>
                      <a:ext uri="{FF2B5EF4-FFF2-40B4-BE49-F238E27FC236}">
                        <a16:creationId xmlns:a16="http://schemas.microsoft.com/office/drawing/2014/main" id="{CE0AAA18-A622-41C1-97BE-159883F752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18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62579" name="Rectangle 12">
                    <a:extLst>
                      <a:ext uri="{FF2B5EF4-FFF2-40B4-BE49-F238E27FC236}">
                        <a16:creationId xmlns:a16="http://schemas.microsoft.com/office/drawing/2014/main" id="{10527D5E-C5E5-4712-8946-725A3BEA12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" y="233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  <p:grpSp>
              <p:nvGrpSpPr>
                <p:cNvPr id="62572" name="Group 13">
                  <a:extLst>
                    <a:ext uri="{FF2B5EF4-FFF2-40B4-BE49-F238E27FC236}">
                      <a16:creationId xmlns:a16="http://schemas.microsoft.com/office/drawing/2014/main" id="{CDBACD1F-E459-4925-921D-3781F83F87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27" y="2667"/>
                  <a:ext cx="231" cy="183"/>
                  <a:chOff x="1527" y="2667"/>
                  <a:chExt cx="231" cy="183"/>
                </a:xfrm>
              </p:grpSpPr>
              <p:sp>
                <p:nvSpPr>
                  <p:cNvPr id="62576" name="Rectangle 14">
                    <a:extLst>
                      <a:ext uri="{FF2B5EF4-FFF2-40B4-BE49-F238E27FC236}">
                        <a16:creationId xmlns:a16="http://schemas.microsoft.com/office/drawing/2014/main" id="{71568D05-1BCE-4547-B932-63647B0881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5" y="266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62577" name="Rectangle 15">
                    <a:extLst>
                      <a:ext uri="{FF2B5EF4-FFF2-40B4-BE49-F238E27FC236}">
                        <a16:creationId xmlns:a16="http://schemas.microsoft.com/office/drawing/2014/main" id="{D07D8B78-709D-4E6D-A9B6-B196AE06B2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7" y="281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  <p:grpSp>
              <p:nvGrpSpPr>
                <p:cNvPr id="62573" name="Group 16">
                  <a:extLst>
                    <a:ext uri="{FF2B5EF4-FFF2-40B4-BE49-F238E27FC236}">
                      <a16:creationId xmlns:a16="http://schemas.microsoft.com/office/drawing/2014/main" id="{37A1358F-59BE-436D-8448-27DAE1D237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7" y="2427"/>
                  <a:ext cx="231" cy="183"/>
                  <a:chOff x="1047" y="2427"/>
                  <a:chExt cx="231" cy="183"/>
                </a:xfrm>
              </p:grpSpPr>
              <p:sp>
                <p:nvSpPr>
                  <p:cNvPr id="62574" name="Rectangle 17">
                    <a:extLst>
                      <a:ext uri="{FF2B5EF4-FFF2-40B4-BE49-F238E27FC236}">
                        <a16:creationId xmlns:a16="http://schemas.microsoft.com/office/drawing/2014/main" id="{15CD0E43-2E7F-4627-B500-048F55629D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5" y="242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62575" name="Rectangle 18">
                    <a:extLst>
                      <a:ext uri="{FF2B5EF4-FFF2-40B4-BE49-F238E27FC236}">
                        <a16:creationId xmlns:a16="http://schemas.microsoft.com/office/drawing/2014/main" id="{2BE6F50B-4EA1-4494-B71E-F384B2EEEB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7" y="257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</p:grpSp>
          <p:sp>
            <p:nvSpPr>
              <p:cNvPr id="62484" name="Line 19">
                <a:extLst>
                  <a:ext uri="{FF2B5EF4-FFF2-40B4-BE49-F238E27FC236}">
                    <a16:creationId xmlns:a16="http://schemas.microsoft.com/office/drawing/2014/main" id="{CA4E5DBF-EC62-49CE-974A-730FD6E1F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2" y="1883"/>
                <a:ext cx="624" cy="29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5" name="Line 20">
                <a:extLst>
                  <a:ext uri="{FF2B5EF4-FFF2-40B4-BE49-F238E27FC236}">
                    <a16:creationId xmlns:a16="http://schemas.microsoft.com/office/drawing/2014/main" id="{F8F5FB59-FFC3-47A6-90AD-97773A5B6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82" y="1883"/>
                <a:ext cx="326" cy="53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6" name="Line 21">
                <a:extLst>
                  <a:ext uri="{FF2B5EF4-FFF2-40B4-BE49-F238E27FC236}">
                    <a16:creationId xmlns:a16="http://schemas.microsoft.com/office/drawing/2014/main" id="{7E1E96DE-3656-49EE-BAD8-A4E6179F7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62" y="1883"/>
                <a:ext cx="27" cy="77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487" name="Group 22">
                <a:extLst>
                  <a:ext uri="{FF2B5EF4-FFF2-40B4-BE49-F238E27FC236}">
                    <a16:creationId xmlns:a16="http://schemas.microsoft.com/office/drawing/2014/main" id="{6B6B1077-4EB2-4A8C-84C4-4AFA9D062D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1" y="2187"/>
                <a:ext cx="1191" cy="663"/>
                <a:chOff x="3591" y="2187"/>
                <a:chExt cx="1191" cy="663"/>
              </a:xfrm>
            </p:grpSpPr>
            <p:grpSp>
              <p:nvGrpSpPr>
                <p:cNvPr id="62562" name="Group 23">
                  <a:extLst>
                    <a:ext uri="{FF2B5EF4-FFF2-40B4-BE49-F238E27FC236}">
                      <a16:creationId xmlns:a16="http://schemas.microsoft.com/office/drawing/2014/main" id="{5F7446AD-B626-405F-AC15-02EF1FB605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91" y="2187"/>
                  <a:ext cx="231" cy="183"/>
                  <a:chOff x="3591" y="2187"/>
                  <a:chExt cx="231" cy="183"/>
                </a:xfrm>
              </p:grpSpPr>
              <p:sp>
                <p:nvSpPr>
                  <p:cNvPr id="62569" name="Rectangle 24">
                    <a:extLst>
                      <a:ext uri="{FF2B5EF4-FFF2-40B4-BE49-F238E27FC236}">
                        <a16:creationId xmlns:a16="http://schemas.microsoft.com/office/drawing/2014/main" id="{1BF21284-3F23-4099-AA0D-AB01F25A1F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9" y="218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62570" name="Rectangle 25">
                    <a:extLst>
                      <a:ext uri="{FF2B5EF4-FFF2-40B4-BE49-F238E27FC236}">
                        <a16:creationId xmlns:a16="http://schemas.microsoft.com/office/drawing/2014/main" id="{B5942E11-D946-4091-BF69-381EE18991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91" y="233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  <p:grpSp>
              <p:nvGrpSpPr>
                <p:cNvPr id="62563" name="Group 26">
                  <a:extLst>
                    <a:ext uri="{FF2B5EF4-FFF2-40B4-BE49-F238E27FC236}">
                      <a16:creationId xmlns:a16="http://schemas.microsoft.com/office/drawing/2014/main" id="{AF5038A8-1331-4239-8996-5C6BBF1F00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1" y="2667"/>
                  <a:ext cx="231" cy="183"/>
                  <a:chOff x="4551" y="2667"/>
                  <a:chExt cx="231" cy="183"/>
                </a:xfrm>
              </p:grpSpPr>
              <p:sp>
                <p:nvSpPr>
                  <p:cNvPr id="62567" name="Rectangle 27">
                    <a:extLst>
                      <a:ext uri="{FF2B5EF4-FFF2-40B4-BE49-F238E27FC236}">
                        <a16:creationId xmlns:a16="http://schemas.microsoft.com/office/drawing/2014/main" id="{C0CCBEEE-3E14-4027-92F0-4D128AC58B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99" y="266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62568" name="Rectangle 28">
                    <a:extLst>
                      <a:ext uri="{FF2B5EF4-FFF2-40B4-BE49-F238E27FC236}">
                        <a16:creationId xmlns:a16="http://schemas.microsoft.com/office/drawing/2014/main" id="{B844D49B-535F-4BD8-AE16-A7AB86CD9B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51" y="281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  <p:grpSp>
              <p:nvGrpSpPr>
                <p:cNvPr id="62564" name="Group 29">
                  <a:extLst>
                    <a:ext uri="{FF2B5EF4-FFF2-40B4-BE49-F238E27FC236}">
                      <a16:creationId xmlns:a16="http://schemas.microsoft.com/office/drawing/2014/main" id="{0750AEB2-C7F6-4BF4-AE86-28E33352F3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71" y="2427"/>
                  <a:ext cx="231" cy="183"/>
                  <a:chOff x="4071" y="2427"/>
                  <a:chExt cx="231" cy="183"/>
                </a:xfrm>
              </p:grpSpPr>
              <p:sp>
                <p:nvSpPr>
                  <p:cNvPr id="62565" name="Rectangle 30">
                    <a:extLst>
                      <a:ext uri="{FF2B5EF4-FFF2-40B4-BE49-F238E27FC236}">
                        <a16:creationId xmlns:a16="http://schemas.microsoft.com/office/drawing/2014/main" id="{818DEF6A-BA71-4DAE-ACFC-9167FF8B97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19" y="2427"/>
                    <a:ext cx="135" cy="135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  <p:sp>
                <p:nvSpPr>
                  <p:cNvPr id="62566" name="Rectangle 31">
                    <a:extLst>
                      <a:ext uri="{FF2B5EF4-FFF2-40B4-BE49-F238E27FC236}">
                        <a16:creationId xmlns:a16="http://schemas.microsoft.com/office/drawing/2014/main" id="{8EAEB648-9DCD-4F9F-B0FA-D551E851A6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2571"/>
                    <a:ext cx="231" cy="39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lt-LT" altLang="en-US"/>
                  </a:p>
                </p:txBody>
              </p:sp>
            </p:grpSp>
          </p:grpSp>
          <p:sp>
            <p:nvSpPr>
              <p:cNvPr id="62488" name="Line 32">
                <a:extLst>
                  <a:ext uri="{FF2B5EF4-FFF2-40B4-BE49-F238E27FC236}">
                    <a16:creationId xmlns:a16="http://schemas.microsoft.com/office/drawing/2014/main" id="{3F1A6B71-AB15-49E4-82D3-B7CB2284E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26" y="1837"/>
                <a:ext cx="140" cy="34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9" name="Line 33">
                <a:extLst>
                  <a:ext uri="{FF2B5EF4-FFF2-40B4-BE49-F238E27FC236}">
                    <a16:creationId xmlns:a16="http://schemas.microsoft.com/office/drawing/2014/main" id="{BCDA92C9-4242-4AB4-AA68-C3E639579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792"/>
                <a:ext cx="204" cy="62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0" name="Line 34">
                <a:extLst>
                  <a:ext uri="{FF2B5EF4-FFF2-40B4-BE49-F238E27FC236}">
                    <a16:creationId xmlns:a16="http://schemas.microsoft.com/office/drawing/2014/main" id="{3BF53731-17E9-4014-A0B6-08C290FC6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4" y="1837"/>
                <a:ext cx="502" cy="82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1" name="Line 35">
                <a:extLst>
                  <a:ext uri="{FF2B5EF4-FFF2-40B4-BE49-F238E27FC236}">
                    <a16:creationId xmlns:a16="http://schemas.microsoft.com/office/drawing/2014/main" id="{7E0F725C-FC6E-464F-A81B-F47D399A5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0" y="1747"/>
                <a:ext cx="79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2" name="Line 36">
                <a:extLst>
                  <a:ext uri="{FF2B5EF4-FFF2-40B4-BE49-F238E27FC236}">
                    <a16:creationId xmlns:a16="http://schemas.microsoft.com/office/drawing/2014/main" id="{5C8EDB49-3FDF-4A00-8E01-146BB3A86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0" y="1701"/>
                <a:ext cx="882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493" name="Group 37">
                <a:extLst>
                  <a:ext uri="{FF2B5EF4-FFF2-40B4-BE49-F238E27FC236}">
                    <a16:creationId xmlns:a16="http://schemas.microsoft.com/office/drawing/2014/main" id="{0E5F8A6F-E759-4A5E-BD1F-836C664E3E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621"/>
                <a:ext cx="533" cy="221"/>
                <a:chOff x="2532" y="1621"/>
                <a:chExt cx="533" cy="221"/>
              </a:xfrm>
            </p:grpSpPr>
            <p:sp>
              <p:nvSpPr>
                <p:cNvPr id="62540" name="Oval 38">
                  <a:extLst>
                    <a:ext uri="{FF2B5EF4-FFF2-40B4-BE49-F238E27FC236}">
                      <a16:creationId xmlns:a16="http://schemas.microsoft.com/office/drawing/2014/main" id="{18431422-BFB2-40ED-B05B-00258804F5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1719"/>
                  <a:ext cx="520" cy="123"/>
                </a:xfrm>
                <a:prstGeom prst="ellipse">
                  <a:avLst/>
                </a:prstGeom>
                <a:solidFill>
                  <a:srgbClr val="0078AA"/>
                </a:solidFill>
                <a:ln w="324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2541" name="Rectangle 39">
                  <a:extLst>
                    <a:ext uri="{FF2B5EF4-FFF2-40B4-BE49-F238E27FC236}">
                      <a16:creationId xmlns:a16="http://schemas.microsoft.com/office/drawing/2014/main" id="{480916D8-9C4F-412E-BFBC-33B488E8EF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2" y="1690"/>
                  <a:ext cx="525" cy="90"/>
                </a:xfrm>
                <a:prstGeom prst="rect">
                  <a:avLst/>
                </a:prstGeom>
                <a:solidFill>
                  <a:srgbClr val="0078A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2542" name="Rectangle 40">
                  <a:extLst>
                    <a:ext uri="{FF2B5EF4-FFF2-40B4-BE49-F238E27FC236}">
                      <a16:creationId xmlns:a16="http://schemas.microsoft.com/office/drawing/2014/main" id="{67B02D89-E2FF-44AC-A8B1-58BA5F6315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2" y="1690"/>
                  <a:ext cx="525" cy="90"/>
                </a:xfrm>
                <a:prstGeom prst="rect">
                  <a:avLst/>
                </a:prstGeom>
                <a:solidFill>
                  <a:srgbClr val="0078A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2543" name="Oval 41">
                  <a:extLst>
                    <a:ext uri="{FF2B5EF4-FFF2-40B4-BE49-F238E27FC236}">
                      <a16:creationId xmlns:a16="http://schemas.microsoft.com/office/drawing/2014/main" id="{784F34C4-572B-44EC-90A3-3EB8655044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1621"/>
                  <a:ext cx="520" cy="123"/>
                </a:xfrm>
                <a:prstGeom prst="ellipse">
                  <a:avLst/>
                </a:prstGeom>
                <a:solidFill>
                  <a:srgbClr val="00B4FF"/>
                </a:solidFill>
                <a:ln w="324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2544" name="Freeform 42">
                  <a:extLst>
                    <a:ext uri="{FF2B5EF4-FFF2-40B4-BE49-F238E27FC236}">
                      <a16:creationId xmlns:a16="http://schemas.microsoft.com/office/drawing/2014/main" id="{1A33ECA1-8D82-4A60-B3CA-829434DA2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2" y="1639"/>
                  <a:ext cx="166" cy="36"/>
                </a:xfrm>
                <a:custGeom>
                  <a:avLst/>
                  <a:gdLst>
                    <a:gd name="T0" fmla="*/ 0 w 206"/>
                    <a:gd name="T1" fmla="*/ 1 h 68"/>
                    <a:gd name="T2" fmla="*/ 1 w 206"/>
                    <a:gd name="T3" fmla="*/ 1 h 68"/>
                    <a:gd name="T4" fmla="*/ 1 w 206"/>
                    <a:gd name="T5" fmla="*/ 1 h 68"/>
                    <a:gd name="T6" fmla="*/ 1 w 206"/>
                    <a:gd name="T7" fmla="*/ 1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1 h 68"/>
                    <a:gd name="T14" fmla="*/ 0 w 206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0" y="53"/>
                      </a:moveTo>
                      <a:lnTo>
                        <a:pt x="45" y="68"/>
                      </a:lnTo>
                      <a:lnTo>
                        <a:pt x="157" y="23"/>
                      </a:lnTo>
                      <a:lnTo>
                        <a:pt x="206" y="37"/>
                      </a:lnTo>
                      <a:lnTo>
                        <a:pt x="180" y="0"/>
                      </a:lnTo>
                      <a:lnTo>
                        <a:pt x="49" y="0"/>
                      </a:lnTo>
                      <a:lnTo>
                        <a:pt x="102" y="1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45" name="Freeform 43">
                  <a:extLst>
                    <a:ext uri="{FF2B5EF4-FFF2-40B4-BE49-F238E27FC236}">
                      <a16:creationId xmlns:a16="http://schemas.microsoft.com/office/drawing/2014/main" id="{FE2B3473-7B3F-4B2C-A2BD-785A52041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2" y="1639"/>
                  <a:ext cx="166" cy="36"/>
                </a:xfrm>
                <a:custGeom>
                  <a:avLst/>
                  <a:gdLst>
                    <a:gd name="T0" fmla="*/ 0 w 206"/>
                    <a:gd name="T1" fmla="*/ 1 h 68"/>
                    <a:gd name="T2" fmla="*/ 1 w 206"/>
                    <a:gd name="T3" fmla="*/ 1 h 68"/>
                    <a:gd name="T4" fmla="*/ 1 w 206"/>
                    <a:gd name="T5" fmla="*/ 1 h 68"/>
                    <a:gd name="T6" fmla="*/ 1 w 206"/>
                    <a:gd name="T7" fmla="*/ 1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1 h 68"/>
                    <a:gd name="T14" fmla="*/ 0 w 206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0" y="53"/>
                      </a:moveTo>
                      <a:lnTo>
                        <a:pt x="45" y="68"/>
                      </a:lnTo>
                      <a:lnTo>
                        <a:pt x="157" y="23"/>
                      </a:lnTo>
                      <a:lnTo>
                        <a:pt x="206" y="37"/>
                      </a:lnTo>
                      <a:lnTo>
                        <a:pt x="180" y="0"/>
                      </a:lnTo>
                      <a:lnTo>
                        <a:pt x="49" y="0"/>
                      </a:lnTo>
                      <a:lnTo>
                        <a:pt x="102" y="1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46" name="Freeform 44">
                  <a:extLst>
                    <a:ext uri="{FF2B5EF4-FFF2-40B4-BE49-F238E27FC236}">
                      <a16:creationId xmlns:a16="http://schemas.microsoft.com/office/drawing/2014/main" id="{74BA6673-0B8C-4930-9404-3037C3664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4" y="1690"/>
                  <a:ext cx="164" cy="38"/>
                </a:xfrm>
                <a:custGeom>
                  <a:avLst/>
                  <a:gdLst>
                    <a:gd name="T0" fmla="*/ 1 w 206"/>
                    <a:gd name="T1" fmla="*/ 1 h 73"/>
                    <a:gd name="T2" fmla="*/ 1 w 206"/>
                    <a:gd name="T3" fmla="*/ 0 h 73"/>
                    <a:gd name="T4" fmla="*/ 1 w 206"/>
                    <a:gd name="T5" fmla="*/ 1 h 73"/>
                    <a:gd name="T6" fmla="*/ 0 w 206"/>
                    <a:gd name="T7" fmla="*/ 1 h 73"/>
                    <a:gd name="T8" fmla="*/ 1 w 206"/>
                    <a:gd name="T9" fmla="*/ 1 h 73"/>
                    <a:gd name="T10" fmla="*/ 1 w 206"/>
                    <a:gd name="T11" fmla="*/ 1 h 73"/>
                    <a:gd name="T12" fmla="*/ 1 w 206"/>
                    <a:gd name="T13" fmla="*/ 1 h 73"/>
                    <a:gd name="T14" fmla="*/ 1 w 206"/>
                    <a:gd name="T15" fmla="*/ 1 h 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73"/>
                    <a:gd name="T26" fmla="*/ 206 w 206"/>
                    <a:gd name="T27" fmla="*/ 73 h 7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73">
                      <a:moveTo>
                        <a:pt x="206" y="14"/>
                      </a:moveTo>
                      <a:lnTo>
                        <a:pt x="161" y="0"/>
                      </a:lnTo>
                      <a:lnTo>
                        <a:pt x="54" y="45"/>
                      </a:lnTo>
                      <a:lnTo>
                        <a:pt x="0" y="30"/>
                      </a:lnTo>
                      <a:lnTo>
                        <a:pt x="26" y="73"/>
                      </a:lnTo>
                      <a:lnTo>
                        <a:pt x="161" y="73"/>
                      </a:lnTo>
                      <a:lnTo>
                        <a:pt x="103" y="57"/>
                      </a:lnTo>
                      <a:lnTo>
                        <a:pt x="20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47" name="Freeform 45">
                  <a:extLst>
                    <a:ext uri="{FF2B5EF4-FFF2-40B4-BE49-F238E27FC236}">
                      <a16:creationId xmlns:a16="http://schemas.microsoft.com/office/drawing/2014/main" id="{7850CA01-2927-45EF-9BCD-9DD5790B9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4" y="1690"/>
                  <a:ext cx="164" cy="38"/>
                </a:xfrm>
                <a:custGeom>
                  <a:avLst/>
                  <a:gdLst>
                    <a:gd name="T0" fmla="*/ 1 w 206"/>
                    <a:gd name="T1" fmla="*/ 1 h 73"/>
                    <a:gd name="T2" fmla="*/ 1 w 206"/>
                    <a:gd name="T3" fmla="*/ 0 h 73"/>
                    <a:gd name="T4" fmla="*/ 1 w 206"/>
                    <a:gd name="T5" fmla="*/ 1 h 73"/>
                    <a:gd name="T6" fmla="*/ 0 w 206"/>
                    <a:gd name="T7" fmla="*/ 1 h 73"/>
                    <a:gd name="T8" fmla="*/ 1 w 206"/>
                    <a:gd name="T9" fmla="*/ 1 h 73"/>
                    <a:gd name="T10" fmla="*/ 1 w 206"/>
                    <a:gd name="T11" fmla="*/ 1 h 73"/>
                    <a:gd name="T12" fmla="*/ 1 w 206"/>
                    <a:gd name="T13" fmla="*/ 1 h 73"/>
                    <a:gd name="T14" fmla="*/ 1 w 206"/>
                    <a:gd name="T15" fmla="*/ 1 h 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73"/>
                    <a:gd name="T26" fmla="*/ 206 w 206"/>
                    <a:gd name="T27" fmla="*/ 73 h 7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73">
                      <a:moveTo>
                        <a:pt x="206" y="14"/>
                      </a:moveTo>
                      <a:lnTo>
                        <a:pt x="161" y="0"/>
                      </a:lnTo>
                      <a:lnTo>
                        <a:pt x="54" y="45"/>
                      </a:lnTo>
                      <a:lnTo>
                        <a:pt x="0" y="30"/>
                      </a:lnTo>
                      <a:lnTo>
                        <a:pt x="26" y="73"/>
                      </a:lnTo>
                      <a:lnTo>
                        <a:pt x="161" y="73"/>
                      </a:lnTo>
                      <a:lnTo>
                        <a:pt x="103" y="57"/>
                      </a:lnTo>
                      <a:lnTo>
                        <a:pt x="20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48" name="Freeform 46">
                  <a:extLst>
                    <a:ext uri="{FF2B5EF4-FFF2-40B4-BE49-F238E27FC236}">
                      <a16:creationId xmlns:a16="http://schemas.microsoft.com/office/drawing/2014/main" id="{4F7081FC-6C8A-40AA-BBAF-F62E9CFC9B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5" y="1638"/>
                  <a:ext cx="163" cy="33"/>
                </a:xfrm>
                <a:custGeom>
                  <a:avLst/>
                  <a:gdLst>
                    <a:gd name="T0" fmla="*/ 0 w 206"/>
                    <a:gd name="T1" fmla="*/ 0 h 68"/>
                    <a:gd name="T2" fmla="*/ 1 w 206"/>
                    <a:gd name="T3" fmla="*/ 0 h 68"/>
                    <a:gd name="T4" fmla="*/ 1 w 206"/>
                    <a:gd name="T5" fmla="*/ 0 h 68"/>
                    <a:gd name="T6" fmla="*/ 1 w 206"/>
                    <a:gd name="T7" fmla="*/ 0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0 h 68"/>
                    <a:gd name="T14" fmla="*/ 0 w 206"/>
                    <a:gd name="T15" fmla="*/ 0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0" y="14"/>
                      </a:moveTo>
                      <a:lnTo>
                        <a:pt x="45" y="0"/>
                      </a:lnTo>
                      <a:lnTo>
                        <a:pt x="157" y="41"/>
                      </a:lnTo>
                      <a:lnTo>
                        <a:pt x="206" y="30"/>
                      </a:lnTo>
                      <a:lnTo>
                        <a:pt x="180" y="68"/>
                      </a:lnTo>
                      <a:lnTo>
                        <a:pt x="49" y="68"/>
                      </a:lnTo>
                      <a:lnTo>
                        <a:pt x="103" y="57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49" name="Freeform 47">
                  <a:extLst>
                    <a:ext uri="{FF2B5EF4-FFF2-40B4-BE49-F238E27FC236}">
                      <a16:creationId xmlns:a16="http://schemas.microsoft.com/office/drawing/2014/main" id="{E3073FFA-7B03-4784-A216-6F1CF44D46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5" y="1638"/>
                  <a:ext cx="163" cy="33"/>
                </a:xfrm>
                <a:custGeom>
                  <a:avLst/>
                  <a:gdLst>
                    <a:gd name="T0" fmla="*/ 0 w 206"/>
                    <a:gd name="T1" fmla="*/ 0 h 68"/>
                    <a:gd name="T2" fmla="*/ 1 w 206"/>
                    <a:gd name="T3" fmla="*/ 0 h 68"/>
                    <a:gd name="T4" fmla="*/ 1 w 206"/>
                    <a:gd name="T5" fmla="*/ 0 h 68"/>
                    <a:gd name="T6" fmla="*/ 1 w 206"/>
                    <a:gd name="T7" fmla="*/ 0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0 h 68"/>
                    <a:gd name="T14" fmla="*/ 0 w 206"/>
                    <a:gd name="T15" fmla="*/ 0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0" y="14"/>
                      </a:moveTo>
                      <a:lnTo>
                        <a:pt x="45" y="0"/>
                      </a:lnTo>
                      <a:lnTo>
                        <a:pt x="157" y="41"/>
                      </a:lnTo>
                      <a:lnTo>
                        <a:pt x="206" y="30"/>
                      </a:lnTo>
                      <a:lnTo>
                        <a:pt x="180" y="68"/>
                      </a:lnTo>
                      <a:lnTo>
                        <a:pt x="49" y="68"/>
                      </a:lnTo>
                      <a:lnTo>
                        <a:pt x="103" y="57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0" name="Freeform 48">
                  <a:extLst>
                    <a:ext uri="{FF2B5EF4-FFF2-40B4-BE49-F238E27FC236}">
                      <a16:creationId xmlns:a16="http://schemas.microsoft.com/office/drawing/2014/main" id="{2E54F830-F550-4AB2-B2A2-D31A7D03F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695"/>
                  <a:ext cx="163" cy="35"/>
                </a:xfrm>
                <a:custGeom>
                  <a:avLst/>
                  <a:gdLst>
                    <a:gd name="T0" fmla="*/ 1 w 206"/>
                    <a:gd name="T1" fmla="*/ 1 h 68"/>
                    <a:gd name="T2" fmla="*/ 1 w 206"/>
                    <a:gd name="T3" fmla="*/ 1 h 68"/>
                    <a:gd name="T4" fmla="*/ 1 w 206"/>
                    <a:gd name="T5" fmla="*/ 1 h 68"/>
                    <a:gd name="T6" fmla="*/ 0 w 206"/>
                    <a:gd name="T7" fmla="*/ 1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1 h 68"/>
                    <a:gd name="T14" fmla="*/ 1 w 206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206" y="53"/>
                      </a:moveTo>
                      <a:lnTo>
                        <a:pt x="162" y="68"/>
                      </a:lnTo>
                      <a:lnTo>
                        <a:pt x="53" y="22"/>
                      </a:lnTo>
                      <a:lnTo>
                        <a:pt x="0" y="37"/>
                      </a:lnTo>
                      <a:lnTo>
                        <a:pt x="27" y="0"/>
                      </a:lnTo>
                      <a:lnTo>
                        <a:pt x="162" y="0"/>
                      </a:lnTo>
                      <a:lnTo>
                        <a:pt x="104" y="10"/>
                      </a:lnTo>
                      <a:lnTo>
                        <a:pt x="206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1" name="Freeform 49">
                  <a:extLst>
                    <a:ext uri="{FF2B5EF4-FFF2-40B4-BE49-F238E27FC236}">
                      <a16:creationId xmlns:a16="http://schemas.microsoft.com/office/drawing/2014/main" id="{63616ACD-B06D-4760-9FAA-5D988ED87A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695"/>
                  <a:ext cx="163" cy="35"/>
                </a:xfrm>
                <a:custGeom>
                  <a:avLst/>
                  <a:gdLst>
                    <a:gd name="T0" fmla="*/ 1 w 206"/>
                    <a:gd name="T1" fmla="*/ 1 h 68"/>
                    <a:gd name="T2" fmla="*/ 1 w 206"/>
                    <a:gd name="T3" fmla="*/ 1 h 68"/>
                    <a:gd name="T4" fmla="*/ 1 w 206"/>
                    <a:gd name="T5" fmla="*/ 1 h 68"/>
                    <a:gd name="T6" fmla="*/ 0 w 206"/>
                    <a:gd name="T7" fmla="*/ 1 h 68"/>
                    <a:gd name="T8" fmla="*/ 1 w 206"/>
                    <a:gd name="T9" fmla="*/ 0 h 68"/>
                    <a:gd name="T10" fmla="*/ 1 w 206"/>
                    <a:gd name="T11" fmla="*/ 0 h 68"/>
                    <a:gd name="T12" fmla="*/ 1 w 206"/>
                    <a:gd name="T13" fmla="*/ 1 h 68"/>
                    <a:gd name="T14" fmla="*/ 1 w 206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6"/>
                    <a:gd name="T25" fmla="*/ 0 h 68"/>
                    <a:gd name="T26" fmla="*/ 206 w 206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6" h="68">
                      <a:moveTo>
                        <a:pt x="206" y="53"/>
                      </a:moveTo>
                      <a:lnTo>
                        <a:pt x="162" y="68"/>
                      </a:lnTo>
                      <a:lnTo>
                        <a:pt x="53" y="22"/>
                      </a:lnTo>
                      <a:lnTo>
                        <a:pt x="0" y="37"/>
                      </a:lnTo>
                      <a:lnTo>
                        <a:pt x="27" y="0"/>
                      </a:lnTo>
                      <a:lnTo>
                        <a:pt x="162" y="0"/>
                      </a:lnTo>
                      <a:lnTo>
                        <a:pt x="104" y="10"/>
                      </a:lnTo>
                      <a:lnTo>
                        <a:pt x="206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2" name="Freeform 50">
                  <a:extLst>
                    <a:ext uri="{FF2B5EF4-FFF2-40B4-BE49-F238E27FC236}">
                      <a16:creationId xmlns:a16="http://schemas.microsoft.com/office/drawing/2014/main" id="{3ADA3D84-32CF-4F0D-AA0D-FE26BB911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5" y="1642"/>
                  <a:ext cx="165" cy="35"/>
                </a:xfrm>
                <a:custGeom>
                  <a:avLst/>
                  <a:gdLst>
                    <a:gd name="T0" fmla="*/ 0 w 208"/>
                    <a:gd name="T1" fmla="*/ 0 h 69"/>
                    <a:gd name="T2" fmla="*/ 0 w 208"/>
                    <a:gd name="T3" fmla="*/ 0 h 69"/>
                    <a:gd name="T4" fmla="*/ 0 w 208"/>
                    <a:gd name="T5" fmla="*/ 0 h 69"/>
                    <a:gd name="T6" fmla="*/ 0 w 208"/>
                    <a:gd name="T7" fmla="*/ 0 h 69"/>
                    <a:gd name="T8" fmla="*/ 0 w 208"/>
                    <a:gd name="T9" fmla="*/ 0 h 69"/>
                    <a:gd name="T10" fmla="*/ 0 w 208"/>
                    <a:gd name="T11" fmla="*/ 0 h 69"/>
                    <a:gd name="T12" fmla="*/ 0 w 208"/>
                    <a:gd name="T13" fmla="*/ 0 h 69"/>
                    <a:gd name="T14" fmla="*/ 0 w 208"/>
                    <a:gd name="T15" fmla="*/ 0 h 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8"/>
                    <a:gd name="T25" fmla="*/ 0 h 69"/>
                    <a:gd name="T26" fmla="*/ 208 w 208"/>
                    <a:gd name="T27" fmla="*/ 69 h 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8" h="69">
                      <a:moveTo>
                        <a:pt x="0" y="54"/>
                      </a:moveTo>
                      <a:lnTo>
                        <a:pt x="46" y="69"/>
                      </a:lnTo>
                      <a:lnTo>
                        <a:pt x="158" y="23"/>
                      </a:lnTo>
                      <a:lnTo>
                        <a:pt x="208" y="38"/>
                      </a:lnTo>
                      <a:lnTo>
                        <a:pt x="180" y="0"/>
                      </a:lnTo>
                      <a:lnTo>
                        <a:pt x="49" y="0"/>
                      </a:lnTo>
                      <a:lnTo>
                        <a:pt x="104" y="12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3" name="Freeform 51">
                  <a:extLst>
                    <a:ext uri="{FF2B5EF4-FFF2-40B4-BE49-F238E27FC236}">
                      <a16:creationId xmlns:a16="http://schemas.microsoft.com/office/drawing/2014/main" id="{0A48C493-749E-4A4C-B332-D16D42BC6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5" y="1642"/>
                  <a:ext cx="165" cy="35"/>
                </a:xfrm>
                <a:custGeom>
                  <a:avLst/>
                  <a:gdLst>
                    <a:gd name="T0" fmla="*/ 0 w 208"/>
                    <a:gd name="T1" fmla="*/ 0 h 69"/>
                    <a:gd name="T2" fmla="*/ 0 w 208"/>
                    <a:gd name="T3" fmla="*/ 0 h 69"/>
                    <a:gd name="T4" fmla="*/ 0 w 208"/>
                    <a:gd name="T5" fmla="*/ 0 h 69"/>
                    <a:gd name="T6" fmla="*/ 0 w 208"/>
                    <a:gd name="T7" fmla="*/ 0 h 69"/>
                    <a:gd name="T8" fmla="*/ 0 w 208"/>
                    <a:gd name="T9" fmla="*/ 0 h 69"/>
                    <a:gd name="T10" fmla="*/ 0 w 208"/>
                    <a:gd name="T11" fmla="*/ 0 h 69"/>
                    <a:gd name="T12" fmla="*/ 0 w 208"/>
                    <a:gd name="T13" fmla="*/ 0 h 69"/>
                    <a:gd name="T14" fmla="*/ 0 w 208"/>
                    <a:gd name="T15" fmla="*/ 0 h 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8"/>
                    <a:gd name="T25" fmla="*/ 0 h 69"/>
                    <a:gd name="T26" fmla="*/ 208 w 208"/>
                    <a:gd name="T27" fmla="*/ 69 h 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8" h="69">
                      <a:moveTo>
                        <a:pt x="0" y="54"/>
                      </a:moveTo>
                      <a:lnTo>
                        <a:pt x="46" y="69"/>
                      </a:lnTo>
                      <a:lnTo>
                        <a:pt x="158" y="23"/>
                      </a:lnTo>
                      <a:lnTo>
                        <a:pt x="208" y="38"/>
                      </a:lnTo>
                      <a:lnTo>
                        <a:pt x="180" y="0"/>
                      </a:lnTo>
                      <a:lnTo>
                        <a:pt x="49" y="0"/>
                      </a:lnTo>
                      <a:lnTo>
                        <a:pt x="104" y="12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4" name="Freeform 52">
                  <a:extLst>
                    <a:ext uri="{FF2B5EF4-FFF2-40B4-BE49-F238E27FC236}">
                      <a16:creationId xmlns:a16="http://schemas.microsoft.com/office/drawing/2014/main" id="{A263E839-5A6E-4506-8629-913AC2BE2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8" y="1694"/>
                  <a:ext cx="165" cy="36"/>
                </a:xfrm>
                <a:custGeom>
                  <a:avLst/>
                  <a:gdLst>
                    <a:gd name="T0" fmla="*/ 1 w 207"/>
                    <a:gd name="T1" fmla="*/ 0 h 72"/>
                    <a:gd name="T2" fmla="*/ 1 w 207"/>
                    <a:gd name="T3" fmla="*/ 0 h 72"/>
                    <a:gd name="T4" fmla="*/ 1 w 207"/>
                    <a:gd name="T5" fmla="*/ 0 h 72"/>
                    <a:gd name="T6" fmla="*/ 0 w 207"/>
                    <a:gd name="T7" fmla="*/ 0 h 72"/>
                    <a:gd name="T8" fmla="*/ 1 w 207"/>
                    <a:gd name="T9" fmla="*/ 0 h 72"/>
                    <a:gd name="T10" fmla="*/ 1 w 207"/>
                    <a:gd name="T11" fmla="*/ 0 h 72"/>
                    <a:gd name="T12" fmla="*/ 1 w 207"/>
                    <a:gd name="T13" fmla="*/ 0 h 72"/>
                    <a:gd name="T14" fmla="*/ 1 w 207"/>
                    <a:gd name="T15" fmla="*/ 0 h 7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7"/>
                    <a:gd name="T25" fmla="*/ 0 h 72"/>
                    <a:gd name="T26" fmla="*/ 207 w 207"/>
                    <a:gd name="T27" fmla="*/ 72 h 7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7" h="72">
                      <a:moveTo>
                        <a:pt x="207" y="14"/>
                      </a:moveTo>
                      <a:lnTo>
                        <a:pt x="161" y="0"/>
                      </a:lnTo>
                      <a:lnTo>
                        <a:pt x="53" y="45"/>
                      </a:lnTo>
                      <a:lnTo>
                        <a:pt x="0" y="30"/>
                      </a:lnTo>
                      <a:lnTo>
                        <a:pt x="27" y="72"/>
                      </a:lnTo>
                      <a:lnTo>
                        <a:pt x="161" y="72"/>
                      </a:lnTo>
                      <a:lnTo>
                        <a:pt x="102" y="57"/>
                      </a:lnTo>
                      <a:lnTo>
                        <a:pt x="207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5" name="Freeform 53">
                  <a:extLst>
                    <a:ext uri="{FF2B5EF4-FFF2-40B4-BE49-F238E27FC236}">
                      <a16:creationId xmlns:a16="http://schemas.microsoft.com/office/drawing/2014/main" id="{624289BA-9870-4148-9BBB-F9948244BB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8" y="1694"/>
                  <a:ext cx="165" cy="36"/>
                </a:xfrm>
                <a:custGeom>
                  <a:avLst/>
                  <a:gdLst>
                    <a:gd name="T0" fmla="*/ 1 w 207"/>
                    <a:gd name="T1" fmla="*/ 0 h 72"/>
                    <a:gd name="T2" fmla="*/ 1 w 207"/>
                    <a:gd name="T3" fmla="*/ 0 h 72"/>
                    <a:gd name="T4" fmla="*/ 1 w 207"/>
                    <a:gd name="T5" fmla="*/ 0 h 72"/>
                    <a:gd name="T6" fmla="*/ 0 w 207"/>
                    <a:gd name="T7" fmla="*/ 0 h 72"/>
                    <a:gd name="T8" fmla="*/ 1 w 207"/>
                    <a:gd name="T9" fmla="*/ 0 h 72"/>
                    <a:gd name="T10" fmla="*/ 1 w 207"/>
                    <a:gd name="T11" fmla="*/ 0 h 72"/>
                    <a:gd name="T12" fmla="*/ 1 w 207"/>
                    <a:gd name="T13" fmla="*/ 0 h 72"/>
                    <a:gd name="T14" fmla="*/ 1 w 207"/>
                    <a:gd name="T15" fmla="*/ 0 h 7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7"/>
                    <a:gd name="T25" fmla="*/ 0 h 72"/>
                    <a:gd name="T26" fmla="*/ 207 w 207"/>
                    <a:gd name="T27" fmla="*/ 72 h 7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7" h="72">
                      <a:moveTo>
                        <a:pt x="207" y="14"/>
                      </a:moveTo>
                      <a:lnTo>
                        <a:pt x="161" y="0"/>
                      </a:lnTo>
                      <a:lnTo>
                        <a:pt x="53" y="45"/>
                      </a:lnTo>
                      <a:lnTo>
                        <a:pt x="0" y="30"/>
                      </a:lnTo>
                      <a:lnTo>
                        <a:pt x="27" y="72"/>
                      </a:lnTo>
                      <a:lnTo>
                        <a:pt x="161" y="72"/>
                      </a:lnTo>
                      <a:lnTo>
                        <a:pt x="102" y="57"/>
                      </a:lnTo>
                      <a:lnTo>
                        <a:pt x="207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6" name="Freeform 54">
                  <a:extLst>
                    <a:ext uri="{FF2B5EF4-FFF2-40B4-BE49-F238E27FC236}">
                      <a16:creationId xmlns:a16="http://schemas.microsoft.com/office/drawing/2014/main" id="{F674A44B-3684-43B5-B9AB-D31710F9B8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8" y="1639"/>
                  <a:ext cx="163" cy="36"/>
                </a:xfrm>
                <a:custGeom>
                  <a:avLst/>
                  <a:gdLst>
                    <a:gd name="T0" fmla="*/ 0 w 205"/>
                    <a:gd name="T1" fmla="*/ 1 h 68"/>
                    <a:gd name="T2" fmla="*/ 1 w 205"/>
                    <a:gd name="T3" fmla="*/ 0 h 68"/>
                    <a:gd name="T4" fmla="*/ 1 w 205"/>
                    <a:gd name="T5" fmla="*/ 1 h 68"/>
                    <a:gd name="T6" fmla="*/ 1 w 205"/>
                    <a:gd name="T7" fmla="*/ 1 h 68"/>
                    <a:gd name="T8" fmla="*/ 1 w 205"/>
                    <a:gd name="T9" fmla="*/ 1 h 68"/>
                    <a:gd name="T10" fmla="*/ 1 w 205"/>
                    <a:gd name="T11" fmla="*/ 1 h 68"/>
                    <a:gd name="T12" fmla="*/ 1 w 205"/>
                    <a:gd name="T13" fmla="*/ 1 h 68"/>
                    <a:gd name="T14" fmla="*/ 0 w 205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5"/>
                    <a:gd name="T25" fmla="*/ 0 h 68"/>
                    <a:gd name="T26" fmla="*/ 205 w 205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5" h="68">
                      <a:moveTo>
                        <a:pt x="0" y="15"/>
                      </a:moveTo>
                      <a:lnTo>
                        <a:pt x="45" y="0"/>
                      </a:lnTo>
                      <a:lnTo>
                        <a:pt x="156" y="41"/>
                      </a:lnTo>
                      <a:lnTo>
                        <a:pt x="205" y="31"/>
                      </a:lnTo>
                      <a:lnTo>
                        <a:pt x="179" y="68"/>
                      </a:lnTo>
                      <a:lnTo>
                        <a:pt x="49" y="68"/>
                      </a:lnTo>
                      <a:lnTo>
                        <a:pt x="103" y="57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7" name="Freeform 55">
                  <a:extLst>
                    <a:ext uri="{FF2B5EF4-FFF2-40B4-BE49-F238E27FC236}">
                      <a16:creationId xmlns:a16="http://schemas.microsoft.com/office/drawing/2014/main" id="{D16F5FA5-8BFF-40C4-B6E4-4882780530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8" y="1639"/>
                  <a:ext cx="163" cy="36"/>
                </a:xfrm>
                <a:custGeom>
                  <a:avLst/>
                  <a:gdLst>
                    <a:gd name="T0" fmla="*/ 0 w 205"/>
                    <a:gd name="T1" fmla="*/ 1 h 68"/>
                    <a:gd name="T2" fmla="*/ 1 w 205"/>
                    <a:gd name="T3" fmla="*/ 0 h 68"/>
                    <a:gd name="T4" fmla="*/ 1 w 205"/>
                    <a:gd name="T5" fmla="*/ 1 h 68"/>
                    <a:gd name="T6" fmla="*/ 1 w 205"/>
                    <a:gd name="T7" fmla="*/ 1 h 68"/>
                    <a:gd name="T8" fmla="*/ 1 w 205"/>
                    <a:gd name="T9" fmla="*/ 1 h 68"/>
                    <a:gd name="T10" fmla="*/ 1 w 205"/>
                    <a:gd name="T11" fmla="*/ 1 h 68"/>
                    <a:gd name="T12" fmla="*/ 1 w 205"/>
                    <a:gd name="T13" fmla="*/ 1 h 68"/>
                    <a:gd name="T14" fmla="*/ 0 w 205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5"/>
                    <a:gd name="T25" fmla="*/ 0 h 68"/>
                    <a:gd name="T26" fmla="*/ 205 w 205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5" h="68">
                      <a:moveTo>
                        <a:pt x="0" y="15"/>
                      </a:moveTo>
                      <a:lnTo>
                        <a:pt x="45" y="0"/>
                      </a:lnTo>
                      <a:lnTo>
                        <a:pt x="156" y="41"/>
                      </a:lnTo>
                      <a:lnTo>
                        <a:pt x="205" y="31"/>
                      </a:lnTo>
                      <a:lnTo>
                        <a:pt x="179" y="68"/>
                      </a:lnTo>
                      <a:lnTo>
                        <a:pt x="49" y="68"/>
                      </a:lnTo>
                      <a:lnTo>
                        <a:pt x="103" y="57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8" name="Freeform 56">
                  <a:extLst>
                    <a:ext uri="{FF2B5EF4-FFF2-40B4-BE49-F238E27FC236}">
                      <a16:creationId xmlns:a16="http://schemas.microsoft.com/office/drawing/2014/main" id="{004769D1-9F16-4A7E-A70B-B2B0A0E08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698"/>
                  <a:ext cx="165" cy="35"/>
                </a:xfrm>
                <a:custGeom>
                  <a:avLst/>
                  <a:gdLst>
                    <a:gd name="T0" fmla="*/ 0 w 208"/>
                    <a:gd name="T1" fmla="*/ 1 h 68"/>
                    <a:gd name="T2" fmla="*/ 0 w 208"/>
                    <a:gd name="T3" fmla="*/ 1 h 68"/>
                    <a:gd name="T4" fmla="*/ 0 w 208"/>
                    <a:gd name="T5" fmla="*/ 1 h 68"/>
                    <a:gd name="T6" fmla="*/ 0 w 208"/>
                    <a:gd name="T7" fmla="*/ 1 h 68"/>
                    <a:gd name="T8" fmla="*/ 0 w 208"/>
                    <a:gd name="T9" fmla="*/ 0 h 68"/>
                    <a:gd name="T10" fmla="*/ 0 w 208"/>
                    <a:gd name="T11" fmla="*/ 0 h 68"/>
                    <a:gd name="T12" fmla="*/ 0 w 208"/>
                    <a:gd name="T13" fmla="*/ 1 h 68"/>
                    <a:gd name="T14" fmla="*/ 0 w 208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8"/>
                    <a:gd name="T25" fmla="*/ 0 h 68"/>
                    <a:gd name="T26" fmla="*/ 208 w 208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8" h="68">
                      <a:moveTo>
                        <a:pt x="208" y="54"/>
                      </a:moveTo>
                      <a:lnTo>
                        <a:pt x="162" y="68"/>
                      </a:lnTo>
                      <a:lnTo>
                        <a:pt x="54" y="23"/>
                      </a:lnTo>
                      <a:lnTo>
                        <a:pt x="0" y="38"/>
                      </a:lnTo>
                      <a:lnTo>
                        <a:pt x="28" y="0"/>
                      </a:lnTo>
                      <a:lnTo>
                        <a:pt x="162" y="0"/>
                      </a:lnTo>
                      <a:lnTo>
                        <a:pt x="104" y="11"/>
                      </a:lnTo>
                      <a:lnTo>
                        <a:pt x="208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9" name="Freeform 57">
                  <a:extLst>
                    <a:ext uri="{FF2B5EF4-FFF2-40B4-BE49-F238E27FC236}">
                      <a16:creationId xmlns:a16="http://schemas.microsoft.com/office/drawing/2014/main" id="{57B48B65-5CE2-48AA-844A-7C2B923F9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1698"/>
                  <a:ext cx="165" cy="35"/>
                </a:xfrm>
                <a:custGeom>
                  <a:avLst/>
                  <a:gdLst>
                    <a:gd name="T0" fmla="*/ 0 w 208"/>
                    <a:gd name="T1" fmla="*/ 1 h 68"/>
                    <a:gd name="T2" fmla="*/ 0 w 208"/>
                    <a:gd name="T3" fmla="*/ 1 h 68"/>
                    <a:gd name="T4" fmla="*/ 0 w 208"/>
                    <a:gd name="T5" fmla="*/ 1 h 68"/>
                    <a:gd name="T6" fmla="*/ 0 w 208"/>
                    <a:gd name="T7" fmla="*/ 1 h 68"/>
                    <a:gd name="T8" fmla="*/ 0 w 208"/>
                    <a:gd name="T9" fmla="*/ 0 h 68"/>
                    <a:gd name="T10" fmla="*/ 0 w 208"/>
                    <a:gd name="T11" fmla="*/ 0 h 68"/>
                    <a:gd name="T12" fmla="*/ 0 w 208"/>
                    <a:gd name="T13" fmla="*/ 1 h 68"/>
                    <a:gd name="T14" fmla="*/ 0 w 208"/>
                    <a:gd name="T15" fmla="*/ 1 h 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08"/>
                    <a:gd name="T25" fmla="*/ 0 h 68"/>
                    <a:gd name="T26" fmla="*/ 208 w 208"/>
                    <a:gd name="T27" fmla="*/ 68 h 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08" h="68">
                      <a:moveTo>
                        <a:pt x="208" y="54"/>
                      </a:moveTo>
                      <a:lnTo>
                        <a:pt x="162" y="68"/>
                      </a:lnTo>
                      <a:lnTo>
                        <a:pt x="54" y="23"/>
                      </a:lnTo>
                      <a:lnTo>
                        <a:pt x="0" y="38"/>
                      </a:lnTo>
                      <a:lnTo>
                        <a:pt x="28" y="0"/>
                      </a:lnTo>
                      <a:lnTo>
                        <a:pt x="162" y="0"/>
                      </a:lnTo>
                      <a:lnTo>
                        <a:pt x="104" y="11"/>
                      </a:lnTo>
                      <a:lnTo>
                        <a:pt x="208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60" name="Line 58">
                  <a:extLst>
                    <a:ext uri="{FF2B5EF4-FFF2-40B4-BE49-F238E27FC236}">
                      <a16:creationId xmlns:a16="http://schemas.microsoft.com/office/drawing/2014/main" id="{BA2B5965-BCBF-44BF-A888-8B6B94BE49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2" y="1688"/>
                  <a:ext cx="0" cy="88"/>
                </a:xfrm>
                <a:prstGeom prst="line">
                  <a:avLst/>
                </a:prstGeom>
                <a:noFill/>
                <a:ln w="324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61" name="Line 59">
                  <a:extLst>
                    <a:ext uri="{FF2B5EF4-FFF2-40B4-BE49-F238E27FC236}">
                      <a16:creationId xmlns:a16="http://schemas.microsoft.com/office/drawing/2014/main" id="{076C942E-A3A3-4320-82E8-2AA262DDD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6" y="1688"/>
                  <a:ext cx="0" cy="88"/>
                </a:xfrm>
                <a:prstGeom prst="line">
                  <a:avLst/>
                </a:prstGeom>
                <a:noFill/>
                <a:ln w="324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494" name="Group 60">
                <a:extLst>
                  <a:ext uri="{FF2B5EF4-FFF2-40B4-BE49-F238E27FC236}">
                    <a16:creationId xmlns:a16="http://schemas.microsoft.com/office/drawing/2014/main" id="{4BC452E8-F3E6-4E4F-A1C9-81A7ADC84C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6" y="1611"/>
                <a:ext cx="417" cy="218"/>
                <a:chOff x="3866" y="1611"/>
                <a:chExt cx="417" cy="218"/>
              </a:xfrm>
            </p:grpSpPr>
            <p:sp>
              <p:nvSpPr>
                <p:cNvPr id="62518" name="Rectangle 61">
                  <a:extLst>
                    <a:ext uri="{FF2B5EF4-FFF2-40B4-BE49-F238E27FC236}">
                      <a16:creationId xmlns:a16="http://schemas.microsoft.com/office/drawing/2014/main" id="{D05A03B3-ADAA-4D0B-9FE3-288212D168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6" y="1734"/>
                  <a:ext cx="318" cy="95"/>
                </a:xfrm>
                <a:prstGeom prst="rect">
                  <a:avLst/>
                </a:prstGeom>
                <a:solidFill>
                  <a:srgbClr val="0096D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2519" name="Rectangle 62">
                  <a:extLst>
                    <a:ext uri="{FF2B5EF4-FFF2-40B4-BE49-F238E27FC236}">
                      <a16:creationId xmlns:a16="http://schemas.microsoft.com/office/drawing/2014/main" id="{7AB5C943-E8AD-4A7A-BE98-FE605B97AD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7" y="1736"/>
                  <a:ext cx="316" cy="91"/>
                </a:xfrm>
                <a:prstGeom prst="rect">
                  <a:avLst/>
                </a:prstGeom>
                <a:solidFill>
                  <a:srgbClr val="0096D5"/>
                </a:solidFill>
                <a:ln w="468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2520" name="Freeform 63">
                  <a:extLst>
                    <a:ext uri="{FF2B5EF4-FFF2-40B4-BE49-F238E27FC236}">
                      <a16:creationId xmlns:a16="http://schemas.microsoft.com/office/drawing/2014/main" id="{54DCADC3-08B2-400D-9C29-33D7C10AE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2" y="1611"/>
                  <a:ext cx="91" cy="218"/>
                </a:xfrm>
                <a:custGeom>
                  <a:avLst/>
                  <a:gdLst>
                    <a:gd name="T0" fmla="*/ 0 w 232"/>
                    <a:gd name="T1" fmla="*/ 1 h 232"/>
                    <a:gd name="T2" fmla="*/ 0 w 232"/>
                    <a:gd name="T3" fmla="*/ 0 h 232"/>
                    <a:gd name="T4" fmla="*/ 0 w 232"/>
                    <a:gd name="T5" fmla="*/ 1 h 232"/>
                    <a:gd name="T6" fmla="*/ 0 w 232"/>
                    <a:gd name="T7" fmla="*/ 1 h 232"/>
                    <a:gd name="T8" fmla="*/ 0 w 232"/>
                    <a:gd name="T9" fmla="*/ 1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32"/>
                    <a:gd name="T17" fmla="*/ 232 w 232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32">
                      <a:moveTo>
                        <a:pt x="0" y="126"/>
                      </a:moveTo>
                      <a:lnTo>
                        <a:pt x="232" y="0"/>
                      </a:lnTo>
                      <a:lnTo>
                        <a:pt x="232" y="106"/>
                      </a:lnTo>
                      <a:lnTo>
                        <a:pt x="0" y="232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21" name="Freeform 64">
                  <a:extLst>
                    <a:ext uri="{FF2B5EF4-FFF2-40B4-BE49-F238E27FC236}">
                      <a16:creationId xmlns:a16="http://schemas.microsoft.com/office/drawing/2014/main" id="{B977D00A-8CDD-4004-9779-76D7D4081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2" y="1611"/>
                  <a:ext cx="91" cy="218"/>
                </a:xfrm>
                <a:custGeom>
                  <a:avLst/>
                  <a:gdLst>
                    <a:gd name="T0" fmla="*/ 0 w 232"/>
                    <a:gd name="T1" fmla="*/ 1 h 232"/>
                    <a:gd name="T2" fmla="*/ 0 w 232"/>
                    <a:gd name="T3" fmla="*/ 0 h 232"/>
                    <a:gd name="T4" fmla="*/ 0 w 232"/>
                    <a:gd name="T5" fmla="*/ 1 h 232"/>
                    <a:gd name="T6" fmla="*/ 0 w 232"/>
                    <a:gd name="T7" fmla="*/ 1 h 232"/>
                    <a:gd name="T8" fmla="*/ 0 w 232"/>
                    <a:gd name="T9" fmla="*/ 1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32"/>
                    <a:gd name="T17" fmla="*/ 232 w 232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32">
                      <a:moveTo>
                        <a:pt x="0" y="126"/>
                      </a:moveTo>
                      <a:lnTo>
                        <a:pt x="232" y="0"/>
                      </a:lnTo>
                      <a:lnTo>
                        <a:pt x="232" y="106"/>
                      </a:lnTo>
                      <a:lnTo>
                        <a:pt x="0" y="232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4680" cap="flat">
                  <a:solidFill>
                    <a:srgbClr val="AAE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22" name="Freeform 65">
                  <a:extLst>
                    <a:ext uri="{FF2B5EF4-FFF2-40B4-BE49-F238E27FC236}">
                      <a16:creationId xmlns:a16="http://schemas.microsoft.com/office/drawing/2014/main" id="{9CC6A2F5-1253-4C20-9910-048F4A8D45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6" y="1611"/>
                  <a:ext cx="417" cy="114"/>
                </a:xfrm>
                <a:custGeom>
                  <a:avLst/>
                  <a:gdLst>
                    <a:gd name="T0" fmla="*/ 0 w 984"/>
                    <a:gd name="T1" fmla="*/ 1 h 126"/>
                    <a:gd name="T2" fmla="*/ 0 w 984"/>
                    <a:gd name="T3" fmla="*/ 0 h 126"/>
                    <a:gd name="T4" fmla="*/ 0 w 984"/>
                    <a:gd name="T5" fmla="*/ 0 h 126"/>
                    <a:gd name="T6" fmla="*/ 0 w 984"/>
                    <a:gd name="T7" fmla="*/ 1 h 126"/>
                    <a:gd name="T8" fmla="*/ 0 w 984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4"/>
                    <a:gd name="T16" fmla="*/ 0 h 126"/>
                    <a:gd name="T17" fmla="*/ 984 w 984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4" h="126">
                      <a:moveTo>
                        <a:pt x="752" y="126"/>
                      </a:moveTo>
                      <a:lnTo>
                        <a:pt x="984" y="0"/>
                      </a:lnTo>
                      <a:lnTo>
                        <a:pt x="233" y="0"/>
                      </a:lnTo>
                      <a:lnTo>
                        <a:pt x="0" y="126"/>
                      </a:lnTo>
                      <a:lnTo>
                        <a:pt x="752" y="12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23" name="Freeform 66">
                  <a:extLst>
                    <a:ext uri="{FF2B5EF4-FFF2-40B4-BE49-F238E27FC236}">
                      <a16:creationId xmlns:a16="http://schemas.microsoft.com/office/drawing/2014/main" id="{92947401-DB62-4712-AFAB-A81D86E05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6" y="1611"/>
                  <a:ext cx="417" cy="114"/>
                </a:xfrm>
                <a:custGeom>
                  <a:avLst/>
                  <a:gdLst>
                    <a:gd name="T0" fmla="*/ 0 w 984"/>
                    <a:gd name="T1" fmla="*/ 1 h 126"/>
                    <a:gd name="T2" fmla="*/ 0 w 984"/>
                    <a:gd name="T3" fmla="*/ 0 h 126"/>
                    <a:gd name="T4" fmla="*/ 0 w 984"/>
                    <a:gd name="T5" fmla="*/ 0 h 126"/>
                    <a:gd name="T6" fmla="*/ 0 w 984"/>
                    <a:gd name="T7" fmla="*/ 1 h 126"/>
                    <a:gd name="T8" fmla="*/ 0 w 984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4"/>
                    <a:gd name="T16" fmla="*/ 0 h 126"/>
                    <a:gd name="T17" fmla="*/ 984 w 984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4" h="126">
                      <a:moveTo>
                        <a:pt x="752" y="126"/>
                      </a:moveTo>
                      <a:lnTo>
                        <a:pt x="984" y="0"/>
                      </a:lnTo>
                      <a:lnTo>
                        <a:pt x="233" y="0"/>
                      </a:lnTo>
                      <a:lnTo>
                        <a:pt x="0" y="126"/>
                      </a:lnTo>
                      <a:lnTo>
                        <a:pt x="752" y="12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4680" cap="flat">
                  <a:solidFill>
                    <a:srgbClr val="AAE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24" name="Freeform 67">
                  <a:extLst>
                    <a:ext uri="{FF2B5EF4-FFF2-40B4-BE49-F238E27FC236}">
                      <a16:creationId xmlns:a16="http://schemas.microsoft.com/office/drawing/2014/main" id="{A75A4DF1-00DC-484D-93B1-1A7AAB82B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9" y="1668"/>
                  <a:ext cx="130" cy="32"/>
                </a:xfrm>
                <a:custGeom>
                  <a:avLst/>
                  <a:gdLst>
                    <a:gd name="T0" fmla="*/ 0 w 321"/>
                    <a:gd name="T1" fmla="*/ 0 h 43"/>
                    <a:gd name="T2" fmla="*/ 0 w 321"/>
                    <a:gd name="T3" fmla="*/ 0 h 43"/>
                    <a:gd name="T4" fmla="*/ 0 w 321"/>
                    <a:gd name="T5" fmla="*/ 0 h 43"/>
                    <a:gd name="T6" fmla="*/ 0 w 321"/>
                    <a:gd name="T7" fmla="*/ 0 h 43"/>
                    <a:gd name="T8" fmla="*/ 0 w 321"/>
                    <a:gd name="T9" fmla="*/ 0 h 43"/>
                    <a:gd name="T10" fmla="*/ 0 w 321"/>
                    <a:gd name="T11" fmla="*/ 0 h 43"/>
                    <a:gd name="T12" fmla="*/ 0 w 321"/>
                    <a:gd name="T13" fmla="*/ 0 h 43"/>
                    <a:gd name="T14" fmla="*/ 0 w 321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3"/>
                    <a:gd name="T26" fmla="*/ 321 w 321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3">
                      <a:moveTo>
                        <a:pt x="27" y="8"/>
                      </a:moveTo>
                      <a:lnTo>
                        <a:pt x="0" y="23"/>
                      </a:lnTo>
                      <a:lnTo>
                        <a:pt x="191" y="23"/>
                      </a:lnTo>
                      <a:lnTo>
                        <a:pt x="164" y="43"/>
                      </a:lnTo>
                      <a:lnTo>
                        <a:pt x="321" y="20"/>
                      </a:lnTo>
                      <a:lnTo>
                        <a:pt x="239" y="0"/>
                      </a:lnTo>
                      <a:lnTo>
                        <a:pt x="219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25" name="Freeform 68">
                  <a:extLst>
                    <a:ext uri="{FF2B5EF4-FFF2-40B4-BE49-F238E27FC236}">
                      <a16:creationId xmlns:a16="http://schemas.microsoft.com/office/drawing/2014/main" id="{BB000832-FCAC-412A-BD66-3583D75FFE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9" y="1668"/>
                  <a:ext cx="130" cy="32"/>
                </a:xfrm>
                <a:custGeom>
                  <a:avLst/>
                  <a:gdLst>
                    <a:gd name="T0" fmla="*/ 0 w 321"/>
                    <a:gd name="T1" fmla="*/ 0 h 43"/>
                    <a:gd name="T2" fmla="*/ 0 w 321"/>
                    <a:gd name="T3" fmla="*/ 0 h 43"/>
                    <a:gd name="T4" fmla="*/ 0 w 321"/>
                    <a:gd name="T5" fmla="*/ 0 h 43"/>
                    <a:gd name="T6" fmla="*/ 0 w 321"/>
                    <a:gd name="T7" fmla="*/ 0 h 43"/>
                    <a:gd name="T8" fmla="*/ 0 w 321"/>
                    <a:gd name="T9" fmla="*/ 0 h 43"/>
                    <a:gd name="T10" fmla="*/ 0 w 321"/>
                    <a:gd name="T11" fmla="*/ 0 h 43"/>
                    <a:gd name="T12" fmla="*/ 0 w 321"/>
                    <a:gd name="T13" fmla="*/ 0 h 43"/>
                    <a:gd name="T14" fmla="*/ 0 w 321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3"/>
                    <a:gd name="T26" fmla="*/ 321 w 321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3">
                      <a:moveTo>
                        <a:pt x="27" y="8"/>
                      </a:moveTo>
                      <a:lnTo>
                        <a:pt x="0" y="23"/>
                      </a:lnTo>
                      <a:lnTo>
                        <a:pt x="191" y="23"/>
                      </a:lnTo>
                      <a:lnTo>
                        <a:pt x="164" y="43"/>
                      </a:lnTo>
                      <a:lnTo>
                        <a:pt x="321" y="20"/>
                      </a:lnTo>
                      <a:lnTo>
                        <a:pt x="239" y="0"/>
                      </a:lnTo>
                      <a:lnTo>
                        <a:pt x="219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26" name="Freeform 69">
                  <a:extLst>
                    <a:ext uri="{FF2B5EF4-FFF2-40B4-BE49-F238E27FC236}">
                      <a16:creationId xmlns:a16="http://schemas.microsoft.com/office/drawing/2014/main" id="{394600B7-7A42-4D41-9C54-3A7B7CF044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0" y="1615"/>
                  <a:ext cx="130" cy="36"/>
                </a:xfrm>
                <a:custGeom>
                  <a:avLst/>
                  <a:gdLst>
                    <a:gd name="T0" fmla="*/ 0 w 321"/>
                    <a:gd name="T1" fmla="*/ 1 h 45"/>
                    <a:gd name="T2" fmla="*/ 0 w 321"/>
                    <a:gd name="T3" fmla="*/ 1 h 45"/>
                    <a:gd name="T4" fmla="*/ 0 w 321"/>
                    <a:gd name="T5" fmla="*/ 1 h 45"/>
                    <a:gd name="T6" fmla="*/ 0 w 321"/>
                    <a:gd name="T7" fmla="*/ 1 h 45"/>
                    <a:gd name="T8" fmla="*/ 0 w 321"/>
                    <a:gd name="T9" fmla="*/ 1 h 45"/>
                    <a:gd name="T10" fmla="*/ 0 w 321"/>
                    <a:gd name="T11" fmla="*/ 0 h 45"/>
                    <a:gd name="T12" fmla="*/ 0 w 321"/>
                    <a:gd name="T13" fmla="*/ 1 h 45"/>
                    <a:gd name="T14" fmla="*/ 0 w 321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5"/>
                    <a:gd name="T26" fmla="*/ 321 w 32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5">
                      <a:moveTo>
                        <a:pt x="28" y="11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5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27" name="Freeform 70">
                  <a:extLst>
                    <a:ext uri="{FF2B5EF4-FFF2-40B4-BE49-F238E27FC236}">
                      <a16:creationId xmlns:a16="http://schemas.microsoft.com/office/drawing/2014/main" id="{DD809D40-0659-4B4D-9114-21B563002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0" y="1615"/>
                  <a:ext cx="130" cy="36"/>
                </a:xfrm>
                <a:custGeom>
                  <a:avLst/>
                  <a:gdLst>
                    <a:gd name="T0" fmla="*/ 0 w 321"/>
                    <a:gd name="T1" fmla="*/ 1 h 45"/>
                    <a:gd name="T2" fmla="*/ 0 w 321"/>
                    <a:gd name="T3" fmla="*/ 1 h 45"/>
                    <a:gd name="T4" fmla="*/ 0 w 321"/>
                    <a:gd name="T5" fmla="*/ 1 h 45"/>
                    <a:gd name="T6" fmla="*/ 0 w 321"/>
                    <a:gd name="T7" fmla="*/ 1 h 45"/>
                    <a:gd name="T8" fmla="*/ 0 w 321"/>
                    <a:gd name="T9" fmla="*/ 1 h 45"/>
                    <a:gd name="T10" fmla="*/ 0 w 321"/>
                    <a:gd name="T11" fmla="*/ 0 h 45"/>
                    <a:gd name="T12" fmla="*/ 0 w 321"/>
                    <a:gd name="T13" fmla="*/ 1 h 45"/>
                    <a:gd name="T14" fmla="*/ 0 w 321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5"/>
                    <a:gd name="T26" fmla="*/ 321 w 32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5">
                      <a:moveTo>
                        <a:pt x="28" y="11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5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28" name="Freeform 71">
                  <a:extLst>
                    <a:ext uri="{FF2B5EF4-FFF2-40B4-BE49-F238E27FC236}">
                      <a16:creationId xmlns:a16="http://schemas.microsoft.com/office/drawing/2014/main" id="{E836DF8D-E7D5-45F4-99ED-9364028E7D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3" y="1681"/>
                  <a:ext cx="130" cy="32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0 h 42"/>
                    <a:gd name="T8" fmla="*/ 0 w 322"/>
                    <a:gd name="T9" fmla="*/ 1 h 42"/>
                    <a:gd name="T10" fmla="*/ 0 w 322"/>
                    <a:gd name="T11" fmla="*/ 1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95" y="34"/>
                      </a:moveTo>
                      <a:lnTo>
                        <a:pt x="322" y="20"/>
                      </a:lnTo>
                      <a:lnTo>
                        <a:pt x="124" y="20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3" y="42"/>
                      </a:lnTo>
                      <a:lnTo>
                        <a:pt x="96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29" name="Freeform 72">
                  <a:extLst>
                    <a:ext uri="{FF2B5EF4-FFF2-40B4-BE49-F238E27FC236}">
                      <a16:creationId xmlns:a16="http://schemas.microsoft.com/office/drawing/2014/main" id="{2AA797AB-1AFF-41F1-8240-016356BBE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3" y="1681"/>
                  <a:ext cx="130" cy="32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0 h 42"/>
                    <a:gd name="T8" fmla="*/ 0 w 322"/>
                    <a:gd name="T9" fmla="*/ 1 h 42"/>
                    <a:gd name="T10" fmla="*/ 0 w 322"/>
                    <a:gd name="T11" fmla="*/ 1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95" y="34"/>
                      </a:moveTo>
                      <a:lnTo>
                        <a:pt x="322" y="20"/>
                      </a:lnTo>
                      <a:lnTo>
                        <a:pt x="124" y="20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3" y="42"/>
                      </a:lnTo>
                      <a:lnTo>
                        <a:pt x="96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0" name="Freeform 73">
                  <a:extLst>
                    <a:ext uri="{FF2B5EF4-FFF2-40B4-BE49-F238E27FC236}">
                      <a16:creationId xmlns:a16="http://schemas.microsoft.com/office/drawing/2014/main" id="{7DD40984-0248-40A5-B0A1-87A5074180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2" y="1630"/>
                  <a:ext cx="130" cy="36"/>
                </a:xfrm>
                <a:custGeom>
                  <a:avLst/>
                  <a:gdLst>
                    <a:gd name="T0" fmla="*/ 0 w 322"/>
                    <a:gd name="T1" fmla="*/ 1 h 45"/>
                    <a:gd name="T2" fmla="*/ 0 w 322"/>
                    <a:gd name="T3" fmla="*/ 1 h 45"/>
                    <a:gd name="T4" fmla="*/ 0 w 322"/>
                    <a:gd name="T5" fmla="*/ 1 h 45"/>
                    <a:gd name="T6" fmla="*/ 0 w 322"/>
                    <a:gd name="T7" fmla="*/ 0 h 45"/>
                    <a:gd name="T8" fmla="*/ 0 w 322"/>
                    <a:gd name="T9" fmla="*/ 1 h 45"/>
                    <a:gd name="T10" fmla="*/ 0 w 322"/>
                    <a:gd name="T11" fmla="*/ 1 h 45"/>
                    <a:gd name="T12" fmla="*/ 0 w 322"/>
                    <a:gd name="T13" fmla="*/ 1 h 45"/>
                    <a:gd name="T14" fmla="*/ 0 w 322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5"/>
                    <a:gd name="T26" fmla="*/ 322 w 32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5">
                      <a:moveTo>
                        <a:pt x="295" y="34"/>
                      </a:moveTo>
                      <a:lnTo>
                        <a:pt x="322" y="18"/>
                      </a:lnTo>
                      <a:lnTo>
                        <a:pt x="130" y="18"/>
                      </a:lnTo>
                      <a:lnTo>
                        <a:pt x="165" y="0"/>
                      </a:lnTo>
                      <a:lnTo>
                        <a:pt x="0" y="26"/>
                      </a:lnTo>
                      <a:lnTo>
                        <a:pt x="89" y="45"/>
                      </a:lnTo>
                      <a:lnTo>
                        <a:pt x="103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1" name="Freeform 74">
                  <a:extLst>
                    <a:ext uri="{FF2B5EF4-FFF2-40B4-BE49-F238E27FC236}">
                      <a16:creationId xmlns:a16="http://schemas.microsoft.com/office/drawing/2014/main" id="{A08C365B-D12C-45F1-8259-FAE18642D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2" y="1630"/>
                  <a:ext cx="130" cy="36"/>
                </a:xfrm>
                <a:custGeom>
                  <a:avLst/>
                  <a:gdLst>
                    <a:gd name="T0" fmla="*/ 0 w 322"/>
                    <a:gd name="T1" fmla="*/ 1 h 45"/>
                    <a:gd name="T2" fmla="*/ 0 w 322"/>
                    <a:gd name="T3" fmla="*/ 1 h 45"/>
                    <a:gd name="T4" fmla="*/ 0 w 322"/>
                    <a:gd name="T5" fmla="*/ 1 h 45"/>
                    <a:gd name="T6" fmla="*/ 0 w 322"/>
                    <a:gd name="T7" fmla="*/ 0 h 45"/>
                    <a:gd name="T8" fmla="*/ 0 w 322"/>
                    <a:gd name="T9" fmla="*/ 1 h 45"/>
                    <a:gd name="T10" fmla="*/ 0 w 322"/>
                    <a:gd name="T11" fmla="*/ 1 h 45"/>
                    <a:gd name="T12" fmla="*/ 0 w 322"/>
                    <a:gd name="T13" fmla="*/ 1 h 45"/>
                    <a:gd name="T14" fmla="*/ 0 w 322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5"/>
                    <a:gd name="T26" fmla="*/ 322 w 32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5">
                      <a:moveTo>
                        <a:pt x="295" y="34"/>
                      </a:moveTo>
                      <a:lnTo>
                        <a:pt x="322" y="18"/>
                      </a:lnTo>
                      <a:lnTo>
                        <a:pt x="130" y="18"/>
                      </a:lnTo>
                      <a:lnTo>
                        <a:pt x="165" y="0"/>
                      </a:lnTo>
                      <a:lnTo>
                        <a:pt x="0" y="26"/>
                      </a:lnTo>
                      <a:lnTo>
                        <a:pt x="89" y="45"/>
                      </a:lnTo>
                      <a:lnTo>
                        <a:pt x="103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2" name="Freeform 75">
                  <a:extLst>
                    <a:ext uri="{FF2B5EF4-FFF2-40B4-BE49-F238E27FC236}">
                      <a16:creationId xmlns:a16="http://schemas.microsoft.com/office/drawing/2014/main" id="{E9FD3A80-A718-4A29-8F22-70B79A140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1" y="1669"/>
                  <a:ext cx="130" cy="34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1 h 42"/>
                    <a:gd name="T8" fmla="*/ 0 w 322"/>
                    <a:gd name="T9" fmla="*/ 1 h 42"/>
                    <a:gd name="T10" fmla="*/ 0 w 322"/>
                    <a:gd name="T11" fmla="*/ 0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8" y="8"/>
                      </a:moveTo>
                      <a:lnTo>
                        <a:pt x="0" y="23"/>
                      </a:lnTo>
                      <a:lnTo>
                        <a:pt x="192" y="23"/>
                      </a:lnTo>
                      <a:lnTo>
                        <a:pt x="165" y="42"/>
                      </a:lnTo>
                      <a:lnTo>
                        <a:pt x="322" y="19"/>
                      </a:lnTo>
                      <a:lnTo>
                        <a:pt x="240" y="0"/>
                      </a:lnTo>
                      <a:lnTo>
                        <a:pt x="219" y="8"/>
                      </a:lnTo>
                      <a:lnTo>
                        <a:pt x="28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3" name="Freeform 76">
                  <a:extLst>
                    <a:ext uri="{FF2B5EF4-FFF2-40B4-BE49-F238E27FC236}">
                      <a16:creationId xmlns:a16="http://schemas.microsoft.com/office/drawing/2014/main" id="{29F65DF1-FED4-4473-BB99-093FA4586B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1" y="1669"/>
                  <a:ext cx="130" cy="34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1 h 42"/>
                    <a:gd name="T8" fmla="*/ 0 w 322"/>
                    <a:gd name="T9" fmla="*/ 1 h 42"/>
                    <a:gd name="T10" fmla="*/ 0 w 322"/>
                    <a:gd name="T11" fmla="*/ 0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8" y="8"/>
                      </a:moveTo>
                      <a:lnTo>
                        <a:pt x="0" y="23"/>
                      </a:lnTo>
                      <a:lnTo>
                        <a:pt x="192" y="23"/>
                      </a:lnTo>
                      <a:lnTo>
                        <a:pt x="165" y="42"/>
                      </a:lnTo>
                      <a:lnTo>
                        <a:pt x="322" y="19"/>
                      </a:lnTo>
                      <a:lnTo>
                        <a:pt x="240" y="0"/>
                      </a:lnTo>
                      <a:lnTo>
                        <a:pt x="219" y="8"/>
                      </a:lnTo>
                      <a:lnTo>
                        <a:pt x="28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4" name="Freeform 77">
                  <a:extLst>
                    <a:ext uri="{FF2B5EF4-FFF2-40B4-BE49-F238E27FC236}">
                      <a16:creationId xmlns:a16="http://schemas.microsoft.com/office/drawing/2014/main" id="{03215EFA-C5A6-4F71-BC02-846C2DB8C4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3" y="1619"/>
                  <a:ext cx="129" cy="36"/>
                </a:xfrm>
                <a:custGeom>
                  <a:avLst/>
                  <a:gdLst>
                    <a:gd name="T0" fmla="*/ 0 w 321"/>
                    <a:gd name="T1" fmla="*/ 1 h 46"/>
                    <a:gd name="T2" fmla="*/ 0 w 321"/>
                    <a:gd name="T3" fmla="*/ 1 h 46"/>
                    <a:gd name="T4" fmla="*/ 0 w 321"/>
                    <a:gd name="T5" fmla="*/ 1 h 46"/>
                    <a:gd name="T6" fmla="*/ 0 w 321"/>
                    <a:gd name="T7" fmla="*/ 1 h 46"/>
                    <a:gd name="T8" fmla="*/ 0 w 321"/>
                    <a:gd name="T9" fmla="*/ 1 h 46"/>
                    <a:gd name="T10" fmla="*/ 0 w 321"/>
                    <a:gd name="T11" fmla="*/ 0 h 46"/>
                    <a:gd name="T12" fmla="*/ 0 w 321"/>
                    <a:gd name="T13" fmla="*/ 1 h 46"/>
                    <a:gd name="T14" fmla="*/ 0 w 321"/>
                    <a:gd name="T15" fmla="*/ 1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6"/>
                    <a:gd name="T26" fmla="*/ 321 w 321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6">
                      <a:moveTo>
                        <a:pt x="28" y="12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6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2"/>
                      </a:lnTo>
                      <a:lnTo>
                        <a:pt x="28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5" name="Freeform 78">
                  <a:extLst>
                    <a:ext uri="{FF2B5EF4-FFF2-40B4-BE49-F238E27FC236}">
                      <a16:creationId xmlns:a16="http://schemas.microsoft.com/office/drawing/2014/main" id="{FD991138-52CB-4A52-90A8-7492FF445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3" y="1619"/>
                  <a:ext cx="129" cy="36"/>
                </a:xfrm>
                <a:custGeom>
                  <a:avLst/>
                  <a:gdLst>
                    <a:gd name="T0" fmla="*/ 0 w 321"/>
                    <a:gd name="T1" fmla="*/ 1 h 46"/>
                    <a:gd name="T2" fmla="*/ 0 w 321"/>
                    <a:gd name="T3" fmla="*/ 1 h 46"/>
                    <a:gd name="T4" fmla="*/ 0 w 321"/>
                    <a:gd name="T5" fmla="*/ 1 h 46"/>
                    <a:gd name="T6" fmla="*/ 0 w 321"/>
                    <a:gd name="T7" fmla="*/ 1 h 46"/>
                    <a:gd name="T8" fmla="*/ 0 w 321"/>
                    <a:gd name="T9" fmla="*/ 1 h 46"/>
                    <a:gd name="T10" fmla="*/ 0 w 321"/>
                    <a:gd name="T11" fmla="*/ 0 h 46"/>
                    <a:gd name="T12" fmla="*/ 0 w 321"/>
                    <a:gd name="T13" fmla="*/ 1 h 46"/>
                    <a:gd name="T14" fmla="*/ 0 w 321"/>
                    <a:gd name="T15" fmla="*/ 1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6"/>
                    <a:gd name="T26" fmla="*/ 321 w 321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6">
                      <a:moveTo>
                        <a:pt x="28" y="12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6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2"/>
                      </a:lnTo>
                      <a:lnTo>
                        <a:pt x="28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6" name="Freeform 79">
                  <a:extLst>
                    <a:ext uri="{FF2B5EF4-FFF2-40B4-BE49-F238E27FC236}">
                      <a16:creationId xmlns:a16="http://schemas.microsoft.com/office/drawing/2014/main" id="{CA846933-F48C-4F61-8253-59C6D15A73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7" y="1685"/>
                  <a:ext cx="129" cy="32"/>
                </a:xfrm>
                <a:custGeom>
                  <a:avLst/>
                  <a:gdLst>
                    <a:gd name="T0" fmla="*/ 0 w 322"/>
                    <a:gd name="T1" fmla="*/ 1 h 41"/>
                    <a:gd name="T2" fmla="*/ 0 w 322"/>
                    <a:gd name="T3" fmla="*/ 1 h 41"/>
                    <a:gd name="T4" fmla="*/ 0 w 322"/>
                    <a:gd name="T5" fmla="*/ 1 h 41"/>
                    <a:gd name="T6" fmla="*/ 0 w 322"/>
                    <a:gd name="T7" fmla="*/ 0 h 41"/>
                    <a:gd name="T8" fmla="*/ 0 w 322"/>
                    <a:gd name="T9" fmla="*/ 1 h 41"/>
                    <a:gd name="T10" fmla="*/ 0 w 322"/>
                    <a:gd name="T11" fmla="*/ 1 h 41"/>
                    <a:gd name="T12" fmla="*/ 0 w 322"/>
                    <a:gd name="T13" fmla="*/ 1 h 41"/>
                    <a:gd name="T14" fmla="*/ 0 w 322"/>
                    <a:gd name="T15" fmla="*/ 1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1"/>
                    <a:gd name="T26" fmla="*/ 322 w 322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1">
                      <a:moveTo>
                        <a:pt x="294" y="33"/>
                      </a:moveTo>
                      <a:lnTo>
                        <a:pt x="322" y="18"/>
                      </a:lnTo>
                      <a:lnTo>
                        <a:pt x="123" y="18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2" y="41"/>
                      </a:lnTo>
                      <a:lnTo>
                        <a:pt x="96" y="33"/>
                      </a:lnTo>
                      <a:lnTo>
                        <a:pt x="294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7" name="Freeform 80">
                  <a:extLst>
                    <a:ext uri="{FF2B5EF4-FFF2-40B4-BE49-F238E27FC236}">
                      <a16:creationId xmlns:a16="http://schemas.microsoft.com/office/drawing/2014/main" id="{921BDCF6-588A-433B-B5AA-2D93FFF0EF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7" y="1685"/>
                  <a:ext cx="129" cy="32"/>
                </a:xfrm>
                <a:custGeom>
                  <a:avLst/>
                  <a:gdLst>
                    <a:gd name="T0" fmla="*/ 0 w 322"/>
                    <a:gd name="T1" fmla="*/ 1 h 41"/>
                    <a:gd name="T2" fmla="*/ 0 w 322"/>
                    <a:gd name="T3" fmla="*/ 1 h 41"/>
                    <a:gd name="T4" fmla="*/ 0 w 322"/>
                    <a:gd name="T5" fmla="*/ 1 h 41"/>
                    <a:gd name="T6" fmla="*/ 0 w 322"/>
                    <a:gd name="T7" fmla="*/ 0 h 41"/>
                    <a:gd name="T8" fmla="*/ 0 w 322"/>
                    <a:gd name="T9" fmla="*/ 1 h 41"/>
                    <a:gd name="T10" fmla="*/ 0 w 322"/>
                    <a:gd name="T11" fmla="*/ 1 h 41"/>
                    <a:gd name="T12" fmla="*/ 0 w 322"/>
                    <a:gd name="T13" fmla="*/ 1 h 41"/>
                    <a:gd name="T14" fmla="*/ 0 w 322"/>
                    <a:gd name="T15" fmla="*/ 1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1"/>
                    <a:gd name="T26" fmla="*/ 322 w 322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1">
                      <a:moveTo>
                        <a:pt x="294" y="33"/>
                      </a:moveTo>
                      <a:lnTo>
                        <a:pt x="322" y="18"/>
                      </a:lnTo>
                      <a:lnTo>
                        <a:pt x="123" y="18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2" y="41"/>
                      </a:lnTo>
                      <a:lnTo>
                        <a:pt x="96" y="33"/>
                      </a:lnTo>
                      <a:lnTo>
                        <a:pt x="294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8" name="Freeform 81">
                  <a:extLst>
                    <a:ext uri="{FF2B5EF4-FFF2-40B4-BE49-F238E27FC236}">
                      <a16:creationId xmlns:a16="http://schemas.microsoft.com/office/drawing/2014/main" id="{4C31FE4A-F3E9-47BE-8396-2776D27CA9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5" y="1634"/>
                  <a:ext cx="130" cy="34"/>
                </a:xfrm>
                <a:custGeom>
                  <a:avLst/>
                  <a:gdLst>
                    <a:gd name="T0" fmla="*/ 0 w 322"/>
                    <a:gd name="T1" fmla="*/ 0 h 46"/>
                    <a:gd name="T2" fmla="*/ 0 w 322"/>
                    <a:gd name="T3" fmla="*/ 0 h 46"/>
                    <a:gd name="T4" fmla="*/ 0 w 322"/>
                    <a:gd name="T5" fmla="*/ 0 h 46"/>
                    <a:gd name="T6" fmla="*/ 0 w 322"/>
                    <a:gd name="T7" fmla="*/ 0 h 46"/>
                    <a:gd name="T8" fmla="*/ 0 w 322"/>
                    <a:gd name="T9" fmla="*/ 0 h 46"/>
                    <a:gd name="T10" fmla="*/ 0 w 322"/>
                    <a:gd name="T11" fmla="*/ 0 h 46"/>
                    <a:gd name="T12" fmla="*/ 0 w 322"/>
                    <a:gd name="T13" fmla="*/ 0 h 46"/>
                    <a:gd name="T14" fmla="*/ 0 w 322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6"/>
                    <a:gd name="T26" fmla="*/ 322 w 322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6">
                      <a:moveTo>
                        <a:pt x="294" y="34"/>
                      </a:moveTo>
                      <a:lnTo>
                        <a:pt x="322" y="20"/>
                      </a:lnTo>
                      <a:lnTo>
                        <a:pt x="130" y="20"/>
                      </a:lnTo>
                      <a:lnTo>
                        <a:pt x="164" y="0"/>
                      </a:lnTo>
                      <a:lnTo>
                        <a:pt x="0" y="26"/>
                      </a:lnTo>
                      <a:lnTo>
                        <a:pt x="89" y="46"/>
                      </a:lnTo>
                      <a:lnTo>
                        <a:pt x="103" y="34"/>
                      </a:lnTo>
                      <a:lnTo>
                        <a:pt x="294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9" name="Freeform 82">
                  <a:extLst>
                    <a:ext uri="{FF2B5EF4-FFF2-40B4-BE49-F238E27FC236}">
                      <a16:creationId xmlns:a16="http://schemas.microsoft.com/office/drawing/2014/main" id="{70217237-70D6-4F4E-AEB9-A31E8D6CD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5" y="1634"/>
                  <a:ext cx="130" cy="34"/>
                </a:xfrm>
                <a:custGeom>
                  <a:avLst/>
                  <a:gdLst>
                    <a:gd name="T0" fmla="*/ 0 w 322"/>
                    <a:gd name="T1" fmla="*/ 0 h 46"/>
                    <a:gd name="T2" fmla="*/ 0 w 322"/>
                    <a:gd name="T3" fmla="*/ 0 h 46"/>
                    <a:gd name="T4" fmla="*/ 0 w 322"/>
                    <a:gd name="T5" fmla="*/ 0 h 46"/>
                    <a:gd name="T6" fmla="*/ 0 w 322"/>
                    <a:gd name="T7" fmla="*/ 0 h 46"/>
                    <a:gd name="T8" fmla="*/ 0 w 322"/>
                    <a:gd name="T9" fmla="*/ 0 h 46"/>
                    <a:gd name="T10" fmla="*/ 0 w 322"/>
                    <a:gd name="T11" fmla="*/ 0 h 46"/>
                    <a:gd name="T12" fmla="*/ 0 w 322"/>
                    <a:gd name="T13" fmla="*/ 0 h 46"/>
                    <a:gd name="T14" fmla="*/ 0 w 322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6"/>
                    <a:gd name="T26" fmla="*/ 322 w 322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6">
                      <a:moveTo>
                        <a:pt x="294" y="34"/>
                      </a:moveTo>
                      <a:lnTo>
                        <a:pt x="322" y="20"/>
                      </a:lnTo>
                      <a:lnTo>
                        <a:pt x="130" y="20"/>
                      </a:lnTo>
                      <a:lnTo>
                        <a:pt x="164" y="0"/>
                      </a:lnTo>
                      <a:lnTo>
                        <a:pt x="0" y="26"/>
                      </a:lnTo>
                      <a:lnTo>
                        <a:pt x="89" y="46"/>
                      </a:lnTo>
                      <a:lnTo>
                        <a:pt x="103" y="34"/>
                      </a:lnTo>
                      <a:lnTo>
                        <a:pt x="294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495" name="Group 83">
                <a:extLst>
                  <a:ext uri="{FF2B5EF4-FFF2-40B4-BE49-F238E27FC236}">
                    <a16:creationId xmlns:a16="http://schemas.microsoft.com/office/drawing/2014/main" id="{C64FC55B-C059-4DDC-B814-11EC9D9D6C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2" y="1656"/>
                <a:ext cx="417" cy="218"/>
                <a:chOff x="1372" y="1656"/>
                <a:chExt cx="417" cy="218"/>
              </a:xfrm>
            </p:grpSpPr>
            <p:sp>
              <p:nvSpPr>
                <p:cNvPr id="62496" name="Rectangle 84">
                  <a:extLst>
                    <a:ext uri="{FF2B5EF4-FFF2-40B4-BE49-F238E27FC236}">
                      <a16:creationId xmlns:a16="http://schemas.microsoft.com/office/drawing/2014/main" id="{713D73ED-245D-409E-BA06-544431DD2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779"/>
                  <a:ext cx="318" cy="95"/>
                </a:xfrm>
                <a:prstGeom prst="rect">
                  <a:avLst/>
                </a:prstGeom>
                <a:solidFill>
                  <a:srgbClr val="0096D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2497" name="Rectangle 85">
                  <a:extLst>
                    <a:ext uri="{FF2B5EF4-FFF2-40B4-BE49-F238E27FC236}">
                      <a16:creationId xmlns:a16="http://schemas.microsoft.com/office/drawing/2014/main" id="{6A0E08D1-8745-4D4D-8A40-4ABFCAF012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3" y="1781"/>
                  <a:ext cx="316" cy="91"/>
                </a:xfrm>
                <a:prstGeom prst="rect">
                  <a:avLst/>
                </a:prstGeom>
                <a:solidFill>
                  <a:srgbClr val="0096D5"/>
                </a:solidFill>
                <a:ln w="4680">
                  <a:solidFill>
                    <a:srgbClr val="AAE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2498" name="Freeform 86">
                  <a:extLst>
                    <a:ext uri="{FF2B5EF4-FFF2-40B4-BE49-F238E27FC236}">
                      <a16:creationId xmlns:a16="http://schemas.microsoft.com/office/drawing/2014/main" id="{A3B711FE-E0BB-4A20-B5C9-8418D683C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8" y="1656"/>
                  <a:ext cx="91" cy="218"/>
                </a:xfrm>
                <a:custGeom>
                  <a:avLst/>
                  <a:gdLst>
                    <a:gd name="T0" fmla="*/ 0 w 232"/>
                    <a:gd name="T1" fmla="*/ 1 h 232"/>
                    <a:gd name="T2" fmla="*/ 0 w 232"/>
                    <a:gd name="T3" fmla="*/ 0 h 232"/>
                    <a:gd name="T4" fmla="*/ 0 w 232"/>
                    <a:gd name="T5" fmla="*/ 1 h 232"/>
                    <a:gd name="T6" fmla="*/ 0 w 232"/>
                    <a:gd name="T7" fmla="*/ 1 h 232"/>
                    <a:gd name="T8" fmla="*/ 0 w 232"/>
                    <a:gd name="T9" fmla="*/ 1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32"/>
                    <a:gd name="T17" fmla="*/ 232 w 232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32">
                      <a:moveTo>
                        <a:pt x="0" y="126"/>
                      </a:moveTo>
                      <a:lnTo>
                        <a:pt x="232" y="0"/>
                      </a:lnTo>
                      <a:lnTo>
                        <a:pt x="232" y="106"/>
                      </a:lnTo>
                      <a:lnTo>
                        <a:pt x="0" y="232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99" name="Freeform 87">
                  <a:extLst>
                    <a:ext uri="{FF2B5EF4-FFF2-40B4-BE49-F238E27FC236}">
                      <a16:creationId xmlns:a16="http://schemas.microsoft.com/office/drawing/2014/main" id="{73F3B9ED-CB8C-480A-8785-FCB3F05812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8" y="1656"/>
                  <a:ext cx="91" cy="218"/>
                </a:xfrm>
                <a:custGeom>
                  <a:avLst/>
                  <a:gdLst>
                    <a:gd name="T0" fmla="*/ 0 w 232"/>
                    <a:gd name="T1" fmla="*/ 1 h 232"/>
                    <a:gd name="T2" fmla="*/ 0 w 232"/>
                    <a:gd name="T3" fmla="*/ 0 h 232"/>
                    <a:gd name="T4" fmla="*/ 0 w 232"/>
                    <a:gd name="T5" fmla="*/ 1 h 232"/>
                    <a:gd name="T6" fmla="*/ 0 w 232"/>
                    <a:gd name="T7" fmla="*/ 1 h 232"/>
                    <a:gd name="T8" fmla="*/ 0 w 232"/>
                    <a:gd name="T9" fmla="*/ 1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32"/>
                    <a:gd name="T17" fmla="*/ 232 w 232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32">
                      <a:moveTo>
                        <a:pt x="0" y="126"/>
                      </a:moveTo>
                      <a:lnTo>
                        <a:pt x="232" y="0"/>
                      </a:lnTo>
                      <a:lnTo>
                        <a:pt x="232" y="106"/>
                      </a:lnTo>
                      <a:lnTo>
                        <a:pt x="0" y="232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4680" cap="flat">
                  <a:solidFill>
                    <a:srgbClr val="AAE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00" name="Freeform 88">
                  <a:extLst>
                    <a:ext uri="{FF2B5EF4-FFF2-40B4-BE49-F238E27FC236}">
                      <a16:creationId xmlns:a16="http://schemas.microsoft.com/office/drawing/2014/main" id="{81BEE158-9A10-4F82-82DC-520510024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656"/>
                  <a:ext cx="417" cy="114"/>
                </a:xfrm>
                <a:custGeom>
                  <a:avLst/>
                  <a:gdLst>
                    <a:gd name="T0" fmla="*/ 0 w 984"/>
                    <a:gd name="T1" fmla="*/ 1 h 126"/>
                    <a:gd name="T2" fmla="*/ 0 w 984"/>
                    <a:gd name="T3" fmla="*/ 0 h 126"/>
                    <a:gd name="T4" fmla="*/ 0 w 984"/>
                    <a:gd name="T5" fmla="*/ 0 h 126"/>
                    <a:gd name="T6" fmla="*/ 0 w 984"/>
                    <a:gd name="T7" fmla="*/ 1 h 126"/>
                    <a:gd name="T8" fmla="*/ 0 w 984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4"/>
                    <a:gd name="T16" fmla="*/ 0 h 126"/>
                    <a:gd name="T17" fmla="*/ 984 w 984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4" h="126">
                      <a:moveTo>
                        <a:pt x="752" y="126"/>
                      </a:moveTo>
                      <a:lnTo>
                        <a:pt x="984" y="0"/>
                      </a:lnTo>
                      <a:lnTo>
                        <a:pt x="233" y="0"/>
                      </a:lnTo>
                      <a:lnTo>
                        <a:pt x="0" y="126"/>
                      </a:lnTo>
                      <a:lnTo>
                        <a:pt x="752" y="12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01" name="Freeform 89">
                  <a:extLst>
                    <a:ext uri="{FF2B5EF4-FFF2-40B4-BE49-F238E27FC236}">
                      <a16:creationId xmlns:a16="http://schemas.microsoft.com/office/drawing/2014/main" id="{D465AB64-94F5-4FDE-860F-ABD16A00D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656"/>
                  <a:ext cx="417" cy="114"/>
                </a:xfrm>
                <a:custGeom>
                  <a:avLst/>
                  <a:gdLst>
                    <a:gd name="T0" fmla="*/ 0 w 984"/>
                    <a:gd name="T1" fmla="*/ 1 h 126"/>
                    <a:gd name="T2" fmla="*/ 0 w 984"/>
                    <a:gd name="T3" fmla="*/ 0 h 126"/>
                    <a:gd name="T4" fmla="*/ 0 w 984"/>
                    <a:gd name="T5" fmla="*/ 0 h 126"/>
                    <a:gd name="T6" fmla="*/ 0 w 984"/>
                    <a:gd name="T7" fmla="*/ 1 h 126"/>
                    <a:gd name="T8" fmla="*/ 0 w 984"/>
                    <a:gd name="T9" fmla="*/ 1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84"/>
                    <a:gd name="T16" fmla="*/ 0 h 126"/>
                    <a:gd name="T17" fmla="*/ 984 w 984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84" h="126">
                      <a:moveTo>
                        <a:pt x="752" y="126"/>
                      </a:moveTo>
                      <a:lnTo>
                        <a:pt x="984" y="0"/>
                      </a:lnTo>
                      <a:lnTo>
                        <a:pt x="233" y="0"/>
                      </a:lnTo>
                      <a:lnTo>
                        <a:pt x="0" y="126"/>
                      </a:lnTo>
                      <a:lnTo>
                        <a:pt x="752" y="126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4680" cap="flat">
                  <a:solidFill>
                    <a:srgbClr val="AAE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02" name="Freeform 90">
                  <a:extLst>
                    <a:ext uri="{FF2B5EF4-FFF2-40B4-BE49-F238E27FC236}">
                      <a16:creationId xmlns:a16="http://schemas.microsoft.com/office/drawing/2014/main" id="{7B292C25-718E-48C9-9D03-F9E6AA0DC2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1713"/>
                  <a:ext cx="130" cy="32"/>
                </a:xfrm>
                <a:custGeom>
                  <a:avLst/>
                  <a:gdLst>
                    <a:gd name="T0" fmla="*/ 0 w 321"/>
                    <a:gd name="T1" fmla="*/ 0 h 43"/>
                    <a:gd name="T2" fmla="*/ 0 w 321"/>
                    <a:gd name="T3" fmla="*/ 0 h 43"/>
                    <a:gd name="T4" fmla="*/ 0 w 321"/>
                    <a:gd name="T5" fmla="*/ 0 h 43"/>
                    <a:gd name="T6" fmla="*/ 0 w 321"/>
                    <a:gd name="T7" fmla="*/ 0 h 43"/>
                    <a:gd name="T8" fmla="*/ 0 w 321"/>
                    <a:gd name="T9" fmla="*/ 0 h 43"/>
                    <a:gd name="T10" fmla="*/ 0 w 321"/>
                    <a:gd name="T11" fmla="*/ 0 h 43"/>
                    <a:gd name="T12" fmla="*/ 0 w 321"/>
                    <a:gd name="T13" fmla="*/ 0 h 43"/>
                    <a:gd name="T14" fmla="*/ 0 w 321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3"/>
                    <a:gd name="T26" fmla="*/ 321 w 321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3">
                      <a:moveTo>
                        <a:pt x="27" y="8"/>
                      </a:moveTo>
                      <a:lnTo>
                        <a:pt x="0" y="23"/>
                      </a:lnTo>
                      <a:lnTo>
                        <a:pt x="191" y="23"/>
                      </a:lnTo>
                      <a:lnTo>
                        <a:pt x="164" y="43"/>
                      </a:lnTo>
                      <a:lnTo>
                        <a:pt x="321" y="20"/>
                      </a:lnTo>
                      <a:lnTo>
                        <a:pt x="239" y="0"/>
                      </a:lnTo>
                      <a:lnTo>
                        <a:pt x="219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03" name="Freeform 91">
                  <a:extLst>
                    <a:ext uri="{FF2B5EF4-FFF2-40B4-BE49-F238E27FC236}">
                      <a16:creationId xmlns:a16="http://schemas.microsoft.com/office/drawing/2014/main" id="{54B8F7CB-B9BD-423F-88F9-5A262B6989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1713"/>
                  <a:ext cx="130" cy="32"/>
                </a:xfrm>
                <a:custGeom>
                  <a:avLst/>
                  <a:gdLst>
                    <a:gd name="T0" fmla="*/ 0 w 321"/>
                    <a:gd name="T1" fmla="*/ 0 h 43"/>
                    <a:gd name="T2" fmla="*/ 0 w 321"/>
                    <a:gd name="T3" fmla="*/ 0 h 43"/>
                    <a:gd name="T4" fmla="*/ 0 w 321"/>
                    <a:gd name="T5" fmla="*/ 0 h 43"/>
                    <a:gd name="T6" fmla="*/ 0 w 321"/>
                    <a:gd name="T7" fmla="*/ 0 h 43"/>
                    <a:gd name="T8" fmla="*/ 0 w 321"/>
                    <a:gd name="T9" fmla="*/ 0 h 43"/>
                    <a:gd name="T10" fmla="*/ 0 w 321"/>
                    <a:gd name="T11" fmla="*/ 0 h 43"/>
                    <a:gd name="T12" fmla="*/ 0 w 321"/>
                    <a:gd name="T13" fmla="*/ 0 h 43"/>
                    <a:gd name="T14" fmla="*/ 0 w 321"/>
                    <a:gd name="T15" fmla="*/ 0 h 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3"/>
                    <a:gd name="T26" fmla="*/ 321 w 321"/>
                    <a:gd name="T27" fmla="*/ 43 h 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3">
                      <a:moveTo>
                        <a:pt x="27" y="8"/>
                      </a:moveTo>
                      <a:lnTo>
                        <a:pt x="0" y="23"/>
                      </a:lnTo>
                      <a:lnTo>
                        <a:pt x="191" y="23"/>
                      </a:lnTo>
                      <a:lnTo>
                        <a:pt x="164" y="43"/>
                      </a:lnTo>
                      <a:lnTo>
                        <a:pt x="321" y="20"/>
                      </a:lnTo>
                      <a:lnTo>
                        <a:pt x="239" y="0"/>
                      </a:lnTo>
                      <a:lnTo>
                        <a:pt x="219" y="8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04" name="Freeform 92">
                  <a:extLst>
                    <a:ext uri="{FF2B5EF4-FFF2-40B4-BE49-F238E27FC236}">
                      <a16:creationId xmlns:a16="http://schemas.microsoft.com/office/drawing/2014/main" id="{33AC5C8F-582C-4C6D-8E98-A5DBA4ACAD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6" y="1660"/>
                  <a:ext cx="130" cy="36"/>
                </a:xfrm>
                <a:custGeom>
                  <a:avLst/>
                  <a:gdLst>
                    <a:gd name="T0" fmla="*/ 0 w 321"/>
                    <a:gd name="T1" fmla="*/ 1 h 45"/>
                    <a:gd name="T2" fmla="*/ 0 w 321"/>
                    <a:gd name="T3" fmla="*/ 1 h 45"/>
                    <a:gd name="T4" fmla="*/ 0 w 321"/>
                    <a:gd name="T5" fmla="*/ 1 h 45"/>
                    <a:gd name="T6" fmla="*/ 0 w 321"/>
                    <a:gd name="T7" fmla="*/ 1 h 45"/>
                    <a:gd name="T8" fmla="*/ 0 w 321"/>
                    <a:gd name="T9" fmla="*/ 1 h 45"/>
                    <a:gd name="T10" fmla="*/ 0 w 321"/>
                    <a:gd name="T11" fmla="*/ 0 h 45"/>
                    <a:gd name="T12" fmla="*/ 0 w 321"/>
                    <a:gd name="T13" fmla="*/ 1 h 45"/>
                    <a:gd name="T14" fmla="*/ 0 w 321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5"/>
                    <a:gd name="T26" fmla="*/ 321 w 32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5">
                      <a:moveTo>
                        <a:pt x="28" y="11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5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05" name="Freeform 93">
                  <a:extLst>
                    <a:ext uri="{FF2B5EF4-FFF2-40B4-BE49-F238E27FC236}">
                      <a16:creationId xmlns:a16="http://schemas.microsoft.com/office/drawing/2014/main" id="{647AF6D3-62F1-4858-A74C-A557089F5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6" y="1660"/>
                  <a:ext cx="130" cy="36"/>
                </a:xfrm>
                <a:custGeom>
                  <a:avLst/>
                  <a:gdLst>
                    <a:gd name="T0" fmla="*/ 0 w 321"/>
                    <a:gd name="T1" fmla="*/ 1 h 45"/>
                    <a:gd name="T2" fmla="*/ 0 w 321"/>
                    <a:gd name="T3" fmla="*/ 1 h 45"/>
                    <a:gd name="T4" fmla="*/ 0 w 321"/>
                    <a:gd name="T5" fmla="*/ 1 h 45"/>
                    <a:gd name="T6" fmla="*/ 0 w 321"/>
                    <a:gd name="T7" fmla="*/ 1 h 45"/>
                    <a:gd name="T8" fmla="*/ 0 w 321"/>
                    <a:gd name="T9" fmla="*/ 1 h 45"/>
                    <a:gd name="T10" fmla="*/ 0 w 321"/>
                    <a:gd name="T11" fmla="*/ 0 h 45"/>
                    <a:gd name="T12" fmla="*/ 0 w 321"/>
                    <a:gd name="T13" fmla="*/ 1 h 45"/>
                    <a:gd name="T14" fmla="*/ 0 w 321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5"/>
                    <a:gd name="T26" fmla="*/ 321 w 321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5">
                      <a:moveTo>
                        <a:pt x="28" y="11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5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1"/>
                      </a:lnTo>
                      <a:lnTo>
                        <a:pt x="2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06" name="Freeform 94">
                  <a:extLst>
                    <a:ext uri="{FF2B5EF4-FFF2-40B4-BE49-F238E27FC236}">
                      <a16:creationId xmlns:a16="http://schemas.microsoft.com/office/drawing/2014/main" id="{5B11996B-E43F-4102-95C1-2F1A2AFDD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" y="1726"/>
                  <a:ext cx="130" cy="32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0 h 42"/>
                    <a:gd name="T8" fmla="*/ 0 w 322"/>
                    <a:gd name="T9" fmla="*/ 1 h 42"/>
                    <a:gd name="T10" fmla="*/ 0 w 322"/>
                    <a:gd name="T11" fmla="*/ 1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95" y="34"/>
                      </a:moveTo>
                      <a:lnTo>
                        <a:pt x="322" y="20"/>
                      </a:lnTo>
                      <a:lnTo>
                        <a:pt x="124" y="20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3" y="42"/>
                      </a:lnTo>
                      <a:lnTo>
                        <a:pt x="96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07" name="Freeform 95">
                  <a:extLst>
                    <a:ext uri="{FF2B5EF4-FFF2-40B4-BE49-F238E27FC236}">
                      <a16:creationId xmlns:a16="http://schemas.microsoft.com/office/drawing/2014/main" id="{EC18F4B6-09E4-4B79-B7F3-EB530A335C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" y="1726"/>
                  <a:ext cx="130" cy="32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0 h 42"/>
                    <a:gd name="T8" fmla="*/ 0 w 322"/>
                    <a:gd name="T9" fmla="*/ 1 h 42"/>
                    <a:gd name="T10" fmla="*/ 0 w 322"/>
                    <a:gd name="T11" fmla="*/ 1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95" y="34"/>
                      </a:moveTo>
                      <a:lnTo>
                        <a:pt x="322" y="20"/>
                      </a:lnTo>
                      <a:lnTo>
                        <a:pt x="124" y="20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3" y="42"/>
                      </a:lnTo>
                      <a:lnTo>
                        <a:pt x="96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08" name="Freeform 96">
                  <a:extLst>
                    <a:ext uri="{FF2B5EF4-FFF2-40B4-BE49-F238E27FC236}">
                      <a16:creationId xmlns:a16="http://schemas.microsoft.com/office/drawing/2014/main" id="{F61F9E4B-808C-46F4-AB2E-C7D3F4A047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8" y="1675"/>
                  <a:ext cx="130" cy="36"/>
                </a:xfrm>
                <a:custGeom>
                  <a:avLst/>
                  <a:gdLst>
                    <a:gd name="T0" fmla="*/ 0 w 322"/>
                    <a:gd name="T1" fmla="*/ 1 h 45"/>
                    <a:gd name="T2" fmla="*/ 0 w 322"/>
                    <a:gd name="T3" fmla="*/ 1 h 45"/>
                    <a:gd name="T4" fmla="*/ 0 w 322"/>
                    <a:gd name="T5" fmla="*/ 1 h 45"/>
                    <a:gd name="T6" fmla="*/ 0 w 322"/>
                    <a:gd name="T7" fmla="*/ 0 h 45"/>
                    <a:gd name="T8" fmla="*/ 0 w 322"/>
                    <a:gd name="T9" fmla="*/ 1 h 45"/>
                    <a:gd name="T10" fmla="*/ 0 w 322"/>
                    <a:gd name="T11" fmla="*/ 1 h 45"/>
                    <a:gd name="T12" fmla="*/ 0 w 322"/>
                    <a:gd name="T13" fmla="*/ 1 h 45"/>
                    <a:gd name="T14" fmla="*/ 0 w 322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5"/>
                    <a:gd name="T26" fmla="*/ 322 w 32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5">
                      <a:moveTo>
                        <a:pt x="295" y="34"/>
                      </a:moveTo>
                      <a:lnTo>
                        <a:pt x="322" y="18"/>
                      </a:lnTo>
                      <a:lnTo>
                        <a:pt x="130" y="18"/>
                      </a:lnTo>
                      <a:lnTo>
                        <a:pt x="165" y="0"/>
                      </a:lnTo>
                      <a:lnTo>
                        <a:pt x="0" y="26"/>
                      </a:lnTo>
                      <a:lnTo>
                        <a:pt x="89" y="45"/>
                      </a:lnTo>
                      <a:lnTo>
                        <a:pt x="103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09" name="Freeform 97">
                  <a:extLst>
                    <a:ext uri="{FF2B5EF4-FFF2-40B4-BE49-F238E27FC236}">
                      <a16:creationId xmlns:a16="http://schemas.microsoft.com/office/drawing/2014/main" id="{4764B09F-CEE7-4FFF-83E3-13FB986050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8" y="1675"/>
                  <a:ext cx="130" cy="36"/>
                </a:xfrm>
                <a:custGeom>
                  <a:avLst/>
                  <a:gdLst>
                    <a:gd name="T0" fmla="*/ 0 w 322"/>
                    <a:gd name="T1" fmla="*/ 1 h 45"/>
                    <a:gd name="T2" fmla="*/ 0 w 322"/>
                    <a:gd name="T3" fmla="*/ 1 h 45"/>
                    <a:gd name="T4" fmla="*/ 0 w 322"/>
                    <a:gd name="T5" fmla="*/ 1 h 45"/>
                    <a:gd name="T6" fmla="*/ 0 w 322"/>
                    <a:gd name="T7" fmla="*/ 0 h 45"/>
                    <a:gd name="T8" fmla="*/ 0 w 322"/>
                    <a:gd name="T9" fmla="*/ 1 h 45"/>
                    <a:gd name="T10" fmla="*/ 0 w 322"/>
                    <a:gd name="T11" fmla="*/ 1 h 45"/>
                    <a:gd name="T12" fmla="*/ 0 w 322"/>
                    <a:gd name="T13" fmla="*/ 1 h 45"/>
                    <a:gd name="T14" fmla="*/ 0 w 322"/>
                    <a:gd name="T15" fmla="*/ 1 h 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5"/>
                    <a:gd name="T26" fmla="*/ 322 w 322"/>
                    <a:gd name="T27" fmla="*/ 45 h 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5">
                      <a:moveTo>
                        <a:pt x="295" y="34"/>
                      </a:moveTo>
                      <a:lnTo>
                        <a:pt x="322" y="18"/>
                      </a:lnTo>
                      <a:lnTo>
                        <a:pt x="130" y="18"/>
                      </a:lnTo>
                      <a:lnTo>
                        <a:pt x="165" y="0"/>
                      </a:lnTo>
                      <a:lnTo>
                        <a:pt x="0" y="26"/>
                      </a:lnTo>
                      <a:lnTo>
                        <a:pt x="89" y="45"/>
                      </a:lnTo>
                      <a:lnTo>
                        <a:pt x="103" y="34"/>
                      </a:lnTo>
                      <a:lnTo>
                        <a:pt x="29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0" name="Freeform 98">
                  <a:extLst>
                    <a:ext uri="{FF2B5EF4-FFF2-40B4-BE49-F238E27FC236}">
                      <a16:creationId xmlns:a16="http://schemas.microsoft.com/office/drawing/2014/main" id="{D84A2E07-57EF-481C-A388-0E6911BAD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7" y="1714"/>
                  <a:ext cx="130" cy="34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1 h 42"/>
                    <a:gd name="T8" fmla="*/ 0 w 322"/>
                    <a:gd name="T9" fmla="*/ 1 h 42"/>
                    <a:gd name="T10" fmla="*/ 0 w 322"/>
                    <a:gd name="T11" fmla="*/ 0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8" y="8"/>
                      </a:moveTo>
                      <a:lnTo>
                        <a:pt x="0" y="23"/>
                      </a:lnTo>
                      <a:lnTo>
                        <a:pt x="192" y="23"/>
                      </a:lnTo>
                      <a:lnTo>
                        <a:pt x="165" y="42"/>
                      </a:lnTo>
                      <a:lnTo>
                        <a:pt x="322" y="19"/>
                      </a:lnTo>
                      <a:lnTo>
                        <a:pt x="240" y="0"/>
                      </a:lnTo>
                      <a:lnTo>
                        <a:pt x="219" y="8"/>
                      </a:lnTo>
                      <a:lnTo>
                        <a:pt x="28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1" name="Freeform 99">
                  <a:extLst>
                    <a:ext uri="{FF2B5EF4-FFF2-40B4-BE49-F238E27FC236}">
                      <a16:creationId xmlns:a16="http://schemas.microsoft.com/office/drawing/2014/main" id="{C659DC81-F924-42E5-84E0-75990A42F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7" y="1714"/>
                  <a:ext cx="130" cy="34"/>
                </a:xfrm>
                <a:custGeom>
                  <a:avLst/>
                  <a:gdLst>
                    <a:gd name="T0" fmla="*/ 0 w 322"/>
                    <a:gd name="T1" fmla="*/ 1 h 42"/>
                    <a:gd name="T2" fmla="*/ 0 w 322"/>
                    <a:gd name="T3" fmla="*/ 1 h 42"/>
                    <a:gd name="T4" fmla="*/ 0 w 322"/>
                    <a:gd name="T5" fmla="*/ 1 h 42"/>
                    <a:gd name="T6" fmla="*/ 0 w 322"/>
                    <a:gd name="T7" fmla="*/ 1 h 42"/>
                    <a:gd name="T8" fmla="*/ 0 w 322"/>
                    <a:gd name="T9" fmla="*/ 1 h 42"/>
                    <a:gd name="T10" fmla="*/ 0 w 322"/>
                    <a:gd name="T11" fmla="*/ 0 h 42"/>
                    <a:gd name="T12" fmla="*/ 0 w 322"/>
                    <a:gd name="T13" fmla="*/ 1 h 42"/>
                    <a:gd name="T14" fmla="*/ 0 w 322"/>
                    <a:gd name="T15" fmla="*/ 1 h 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2"/>
                    <a:gd name="T26" fmla="*/ 322 w 322"/>
                    <a:gd name="T27" fmla="*/ 42 h 4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2">
                      <a:moveTo>
                        <a:pt x="28" y="8"/>
                      </a:moveTo>
                      <a:lnTo>
                        <a:pt x="0" y="23"/>
                      </a:lnTo>
                      <a:lnTo>
                        <a:pt x="192" y="23"/>
                      </a:lnTo>
                      <a:lnTo>
                        <a:pt x="165" y="42"/>
                      </a:lnTo>
                      <a:lnTo>
                        <a:pt x="322" y="19"/>
                      </a:lnTo>
                      <a:lnTo>
                        <a:pt x="240" y="0"/>
                      </a:lnTo>
                      <a:lnTo>
                        <a:pt x="219" y="8"/>
                      </a:lnTo>
                      <a:lnTo>
                        <a:pt x="28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2" name="Freeform 100">
                  <a:extLst>
                    <a:ext uri="{FF2B5EF4-FFF2-40B4-BE49-F238E27FC236}">
                      <a16:creationId xmlns:a16="http://schemas.microsoft.com/office/drawing/2014/main" id="{A1D2D28F-8BF5-4D52-BC37-5381F03DC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9" y="1664"/>
                  <a:ext cx="129" cy="36"/>
                </a:xfrm>
                <a:custGeom>
                  <a:avLst/>
                  <a:gdLst>
                    <a:gd name="T0" fmla="*/ 0 w 321"/>
                    <a:gd name="T1" fmla="*/ 1 h 46"/>
                    <a:gd name="T2" fmla="*/ 0 w 321"/>
                    <a:gd name="T3" fmla="*/ 1 h 46"/>
                    <a:gd name="T4" fmla="*/ 0 w 321"/>
                    <a:gd name="T5" fmla="*/ 1 h 46"/>
                    <a:gd name="T6" fmla="*/ 0 w 321"/>
                    <a:gd name="T7" fmla="*/ 1 h 46"/>
                    <a:gd name="T8" fmla="*/ 0 w 321"/>
                    <a:gd name="T9" fmla="*/ 1 h 46"/>
                    <a:gd name="T10" fmla="*/ 0 w 321"/>
                    <a:gd name="T11" fmla="*/ 0 h 46"/>
                    <a:gd name="T12" fmla="*/ 0 w 321"/>
                    <a:gd name="T13" fmla="*/ 1 h 46"/>
                    <a:gd name="T14" fmla="*/ 0 w 321"/>
                    <a:gd name="T15" fmla="*/ 1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6"/>
                    <a:gd name="T26" fmla="*/ 321 w 321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6">
                      <a:moveTo>
                        <a:pt x="28" y="12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6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2"/>
                      </a:lnTo>
                      <a:lnTo>
                        <a:pt x="28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3" name="Freeform 101">
                  <a:extLst>
                    <a:ext uri="{FF2B5EF4-FFF2-40B4-BE49-F238E27FC236}">
                      <a16:creationId xmlns:a16="http://schemas.microsoft.com/office/drawing/2014/main" id="{C50086CD-B0BE-4BE0-A76F-4397FA81BA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9" y="1664"/>
                  <a:ext cx="129" cy="36"/>
                </a:xfrm>
                <a:custGeom>
                  <a:avLst/>
                  <a:gdLst>
                    <a:gd name="T0" fmla="*/ 0 w 321"/>
                    <a:gd name="T1" fmla="*/ 1 h 46"/>
                    <a:gd name="T2" fmla="*/ 0 w 321"/>
                    <a:gd name="T3" fmla="*/ 1 h 46"/>
                    <a:gd name="T4" fmla="*/ 0 w 321"/>
                    <a:gd name="T5" fmla="*/ 1 h 46"/>
                    <a:gd name="T6" fmla="*/ 0 w 321"/>
                    <a:gd name="T7" fmla="*/ 1 h 46"/>
                    <a:gd name="T8" fmla="*/ 0 w 321"/>
                    <a:gd name="T9" fmla="*/ 1 h 46"/>
                    <a:gd name="T10" fmla="*/ 0 w 321"/>
                    <a:gd name="T11" fmla="*/ 0 h 46"/>
                    <a:gd name="T12" fmla="*/ 0 w 321"/>
                    <a:gd name="T13" fmla="*/ 1 h 46"/>
                    <a:gd name="T14" fmla="*/ 0 w 321"/>
                    <a:gd name="T15" fmla="*/ 1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1"/>
                    <a:gd name="T25" fmla="*/ 0 h 46"/>
                    <a:gd name="T26" fmla="*/ 321 w 321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1" h="46">
                      <a:moveTo>
                        <a:pt x="28" y="12"/>
                      </a:moveTo>
                      <a:lnTo>
                        <a:pt x="0" y="27"/>
                      </a:lnTo>
                      <a:lnTo>
                        <a:pt x="192" y="27"/>
                      </a:lnTo>
                      <a:lnTo>
                        <a:pt x="158" y="46"/>
                      </a:lnTo>
                      <a:lnTo>
                        <a:pt x="321" y="19"/>
                      </a:lnTo>
                      <a:lnTo>
                        <a:pt x="233" y="0"/>
                      </a:lnTo>
                      <a:lnTo>
                        <a:pt x="219" y="12"/>
                      </a:lnTo>
                      <a:lnTo>
                        <a:pt x="28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4" name="Freeform 102">
                  <a:extLst>
                    <a:ext uri="{FF2B5EF4-FFF2-40B4-BE49-F238E27FC236}">
                      <a16:creationId xmlns:a16="http://schemas.microsoft.com/office/drawing/2014/main" id="{13DD4D7C-EAF8-46BB-9DA8-5AB92BFEC9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3" y="1730"/>
                  <a:ext cx="129" cy="32"/>
                </a:xfrm>
                <a:custGeom>
                  <a:avLst/>
                  <a:gdLst>
                    <a:gd name="T0" fmla="*/ 0 w 322"/>
                    <a:gd name="T1" fmla="*/ 1 h 41"/>
                    <a:gd name="T2" fmla="*/ 0 w 322"/>
                    <a:gd name="T3" fmla="*/ 1 h 41"/>
                    <a:gd name="T4" fmla="*/ 0 w 322"/>
                    <a:gd name="T5" fmla="*/ 1 h 41"/>
                    <a:gd name="T6" fmla="*/ 0 w 322"/>
                    <a:gd name="T7" fmla="*/ 0 h 41"/>
                    <a:gd name="T8" fmla="*/ 0 w 322"/>
                    <a:gd name="T9" fmla="*/ 1 h 41"/>
                    <a:gd name="T10" fmla="*/ 0 w 322"/>
                    <a:gd name="T11" fmla="*/ 1 h 41"/>
                    <a:gd name="T12" fmla="*/ 0 w 322"/>
                    <a:gd name="T13" fmla="*/ 1 h 41"/>
                    <a:gd name="T14" fmla="*/ 0 w 322"/>
                    <a:gd name="T15" fmla="*/ 1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1"/>
                    <a:gd name="T26" fmla="*/ 322 w 322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1">
                      <a:moveTo>
                        <a:pt x="294" y="33"/>
                      </a:moveTo>
                      <a:lnTo>
                        <a:pt x="322" y="18"/>
                      </a:lnTo>
                      <a:lnTo>
                        <a:pt x="123" y="18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2" y="41"/>
                      </a:lnTo>
                      <a:lnTo>
                        <a:pt x="96" y="33"/>
                      </a:lnTo>
                      <a:lnTo>
                        <a:pt x="294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5" name="Freeform 103">
                  <a:extLst>
                    <a:ext uri="{FF2B5EF4-FFF2-40B4-BE49-F238E27FC236}">
                      <a16:creationId xmlns:a16="http://schemas.microsoft.com/office/drawing/2014/main" id="{40490FD0-4DC5-485F-93E3-5DBA3CB0AF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3" y="1730"/>
                  <a:ext cx="129" cy="32"/>
                </a:xfrm>
                <a:custGeom>
                  <a:avLst/>
                  <a:gdLst>
                    <a:gd name="T0" fmla="*/ 0 w 322"/>
                    <a:gd name="T1" fmla="*/ 1 h 41"/>
                    <a:gd name="T2" fmla="*/ 0 w 322"/>
                    <a:gd name="T3" fmla="*/ 1 h 41"/>
                    <a:gd name="T4" fmla="*/ 0 w 322"/>
                    <a:gd name="T5" fmla="*/ 1 h 41"/>
                    <a:gd name="T6" fmla="*/ 0 w 322"/>
                    <a:gd name="T7" fmla="*/ 0 h 41"/>
                    <a:gd name="T8" fmla="*/ 0 w 322"/>
                    <a:gd name="T9" fmla="*/ 1 h 41"/>
                    <a:gd name="T10" fmla="*/ 0 w 322"/>
                    <a:gd name="T11" fmla="*/ 1 h 41"/>
                    <a:gd name="T12" fmla="*/ 0 w 322"/>
                    <a:gd name="T13" fmla="*/ 1 h 41"/>
                    <a:gd name="T14" fmla="*/ 0 w 322"/>
                    <a:gd name="T15" fmla="*/ 1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1"/>
                    <a:gd name="T26" fmla="*/ 322 w 322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1">
                      <a:moveTo>
                        <a:pt x="294" y="33"/>
                      </a:moveTo>
                      <a:lnTo>
                        <a:pt x="322" y="18"/>
                      </a:lnTo>
                      <a:lnTo>
                        <a:pt x="123" y="18"/>
                      </a:lnTo>
                      <a:lnTo>
                        <a:pt x="158" y="0"/>
                      </a:lnTo>
                      <a:lnTo>
                        <a:pt x="0" y="23"/>
                      </a:lnTo>
                      <a:lnTo>
                        <a:pt x="82" y="41"/>
                      </a:lnTo>
                      <a:lnTo>
                        <a:pt x="96" y="33"/>
                      </a:lnTo>
                      <a:lnTo>
                        <a:pt x="294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6" name="Freeform 104">
                  <a:extLst>
                    <a:ext uri="{FF2B5EF4-FFF2-40B4-BE49-F238E27FC236}">
                      <a16:creationId xmlns:a16="http://schemas.microsoft.com/office/drawing/2014/main" id="{0C0CBC64-064B-4684-A92D-7968E6F65C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1" y="1679"/>
                  <a:ext cx="130" cy="34"/>
                </a:xfrm>
                <a:custGeom>
                  <a:avLst/>
                  <a:gdLst>
                    <a:gd name="T0" fmla="*/ 0 w 322"/>
                    <a:gd name="T1" fmla="*/ 0 h 46"/>
                    <a:gd name="T2" fmla="*/ 0 w 322"/>
                    <a:gd name="T3" fmla="*/ 0 h 46"/>
                    <a:gd name="T4" fmla="*/ 0 w 322"/>
                    <a:gd name="T5" fmla="*/ 0 h 46"/>
                    <a:gd name="T6" fmla="*/ 0 w 322"/>
                    <a:gd name="T7" fmla="*/ 0 h 46"/>
                    <a:gd name="T8" fmla="*/ 0 w 322"/>
                    <a:gd name="T9" fmla="*/ 0 h 46"/>
                    <a:gd name="T10" fmla="*/ 0 w 322"/>
                    <a:gd name="T11" fmla="*/ 0 h 46"/>
                    <a:gd name="T12" fmla="*/ 0 w 322"/>
                    <a:gd name="T13" fmla="*/ 0 h 46"/>
                    <a:gd name="T14" fmla="*/ 0 w 322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6"/>
                    <a:gd name="T26" fmla="*/ 322 w 322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6">
                      <a:moveTo>
                        <a:pt x="294" y="34"/>
                      </a:moveTo>
                      <a:lnTo>
                        <a:pt x="322" y="20"/>
                      </a:lnTo>
                      <a:lnTo>
                        <a:pt x="130" y="20"/>
                      </a:lnTo>
                      <a:lnTo>
                        <a:pt x="164" y="0"/>
                      </a:lnTo>
                      <a:lnTo>
                        <a:pt x="0" y="26"/>
                      </a:lnTo>
                      <a:lnTo>
                        <a:pt x="89" y="46"/>
                      </a:lnTo>
                      <a:lnTo>
                        <a:pt x="103" y="34"/>
                      </a:lnTo>
                      <a:lnTo>
                        <a:pt x="294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7" name="Freeform 105">
                  <a:extLst>
                    <a:ext uri="{FF2B5EF4-FFF2-40B4-BE49-F238E27FC236}">
                      <a16:creationId xmlns:a16="http://schemas.microsoft.com/office/drawing/2014/main" id="{7005CAD9-CD78-4BEB-AE48-E74EB76A37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1" y="1679"/>
                  <a:ext cx="130" cy="34"/>
                </a:xfrm>
                <a:custGeom>
                  <a:avLst/>
                  <a:gdLst>
                    <a:gd name="T0" fmla="*/ 0 w 322"/>
                    <a:gd name="T1" fmla="*/ 0 h 46"/>
                    <a:gd name="T2" fmla="*/ 0 w 322"/>
                    <a:gd name="T3" fmla="*/ 0 h 46"/>
                    <a:gd name="T4" fmla="*/ 0 w 322"/>
                    <a:gd name="T5" fmla="*/ 0 h 46"/>
                    <a:gd name="T6" fmla="*/ 0 w 322"/>
                    <a:gd name="T7" fmla="*/ 0 h 46"/>
                    <a:gd name="T8" fmla="*/ 0 w 322"/>
                    <a:gd name="T9" fmla="*/ 0 h 46"/>
                    <a:gd name="T10" fmla="*/ 0 w 322"/>
                    <a:gd name="T11" fmla="*/ 0 h 46"/>
                    <a:gd name="T12" fmla="*/ 0 w 322"/>
                    <a:gd name="T13" fmla="*/ 0 h 46"/>
                    <a:gd name="T14" fmla="*/ 0 w 322"/>
                    <a:gd name="T15" fmla="*/ 0 h 4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2"/>
                    <a:gd name="T25" fmla="*/ 0 h 46"/>
                    <a:gd name="T26" fmla="*/ 322 w 322"/>
                    <a:gd name="T27" fmla="*/ 46 h 4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2" h="46">
                      <a:moveTo>
                        <a:pt x="294" y="34"/>
                      </a:moveTo>
                      <a:lnTo>
                        <a:pt x="322" y="20"/>
                      </a:lnTo>
                      <a:lnTo>
                        <a:pt x="130" y="20"/>
                      </a:lnTo>
                      <a:lnTo>
                        <a:pt x="164" y="0"/>
                      </a:lnTo>
                      <a:lnTo>
                        <a:pt x="0" y="26"/>
                      </a:lnTo>
                      <a:lnTo>
                        <a:pt x="89" y="46"/>
                      </a:lnTo>
                      <a:lnTo>
                        <a:pt x="103" y="34"/>
                      </a:lnTo>
                      <a:lnTo>
                        <a:pt x="294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474" name="Rectangle 106">
              <a:extLst>
                <a:ext uri="{FF2B5EF4-FFF2-40B4-BE49-F238E27FC236}">
                  <a16:creationId xmlns:a16="http://schemas.microsoft.com/office/drawing/2014/main" id="{84396AF5-74D0-45B8-8A49-ABB320598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85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62475" name="Line 107">
              <a:extLst>
                <a:ext uri="{FF2B5EF4-FFF2-40B4-BE49-F238E27FC236}">
                  <a16:creationId xmlns:a16="http://schemas.microsoft.com/office/drawing/2014/main" id="{1AE62DBF-A9B1-4F6A-A240-815F6CD51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566"/>
              <a:ext cx="127" cy="8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6" name="Line 108">
              <a:extLst>
                <a:ext uri="{FF2B5EF4-FFF2-40B4-BE49-F238E27FC236}">
                  <a16:creationId xmlns:a16="http://schemas.microsoft.com/office/drawing/2014/main" id="{758E05AF-A555-47B5-9E0E-498B05740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8" y="1566"/>
              <a:ext cx="100" cy="8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Rectangle 109">
              <a:extLst>
                <a:ext uri="{FF2B5EF4-FFF2-40B4-BE49-F238E27FC236}">
                  <a16:creationId xmlns:a16="http://schemas.microsoft.com/office/drawing/2014/main" id="{2C6D8307-62FA-4395-A2B0-235A5D96B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881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62478" name="Rectangle 110">
              <a:extLst>
                <a:ext uri="{FF2B5EF4-FFF2-40B4-BE49-F238E27FC236}">
                  <a16:creationId xmlns:a16="http://schemas.microsoft.com/office/drawing/2014/main" id="{90B4FCB2-3D42-423F-BCD2-7E650B71A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601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62479" name="Rectangle 111">
              <a:extLst>
                <a:ext uri="{FF2B5EF4-FFF2-40B4-BE49-F238E27FC236}">
                  <a16:creationId xmlns:a16="http://schemas.microsoft.com/office/drawing/2014/main" id="{9C06DEBC-8B32-4261-A8DC-44D82CB06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382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62480" name="Rectangle 112">
              <a:extLst>
                <a:ext uri="{FF2B5EF4-FFF2-40B4-BE49-F238E27FC236}">
                  <a16:creationId xmlns:a16="http://schemas.microsoft.com/office/drawing/2014/main" id="{AD527D7D-968A-475A-977D-4250E717C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82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62481" name="Rectangle 113">
              <a:extLst>
                <a:ext uri="{FF2B5EF4-FFF2-40B4-BE49-F238E27FC236}">
                  <a16:creationId xmlns:a16="http://schemas.microsoft.com/office/drawing/2014/main" id="{3F1AF4B2-3786-447D-9028-4D462972E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01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62482" name="Rectangle 114">
              <a:extLst>
                <a:ext uri="{FF2B5EF4-FFF2-40B4-BE49-F238E27FC236}">
                  <a16:creationId xmlns:a16="http://schemas.microsoft.com/office/drawing/2014/main" id="{B97F6EC7-4207-4346-9D62-FC9BC3F85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836"/>
              <a:ext cx="903" cy="13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>
            <a:extLst>
              <a:ext uri="{FF2B5EF4-FFF2-40B4-BE49-F238E27FC236}">
                <a16:creationId xmlns:a16="http://schemas.microsoft.com/office/drawing/2014/main" id="{F7717620-5CFF-4DAB-82FB-805E99C5D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0" y="4928828"/>
            <a:ext cx="8712200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Galimi mazgų adresai </a:t>
            </a:r>
            <a:r>
              <a:rPr lang="en-US" altLang="lt-LT" sz="1800" b="1" dirty="0"/>
              <a:t> 3.2.1.6</a:t>
            </a:r>
            <a:r>
              <a:rPr lang="lt-LT" altLang="lt-LT" sz="1800" b="1" dirty="0"/>
              <a:t>5-78</a:t>
            </a:r>
            <a:r>
              <a:rPr lang="en-US" altLang="lt-LT" sz="2000" b="1" dirty="0"/>
              <a:t>                 </a:t>
            </a:r>
            <a:r>
              <a:rPr lang="en-US" altLang="lt-LT" sz="1800" b="1" dirty="0"/>
              <a:t>3.2.1.</a:t>
            </a:r>
            <a:r>
              <a:rPr lang="lt-LT" altLang="lt-LT" sz="1800" b="1" dirty="0"/>
              <a:t>81-94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6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16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Pastab</a:t>
            </a:r>
            <a:r>
              <a:rPr lang="en-US" altLang="lt-LT" sz="1800" b="1" dirty="0"/>
              <a:t>a</a:t>
            </a:r>
            <a:r>
              <a:rPr lang="lt-LT" altLang="lt-LT" sz="1800" b="1" dirty="0"/>
              <a:t>: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Kompiuterius rekomenduojame adresuoti nuo segmento pradžios, maršrutizatoriaus jungtims suteikti paskutinius adresus</a:t>
            </a:r>
            <a:r>
              <a:rPr lang="en-US" altLang="lt-LT" sz="1800" b="1" dirty="0"/>
              <a:t> </a:t>
            </a:r>
            <a:r>
              <a:rPr lang="lt-LT" altLang="lt-LT" sz="1800" b="1" dirty="0"/>
              <a:t>(t</a:t>
            </a:r>
            <a:r>
              <a:rPr lang="en-US" altLang="lt-LT" sz="1800" b="1" dirty="0" err="1"/>
              <a:t>ik</a:t>
            </a:r>
            <a:r>
              <a:rPr lang="en-US" altLang="lt-LT" sz="1800" b="1" dirty="0"/>
              <a:t> </a:t>
            </a:r>
            <a:r>
              <a:rPr lang="en-US" altLang="lt-LT" sz="1800" b="1" dirty="0" err="1"/>
              <a:t>patarimas</a:t>
            </a:r>
            <a:r>
              <a:rPr lang="lt-LT" altLang="lt-LT" sz="1800" b="1" dirty="0"/>
              <a:t>!</a:t>
            </a:r>
            <a:r>
              <a:rPr lang="en-US" altLang="lt-LT" sz="1800" b="1" dirty="0"/>
              <a:t>)</a:t>
            </a:r>
          </a:p>
        </p:txBody>
      </p:sp>
      <p:sp>
        <p:nvSpPr>
          <p:cNvPr id="64515" name="Text Box 2">
            <a:extLst>
              <a:ext uri="{FF2B5EF4-FFF2-40B4-BE49-F238E27FC236}">
                <a16:creationId xmlns:a16="http://schemas.microsoft.com/office/drawing/2014/main" id="{1300822D-BC4B-4922-B6E6-0888554B2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FE083C9-836C-4F71-BB8E-683EB85381ED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lt-LT" altLang="lt-LT" sz="1400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23F51AD-A8C8-42E7-8F60-AC2C24534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64517" name="Text Box 4">
            <a:extLst>
              <a:ext uri="{FF2B5EF4-FFF2-40B4-BE49-F238E27FC236}">
                <a16:creationId xmlns:a16="http://schemas.microsoft.com/office/drawing/2014/main" id="{741DCF15-94BD-4524-9C10-599EEF912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49213"/>
            <a:ext cx="6062663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lt-LT" altLang="lt-LT" b="1">
                <a:latin typeface="Times New Roman" panose="02020603050405020304" pitchFamily="18" charset="0"/>
              </a:rPr>
              <a:t>Paskirstome adresus įrenginiams </a:t>
            </a:r>
          </a:p>
        </p:txBody>
      </p:sp>
      <p:sp>
        <p:nvSpPr>
          <p:cNvPr id="64518" name="Rectangle 5">
            <a:extLst>
              <a:ext uri="{FF2B5EF4-FFF2-40B4-BE49-F238E27FC236}">
                <a16:creationId xmlns:a16="http://schemas.microsoft.com/office/drawing/2014/main" id="{278BC494-C558-46E3-94CC-E5DBD12C3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1268413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grpSp>
        <p:nvGrpSpPr>
          <p:cNvPr id="64519" name="Group 6">
            <a:extLst>
              <a:ext uri="{FF2B5EF4-FFF2-40B4-BE49-F238E27FC236}">
                <a16:creationId xmlns:a16="http://schemas.microsoft.com/office/drawing/2014/main" id="{0BC60D21-2C32-473B-A31F-112EC44C32A8}"/>
              </a:ext>
            </a:extLst>
          </p:cNvPr>
          <p:cNvGrpSpPr>
            <a:grpSpLocks/>
          </p:cNvGrpSpPr>
          <p:nvPr/>
        </p:nvGrpSpPr>
        <p:grpSpPr bwMode="auto">
          <a:xfrm>
            <a:off x="973138" y="1627188"/>
            <a:ext cx="6691312" cy="1966912"/>
            <a:chOff x="613" y="1025"/>
            <a:chExt cx="4215" cy="1239"/>
          </a:xfrm>
        </p:grpSpPr>
        <p:grpSp>
          <p:nvGrpSpPr>
            <p:cNvPr id="64537" name="Group 7">
              <a:extLst>
                <a:ext uri="{FF2B5EF4-FFF2-40B4-BE49-F238E27FC236}">
                  <a16:creationId xmlns:a16="http://schemas.microsoft.com/office/drawing/2014/main" id="{EAA47C4A-9489-4A53-AC11-EB6D4A10C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" y="1601"/>
              <a:ext cx="1191" cy="663"/>
              <a:chOff x="613" y="1601"/>
              <a:chExt cx="1191" cy="663"/>
            </a:xfrm>
          </p:grpSpPr>
          <p:grpSp>
            <p:nvGrpSpPr>
              <p:cNvPr id="64625" name="Group 8">
                <a:extLst>
                  <a:ext uri="{FF2B5EF4-FFF2-40B4-BE49-F238E27FC236}">
                    <a16:creationId xmlns:a16="http://schemas.microsoft.com/office/drawing/2014/main" id="{A3569778-003C-403D-AB7F-E1656080BF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3" y="1601"/>
                <a:ext cx="231" cy="183"/>
                <a:chOff x="613" y="1601"/>
                <a:chExt cx="231" cy="183"/>
              </a:xfrm>
            </p:grpSpPr>
            <p:sp>
              <p:nvSpPr>
                <p:cNvPr id="64632" name="Rectangle 9">
                  <a:extLst>
                    <a:ext uri="{FF2B5EF4-FFF2-40B4-BE49-F238E27FC236}">
                      <a16:creationId xmlns:a16="http://schemas.microsoft.com/office/drawing/2014/main" id="{764351A0-A53A-4449-B180-E72A57675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1" y="1601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4633" name="Rectangle 10">
                  <a:extLst>
                    <a:ext uri="{FF2B5EF4-FFF2-40B4-BE49-F238E27FC236}">
                      <a16:creationId xmlns:a16="http://schemas.microsoft.com/office/drawing/2014/main" id="{0C9D80B3-2938-45DC-AD2E-C9A58DCEA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1745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  <p:grpSp>
            <p:nvGrpSpPr>
              <p:cNvPr id="64626" name="Group 11">
                <a:extLst>
                  <a:ext uri="{FF2B5EF4-FFF2-40B4-BE49-F238E27FC236}">
                    <a16:creationId xmlns:a16="http://schemas.microsoft.com/office/drawing/2014/main" id="{542A2148-D7A6-420C-8ECE-07BCEA846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3" y="2081"/>
                <a:ext cx="231" cy="183"/>
                <a:chOff x="1573" y="2081"/>
                <a:chExt cx="231" cy="183"/>
              </a:xfrm>
            </p:grpSpPr>
            <p:sp>
              <p:nvSpPr>
                <p:cNvPr id="64630" name="Rectangle 12">
                  <a:extLst>
                    <a:ext uri="{FF2B5EF4-FFF2-40B4-BE49-F238E27FC236}">
                      <a16:creationId xmlns:a16="http://schemas.microsoft.com/office/drawing/2014/main" id="{03EC665F-9C51-4002-BFF7-DFDD905082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1" y="2081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4631" name="Rectangle 13">
                  <a:extLst>
                    <a:ext uri="{FF2B5EF4-FFF2-40B4-BE49-F238E27FC236}">
                      <a16:creationId xmlns:a16="http://schemas.microsoft.com/office/drawing/2014/main" id="{AE61ED21-2833-4ADD-8822-E65CBCFF42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3" y="2225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  <p:grpSp>
            <p:nvGrpSpPr>
              <p:cNvPr id="64627" name="Group 14">
                <a:extLst>
                  <a:ext uri="{FF2B5EF4-FFF2-40B4-BE49-F238E27FC236}">
                    <a16:creationId xmlns:a16="http://schemas.microsoft.com/office/drawing/2014/main" id="{5BBF2468-AD08-4110-8D2A-52EE6EE248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1841"/>
                <a:ext cx="231" cy="183"/>
                <a:chOff x="1093" y="1841"/>
                <a:chExt cx="231" cy="183"/>
              </a:xfrm>
            </p:grpSpPr>
            <p:sp>
              <p:nvSpPr>
                <p:cNvPr id="64628" name="Rectangle 15">
                  <a:extLst>
                    <a:ext uri="{FF2B5EF4-FFF2-40B4-BE49-F238E27FC236}">
                      <a16:creationId xmlns:a16="http://schemas.microsoft.com/office/drawing/2014/main" id="{42D14981-6424-4957-AA0C-BB3A42F5BB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1" y="1841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4629" name="Rectangle 16">
                  <a:extLst>
                    <a:ext uri="{FF2B5EF4-FFF2-40B4-BE49-F238E27FC236}">
                      <a16:creationId xmlns:a16="http://schemas.microsoft.com/office/drawing/2014/main" id="{89BD3EE0-5B5D-47E9-9E8B-FF1FFD446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3" y="1985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</p:grpSp>
        <p:sp>
          <p:nvSpPr>
            <p:cNvPr id="64538" name="Line 17">
              <a:extLst>
                <a:ext uri="{FF2B5EF4-FFF2-40B4-BE49-F238E27FC236}">
                  <a16:creationId xmlns:a16="http://schemas.microsoft.com/office/drawing/2014/main" id="{73E2C6AA-2665-4985-8AA3-94DF9AE86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" y="1297"/>
              <a:ext cx="624" cy="29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9" name="Line 18">
              <a:extLst>
                <a:ext uri="{FF2B5EF4-FFF2-40B4-BE49-F238E27FC236}">
                  <a16:creationId xmlns:a16="http://schemas.microsoft.com/office/drawing/2014/main" id="{B89B646A-45C0-4566-B2E3-8EAB66C66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8" y="1297"/>
              <a:ext cx="326" cy="53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0" name="Line 19">
              <a:extLst>
                <a:ext uri="{FF2B5EF4-FFF2-40B4-BE49-F238E27FC236}">
                  <a16:creationId xmlns:a16="http://schemas.microsoft.com/office/drawing/2014/main" id="{CC896D45-E05E-42EF-B781-06C57904C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8" y="1297"/>
              <a:ext cx="27" cy="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4541" name="Group 20">
              <a:extLst>
                <a:ext uri="{FF2B5EF4-FFF2-40B4-BE49-F238E27FC236}">
                  <a16:creationId xmlns:a16="http://schemas.microsoft.com/office/drawing/2014/main" id="{10973127-8137-4482-B5F1-A06F959B79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7" y="1601"/>
              <a:ext cx="1191" cy="663"/>
              <a:chOff x="3637" y="1601"/>
              <a:chExt cx="1191" cy="663"/>
            </a:xfrm>
          </p:grpSpPr>
          <p:grpSp>
            <p:nvGrpSpPr>
              <p:cNvPr id="64616" name="Group 21">
                <a:extLst>
                  <a:ext uri="{FF2B5EF4-FFF2-40B4-BE49-F238E27FC236}">
                    <a16:creationId xmlns:a16="http://schemas.microsoft.com/office/drawing/2014/main" id="{D3F5B543-C277-4A92-B4BF-9E86F4B3A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7" y="1601"/>
                <a:ext cx="231" cy="183"/>
                <a:chOff x="3637" y="1601"/>
                <a:chExt cx="231" cy="183"/>
              </a:xfrm>
            </p:grpSpPr>
            <p:sp>
              <p:nvSpPr>
                <p:cNvPr id="64623" name="Rectangle 22">
                  <a:extLst>
                    <a:ext uri="{FF2B5EF4-FFF2-40B4-BE49-F238E27FC236}">
                      <a16:creationId xmlns:a16="http://schemas.microsoft.com/office/drawing/2014/main" id="{822B4D0D-30AA-4CAC-B0F3-E255C2D376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5" y="1601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4624" name="Rectangle 23">
                  <a:extLst>
                    <a:ext uri="{FF2B5EF4-FFF2-40B4-BE49-F238E27FC236}">
                      <a16:creationId xmlns:a16="http://schemas.microsoft.com/office/drawing/2014/main" id="{14CD5F7D-8257-4845-B58C-9CC51F9A1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7" y="1745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  <p:grpSp>
            <p:nvGrpSpPr>
              <p:cNvPr id="64617" name="Group 24">
                <a:extLst>
                  <a:ext uri="{FF2B5EF4-FFF2-40B4-BE49-F238E27FC236}">
                    <a16:creationId xmlns:a16="http://schemas.microsoft.com/office/drawing/2014/main" id="{D6305F32-84C2-4371-BAC8-7F1531A9E5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7" y="2081"/>
                <a:ext cx="231" cy="183"/>
                <a:chOff x="4597" y="2081"/>
                <a:chExt cx="231" cy="183"/>
              </a:xfrm>
            </p:grpSpPr>
            <p:sp>
              <p:nvSpPr>
                <p:cNvPr id="64621" name="Rectangle 25">
                  <a:extLst>
                    <a:ext uri="{FF2B5EF4-FFF2-40B4-BE49-F238E27FC236}">
                      <a16:creationId xmlns:a16="http://schemas.microsoft.com/office/drawing/2014/main" id="{42A2AB95-98EE-4A24-82CE-569C5E426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5" y="2081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4622" name="Rectangle 26">
                  <a:extLst>
                    <a:ext uri="{FF2B5EF4-FFF2-40B4-BE49-F238E27FC236}">
                      <a16:creationId xmlns:a16="http://schemas.microsoft.com/office/drawing/2014/main" id="{6E3E4F97-4D7B-4CED-B30E-0FFD882D1D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2225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  <p:grpSp>
            <p:nvGrpSpPr>
              <p:cNvPr id="64618" name="Group 27">
                <a:extLst>
                  <a:ext uri="{FF2B5EF4-FFF2-40B4-BE49-F238E27FC236}">
                    <a16:creationId xmlns:a16="http://schemas.microsoft.com/office/drawing/2014/main" id="{55134993-48FA-41D1-9248-427D611FFC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17" y="1841"/>
                <a:ext cx="231" cy="183"/>
                <a:chOff x="4117" y="1841"/>
                <a:chExt cx="231" cy="183"/>
              </a:xfrm>
            </p:grpSpPr>
            <p:sp>
              <p:nvSpPr>
                <p:cNvPr id="64619" name="Rectangle 28">
                  <a:extLst>
                    <a:ext uri="{FF2B5EF4-FFF2-40B4-BE49-F238E27FC236}">
                      <a16:creationId xmlns:a16="http://schemas.microsoft.com/office/drawing/2014/main" id="{A27D83F6-5A2E-491B-AF5C-E4C74EDC9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5" y="1841"/>
                  <a:ext cx="135" cy="135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  <p:sp>
              <p:nvSpPr>
                <p:cNvPr id="64620" name="Rectangle 29">
                  <a:extLst>
                    <a:ext uri="{FF2B5EF4-FFF2-40B4-BE49-F238E27FC236}">
                      <a16:creationId xmlns:a16="http://schemas.microsoft.com/office/drawing/2014/main" id="{2AD75A95-96A6-4D59-918D-42A2026EF5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7" y="1985"/>
                  <a:ext cx="231" cy="39"/>
                </a:xfrm>
                <a:prstGeom prst="rect">
                  <a:avLst/>
                </a:prstGeom>
                <a:solidFill>
                  <a:srgbClr val="BBE0E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lt-LT" altLang="en-US"/>
                </a:p>
              </p:txBody>
            </p:sp>
          </p:grpSp>
        </p:grpSp>
        <p:sp>
          <p:nvSpPr>
            <p:cNvPr id="64542" name="Line 30">
              <a:extLst>
                <a:ext uri="{FF2B5EF4-FFF2-40B4-BE49-F238E27FC236}">
                  <a16:creationId xmlns:a16="http://schemas.microsoft.com/office/drawing/2014/main" id="{E66C5CD9-BFB2-40A7-B0C6-B248EC0F4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2" y="1251"/>
              <a:ext cx="140" cy="34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3" name="Line 31">
              <a:extLst>
                <a:ext uri="{FF2B5EF4-FFF2-40B4-BE49-F238E27FC236}">
                  <a16:creationId xmlns:a16="http://schemas.microsoft.com/office/drawing/2014/main" id="{54B05EDA-791C-466E-B28C-EAD13F576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1206"/>
              <a:ext cx="204" cy="62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4" name="Line 32">
              <a:extLst>
                <a:ext uri="{FF2B5EF4-FFF2-40B4-BE49-F238E27FC236}">
                  <a16:creationId xmlns:a16="http://schemas.microsoft.com/office/drawing/2014/main" id="{5260CFDE-878A-459F-9272-BE06B7850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1251"/>
              <a:ext cx="502" cy="8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Line 33">
              <a:extLst>
                <a:ext uri="{FF2B5EF4-FFF2-40B4-BE49-F238E27FC236}">
                  <a16:creationId xmlns:a16="http://schemas.microsoft.com/office/drawing/2014/main" id="{DD979C0B-F24E-46B3-9977-D171935EE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6" y="1161"/>
              <a:ext cx="794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6" name="Line 34">
              <a:extLst>
                <a:ext uri="{FF2B5EF4-FFF2-40B4-BE49-F238E27FC236}">
                  <a16:creationId xmlns:a16="http://schemas.microsoft.com/office/drawing/2014/main" id="{6BFDB9D7-C430-471E-B178-6A1F07C3F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6" y="1115"/>
              <a:ext cx="882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4547" name="Group 35">
              <a:extLst>
                <a:ext uri="{FF2B5EF4-FFF2-40B4-BE49-F238E27FC236}">
                  <a16:creationId xmlns:a16="http://schemas.microsoft.com/office/drawing/2014/main" id="{5602C62E-BB18-4A4F-9733-7FCADCF6A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8" y="1035"/>
              <a:ext cx="533" cy="221"/>
              <a:chOff x="2578" y="1035"/>
              <a:chExt cx="533" cy="221"/>
            </a:xfrm>
          </p:grpSpPr>
          <p:sp>
            <p:nvSpPr>
              <p:cNvPr id="64594" name="Oval 36">
                <a:extLst>
                  <a:ext uri="{FF2B5EF4-FFF2-40B4-BE49-F238E27FC236}">
                    <a16:creationId xmlns:a16="http://schemas.microsoft.com/office/drawing/2014/main" id="{965A1CB4-AB96-4C1E-A10F-E18C8BDC3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9" y="1133"/>
                <a:ext cx="520" cy="123"/>
              </a:xfrm>
              <a:prstGeom prst="ellipse">
                <a:avLst/>
              </a:prstGeom>
              <a:solidFill>
                <a:srgbClr val="0078AA"/>
              </a:solidFill>
              <a:ln w="324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64595" name="Rectangle 37">
                <a:extLst>
                  <a:ext uri="{FF2B5EF4-FFF2-40B4-BE49-F238E27FC236}">
                    <a16:creationId xmlns:a16="http://schemas.microsoft.com/office/drawing/2014/main" id="{FC64C3F1-968E-4FD5-ACD8-5E883ED0C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104"/>
                <a:ext cx="525" cy="90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64596" name="Rectangle 38">
                <a:extLst>
                  <a:ext uri="{FF2B5EF4-FFF2-40B4-BE49-F238E27FC236}">
                    <a16:creationId xmlns:a16="http://schemas.microsoft.com/office/drawing/2014/main" id="{94AA484D-7BB0-4A2E-8B08-9BF6545E5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1104"/>
                <a:ext cx="525" cy="90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64597" name="Oval 39">
                <a:extLst>
                  <a:ext uri="{FF2B5EF4-FFF2-40B4-BE49-F238E27FC236}">
                    <a16:creationId xmlns:a16="http://schemas.microsoft.com/office/drawing/2014/main" id="{592D3BDF-A40F-4671-8342-1BEFED27C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9" y="1035"/>
                <a:ext cx="520" cy="123"/>
              </a:xfrm>
              <a:prstGeom prst="ellipse">
                <a:avLst/>
              </a:prstGeom>
              <a:solidFill>
                <a:srgbClr val="00B4FF"/>
              </a:solidFill>
              <a:ln w="324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64598" name="Freeform 40">
                <a:extLst>
                  <a:ext uri="{FF2B5EF4-FFF2-40B4-BE49-F238E27FC236}">
                    <a16:creationId xmlns:a16="http://schemas.microsoft.com/office/drawing/2014/main" id="{37BA61E5-5832-4940-96ED-D5F510D49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053"/>
                <a:ext cx="165" cy="36"/>
              </a:xfrm>
              <a:custGeom>
                <a:avLst/>
                <a:gdLst>
                  <a:gd name="T0" fmla="*/ 0 w 206"/>
                  <a:gd name="T1" fmla="*/ 1 h 68"/>
                  <a:gd name="T2" fmla="*/ 1 w 206"/>
                  <a:gd name="T3" fmla="*/ 1 h 68"/>
                  <a:gd name="T4" fmla="*/ 1 w 206"/>
                  <a:gd name="T5" fmla="*/ 1 h 68"/>
                  <a:gd name="T6" fmla="*/ 1 w 206"/>
                  <a:gd name="T7" fmla="*/ 1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1 h 68"/>
                  <a:gd name="T14" fmla="*/ 0 w 206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0" y="53"/>
                    </a:moveTo>
                    <a:lnTo>
                      <a:pt x="45" y="68"/>
                    </a:lnTo>
                    <a:lnTo>
                      <a:pt x="157" y="23"/>
                    </a:lnTo>
                    <a:lnTo>
                      <a:pt x="206" y="37"/>
                    </a:lnTo>
                    <a:lnTo>
                      <a:pt x="180" y="0"/>
                    </a:lnTo>
                    <a:lnTo>
                      <a:pt x="49" y="0"/>
                    </a:lnTo>
                    <a:lnTo>
                      <a:pt x="102" y="1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99" name="Freeform 41">
                <a:extLst>
                  <a:ext uri="{FF2B5EF4-FFF2-40B4-BE49-F238E27FC236}">
                    <a16:creationId xmlns:a16="http://schemas.microsoft.com/office/drawing/2014/main" id="{DE7B9C53-EE9F-4807-9D5F-416DDF332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053"/>
                <a:ext cx="165" cy="36"/>
              </a:xfrm>
              <a:custGeom>
                <a:avLst/>
                <a:gdLst>
                  <a:gd name="T0" fmla="*/ 0 w 206"/>
                  <a:gd name="T1" fmla="*/ 1 h 68"/>
                  <a:gd name="T2" fmla="*/ 1 w 206"/>
                  <a:gd name="T3" fmla="*/ 1 h 68"/>
                  <a:gd name="T4" fmla="*/ 1 w 206"/>
                  <a:gd name="T5" fmla="*/ 1 h 68"/>
                  <a:gd name="T6" fmla="*/ 1 w 206"/>
                  <a:gd name="T7" fmla="*/ 1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1 h 68"/>
                  <a:gd name="T14" fmla="*/ 0 w 206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0" y="53"/>
                    </a:moveTo>
                    <a:lnTo>
                      <a:pt x="45" y="68"/>
                    </a:lnTo>
                    <a:lnTo>
                      <a:pt x="157" y="23"/>
                    </a:lnTo>
                    <a:lnTo>
                      <a:pt x="206" y="37"/>
                    </a:lnTo>
                    <a:lnTo>
                      <a:pt x="180" y="0"/>
                    </a:lnTo>
                    <a:lnTo>
                      <a:pt x="49" y="0"/>
                    </a:lnTo>
                    <a:lnTo>
                      <a:pt x="102" y="1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0" name="Freeform 42">
                <a:extLst>
                  <a:ext uri="{FF2B5EF4-FFF2-40B4-BE49-F238E27FC236}">
                    <a16:creationId xmlns:a16="http://schemas.microsoft.com/office/drawing/2014/main" id="{65F71977-59AE-424A-9131-A4CB48309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0" y="1104"/>
                <a:ext cx="163" cy="38"/>
              </a:xfrm>
              <a:custGeom>
                <a:avLst/>
                <a:gdLst>
                  <a:gd name="T0" fmla="*/ 1 w 206"/>
                  <a:gd name="T1" fmla="*/ 1 h 73"/>
                  <a:gd name="T2" fmla="*/ 1 w 206"/>
                  <a:gd name="T3" fmla="*/ 0 h 73"/>
                  <a:gd name="T4" fmla="*/ 1 w 206"/>
                  <a:gd name="T5" fmla="*/ 1 h 73"/>
                  <a:gd name="T6" fmla="*/ 0 w 206"/>
                  <a:gd name="T7" fmla="*/ 1 h 73"/>
                  <a:gd name="T8" fmla="*/ 1 w 206"/>
                  <a:gd name="T9" fmla="*/ 1 h 73"/>
                  <a:gd name="T10" fmla="*/ 1 w 206"/>
                  <a:gd name="T11" fmla="*/ 1 h 73"/>
                  <a:gd name="T12" fmla="*/ 1 w 206"/>
                  <a:gd name="T13" fmla="*/ 1 h 73"/>
                  <a:gd name="T14" fmla="*/ 1 w 206"/>
                  <a:gd name="T15" fmla="*/ 1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73"/>
                  <a:gd name="T26" fmla="*/ 206 w 206"/>
                  <a:gd name="T27" fmla="*/ 73 h 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73">
                    <a:moveTo>
                      <a:pt x="206" y="14"/>
                    </a:moveTo>
                    <a:lnTo>
                      <a:pt x="161" y="0"/>
                    </a:lnTo>
                    <a:lnTo>
                      <a:pt x="54" y="45"/>
                    </a:lnTo>
                    <a:lnTo>
                      <a:pt x="0" y="30"/>
                    </a:lnTo>
                    <a:lnTo>
                      <a:pt x="26" y="73"/>
                    </a:lnTo>
                    <a:lnTo>
                      <a:pt x="161" y="73"/>
                    </a:lnTo>
                    <a:lnTo>
                      <a:pt x="103" y="57"/>
                    </a:lnTo>
                    <a:lnTo>
                      <a:pt x="20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1" name="Freeform 43">
                <a:extLst>
                  <a:ext uri="{FF2B5EF4-FFF2-40B4-BE49-F238E27FC236}">
                    <a16:creationId xmlns:a16="http://schemas.microsoft.com/office/drawing/2014/main" id="{865314A5-DE11-4F45-A11A-683E9D84F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0" y="1104"/>
                <a:ext cx="163" cy="38"/>
              </a:xfrm>
              <a:custGeom>
                <a:avLst/>
                <a:gdLst>
                  <a:gd name="T0" fmla="*/ 1 w 206"/>
                  <a:gd name="T1" fmla="*/ 1 h 73"/>
                  <a:gd name="T2" fmla="*/ 1 w 206"/>
                  <a:gd name="T3" fmla="*/ 0 h 73"/>
                  <a:gd name="T4" fmla="*/ 1 w 206"/>
                  <a:gd name="T5" fmla="*/ 1 h 73"/>
                  <a:gd name="T6" fmla="*/ 0 w 206"/>
                  <a:gd name="T7" fmla="*/ 1 h 73"/>
                  <a:gd name="T8" fmla="*/ 1 w 206"/>
                  <a:gd name="T9" fmla="*/ 1 h 73"/>
                  <a:gd name="T10" fmla="*/ 1 w 206"/>
                  <a:gd name="T11" fmla="*/ 1 h 73"/>
                  <a:gd name="T12" fmla="*/ 1 w 206"/>
                  <a:gd name="T13" fmla="*/ 1 h 73"/>
                  <a:gd name="T14" fmla="*/ 1 w 206"/>
                  <a:gd name="T15" fmla="*/ 1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73"/>
                  <a:gd name="T26" fmla="*/ 206 w 206"/>
                  <a:gd name="T27" fmla="*/ 73 h 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73">
                    <a:moveTo>
                      <a:pt x="206" y="14"/>
                    </a:moveTo>
                    <a:lnTo>
                      <a:pt x="161" y="0"/>
                    </a:lnTo>
                    <a:lnTo>
                      <a:pt x="54" y="45"/>
                    </a:lnTo>
                    <a:lnTo>
                      <a:pt x="0" y="30"/>
                    </a:lnTo>
                    <a:lnTo>
                      <a:pt x="26" y="73"/>
                    </a:lnTo>
                    <a:lnTo>
                      <a:pt x="161" y="73"/>
                    </a:lnTo>
                    <a:lnTo>
                      <a:pt x="103" y="57"/>
                    </a:lnTo>
                    <a:lnTo>
                      <a:pt x="20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2" name="Freeform 44">
                <a:extLst>
                  <a:ext uri="{FF2B5EF4-FFF2-40B4-BE49-F238E27FC236}">
                    <a16:creationId xmlns:a16="http://schemas.microsoft.com/office/drawing/2014/main" id="{FDD8052C-C5C6-4589-8E63-9BE29E87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1" y="1052"/>
                <a:ext cx="168" cy="33"/>
              </a:xfrm>
              <a:custGeom>
                <a:avLst/>
                <a:gdLst>
                  <a:gd name="T0" fmla="*/ 0 w 206"/>
                  <a:gd name="T1" fmla="*/ 0 h 68"/>
                  <a:gd name="T2" fmla="*/ 1 w 206"/>
                  <a:gd name="T3" fmla="*/ 0 h 68"/>
                  <a:gd name="T4" fmla="*/ 1 w 206"/>
                  <a:gd name="T5" fmla="*/ 0 h 68"/>
                  <a:gd name="T6" fmla="*/ 1 w 206"/>
                  <a:gd name="T7" fmla="*/ 0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0 h 68"/>
                  <a:gd name="T14" fmla="*/ 0 w 206"/>
                  <a:gd name="T15" fmla="*/ 0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0" y="14"/>
                    </a:moveTo>
                    <a:lnTo>
                      <a:pt x="45" y="0"/>
                    </a:lnTo>
                    <a:lnTo>
                      <a:pt x="157" y="41"/>
                    </a:lnTo>
                    <a:lnTo>
                      <a:pt x="206" y="30"/>
                    </a:lnTo>
                    <a:lnTo>
                      <a:pt x="180" y="68"/>
                    </a:lnTo>
                    <a:lnTo>
                      <a:pt x="49" y="68"/>
                    </a:lnTo>
                    <a:lnTo>
                      <a:pt x="103" y="57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3" name="Freeform 45">
                <a:extLst>
                  <a:ext uri="{FF2B5EF4-FFF2-40B4-BE49-F238E27FC236}">
                    <a16:creationId xmlns:a16="http://schemas.microsoft.com/office/drawing/2014/main" id="{B0670DE8-6209-4FCB-8D83-19C65D7F3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1" y="1052"/>
                <a:ext cx="168" cy="33"/>
              </a:xfrm>
              <a:custGeom>
                <a:avLst/>
                <a:gdLst>
                  <a:gd name="T0" fmla="*/ 0 w 206"/>
                  <a:gd name="T1" fmla="*/ 0 h 68"/>
                  <a:gd name="T2" fmla="*/ 1 w 206"/>
                  <a:gd name="T3" fmla="*/ 0 h 68"/>
                  <a:gd name="T4" fmla="*/ 1 w 206"/>
                  <a:gd name="T5" fmla="*/ 0 h 68"/>
                  <a:gd name="T6" fmla="*/ 1 w 206"/>
                  <a:gd name="T7" fmla="*/ 0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0 h 68"/>
                  <a:gd name="T14" fmla="*/ 0 w 206"/>
                  <a:gd name="T15" fmla="*/ 0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0" y="14"/>
                    </a:moveTo>
                    <a:lnTo>
                      <a:pt x="45" y="0"/>
                    </a:lnTo>
                    <a:lnTo>
                      <a:pt x="157" y="41"/>
                    </a:lnTo>
                    <a:lnTo>
                      <a:pt x="206" y="30"/>
                    </a:lnTo>
                    <a:lnTo>
                      <a:pt x="180" y="68"/>
                    </a:lnTo>
                    <a:lnTo>
                      <a:pt x="49" y="68"/>
                    </a:lnTo>
                    <a:lnTo>
                      <a:pt x="103" y="57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4" name="Freeform 46">
                <a:extLst>
                  <a:ext uri="{FF2B5EF4-FFF2-40B4-BE49-F238E27FC236}">
                    <a16:creationId xmlns:a16="http://schemas.microsoft.com/office/drawing/2014/main" id="{054C84CF-5A07-48E3-9DBE-B11F27DC4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3" y="1109"/>
                <a:ext cx="165" cy="35"/>
              </a:xfrm>
              <a:custGeom>
                <a:avLst/>
                <a:gdLst>
                  <a:gd name="T0" fmla="*/ 1 w 206"/>
                  <a:gd name="T1" fmla="*/ 1 h 68"/>
                  <a:gd name="T2" fmla="*/ 1 w 206"/>
                  <a:gd name="T3" fmla="*/ 1 h 68"/>
                  <a:gd name="T4" fmla="*/ 1 w 206"/>
                  <a:gd name="T5" fmla="*/ 1 h 68"/>
                  <a:gd name="T6" fmla="*/ 0 w 206"/>
                  <a:gd name="T7" fmla="*/ 1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1 h 68"/>
                  <a:gd name="T14" fmla="*/ 1 w 206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206" y="53"/>
                    </a:moveTo>
                    <a:lnTo>
                      <a:pt x="162" y="68"/>
                    </a:lnTo>
                    <a:lnTo>
                      <a:pt x="53" y="22"/>
                    </a:lnTo>
                    <a:lnTo>
                      <a:pt x="0" y="37"/>
                    </a:lnTo>
                    <a:lnTo>
                      <a:pt x="27" y="0"/>
                    </a:lnTo>
                    <a:lnTo>
                      <a:pt x="162" y="0"/>
                    </a:lnTo>
                    <a:lnTo>
                      <a:pt x="104" y="10"/>
                    </a:lnTo>
                    <a:lnTo>
                      <a:pt x="206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5" name="Freeform 47">
                <a:extLst>
                  <a:ext uri="{FF2B5EF4-FFF2-40B4-BE49-F238E27FC236}">
                    <a16:creationId xmlns:a16="http://schemas.microsoft.com/office/drawing/2014/main" id="{0165E14C-CFAB-48F2-8CB3-57FF07E79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3" y="1109"/>
                <a:ext cx="165" cy="35"/>
              </a:xfrm>
              <a:custGeom>
                <a:avLst/>
                <a:gdLst>
                  <a:gd name="T0" fmla="*/ 1 w 206"/>
                  <a:gd name="T1" fmla="*/ 1 h 68"/>
                  <a:gd name="T2" fmla="*/ 1 w 206"/>
                  <a:gd name="T3" fmla="*/ 1 h 68"/>
                  <a:gd name="T4" fmla="*/ 1 w 206"/>
                  <a:gd name="T5" fmla="*/ 1 h 68"/>
                  <a:gd name="T6" fmla="*/ 0 w 206"/>
                  <a:gd name="T7" fmla="*/ 1 h 68"/>
                  <a:gd name="T8" fmla="*/ 1 w 206"/>
                  <a:gd name="T9" fmla="*/ 0 h 68"/>
                  <a:gd name="T10" fmla="*/ 1 w 206"/>
                  <a:gd name="T11" fmla="*/ 0 h 68"/>
                  <a:gd name="T12" fmla="*/ 1 w 206"/>
                  <a:gd name="T13" fmla="*/ 1 h 68"/>
                  <a:gd name="T14" fmla="*/ 1 w 206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6"/>
                  <a:gd name="T25" fmla="*/ 0 h 68"/>
                  <a:gd name="T26" fmla="*/ 206 w 206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6" h="68">
                    <a:moveTo>
                      <a:pt x="206" y="53"/>
                    </a:moveTo>
                    <a:lnTo>
                      <a:pt x="162" y="68"/>
                    </a:lnTo>
                    <a:lnTo>
                      <a:pt x="53" y="22"/>
                    </a:lnTo>
                    <a:lnTo>
                      <a:pt x="0" y="37"/>
                    </a:lnTo>
                    <a:lnTo>
                      <a:pt x="27" y="0"/>
                    </a:lnTo>
                    <a:lnTo>
                      <a:pt x="162" y="0"/>
                    </a:lnTo>
                    <a:lnTo>
                      <a:pt x="104" y="10"/>
                    </a:lnTo>
                    <a:lnTo>
                      <a:pt x="206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6" name="Freeform 48">
                <a:extLst>
                  <a:ext uri="{FF2B5EF4-FFF2-40B4-BE49-F238E27FC236}">
                    <a16:creationId xmlns:a16="http://schemas.microsoft.com/office/drawing/2014/main" id="{C5A68170-3FEE-4445-B34A-91FFFA085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056"/>
                <a:ext cx="165" cy="35"/>
              </a:xfrm>
              <a:custGeom>
                <a:avLst/>
                <a:gdLst>
                  <a:gd name="T0" fmla="*/ 0 w 208"/>
                  <a:gd name="T1" fmla="*/ 0 h 69"/>
                  <a:gd name="T2" fmla="*/ 0 w 208"/>
                  <a:gd name="T3" fmla="*/ 0 h 69"/>
                  <a:gd name="T4" fmla="*/ 0 w 208"/>
                  <a:gd name="T5" fmla="*/ 0 h 69"/>
                  <a:gd name="T6" fmla="*/ 0 w 208"/>
                  <a:gd name="T7" fmla="*/ 0 h 69"/>
                  <a:gd name="T8" fmla="*/ 0 w 208"/>
                  <a:gd name="T9" fmla="*/ 0 h 69"/>
                  <a:gd name="T10" fmla="*/ 0 w 208"/>
                  <a:gd name="T11" fmla="*/ 0 h 69"/>
                  <a:gd name="T12" fmla="*/ 0 w 208"/>
                  <a:gd name="T13" fmla="*/ 0 h 69"/>
                  <a:gd name="T14" fmla="*/ 0 w 208"/>
                  <a:gd name="T15" fmla="*/ 0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8"/>
                  <a:gd name="T25" fmla="*/ 0 h 69"/>
                  <a:gd name="T26" fmla="*/ 208 w 208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8" h="69">
                    <a:moveTo>
                      <a:pt x="0" y="54"/>
                    </a:moveTo>
                    <a:lnTo>
                      <a:pt x="46" y="69"/>
                    </a:lnTo>
                    <a:lnTo>
                      <a:pt x="158" y="23"/>
                    </a:lnTo>
                    <a:lnTo>
                      <a:pt x="208" y="38"/>
                    </a:lnTo>
                    <a:lnTo>
                      <a:pt x="180" y="0"/>
                    </a:lnTo>
                    <a:lnTo>
                      <a:pt x="49" y="0"/>
                    </a:lnTo>
                    <a:lnTo>
                      <a:pt x="104" y="12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7" name="Freeform 49">
                <a:extLst>
                  <a:ext uri="{FF2B5EF4-FFF2-40B4-BE49-F238E27FC236}">
                    <a16:creationId xmlns:a16="http://schemas.microsoft.com/office/drawing/2014/main" id="{D07473B8-23F9-4F8B-8F0C-17D4D8C6C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056"/>
                <a:ext cx="165" cy="35"/>
              </a:xfrm>
              <a:custGeom>
                <a:avLst/>
                <a:gdLst>
                  <a:gd name="T0" fmla="*/ 0 w 208"/>
                  <a:gd name="T1" fmla="*/ 0 h 69"/>
                  <a:gd name="T2" fmla="*/ 0 w 208"/>
                  <a:gd name="T3" fmla="*/ 0 h 69"/>
                  <a:gd name="T4" fmla="*/ 0 w 208"/>
                  <a:gd name="T5" fmla="*/ 0 h 69"/>
                  <a:gd name="T6" fmla="*/ 0 w 208"/>
                  <a:gd name="T7" fmla="*/ 0 h 69"/>
                  <a:gd name="T8" fmla="*/ 0 w 208"/>
                  <a:gd name="T9" fmla="*/ 0 h 69"/>
                  <a:gd name="T10" fmla="*/ 0 w 208"/>
                  <a:gd name="T11" fmla="*/ 0 h 69"/>
                  <a:gd name="T12" fmla="*/ 0 w 208"/>
                  <a:gd name="T13" fmla="*/ 0 h 69"/>
                  <a:gd name="T14" fmla="*/ 0 w 208"/>
                  <a:gd name="T15" fmla="*/ 0 h 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8"/>
                  <a:gd name="T25" fmla="*/ 0 h 69"/>
                  <a:gd name="T26" fmla="*/ 208 w 208"/>
                  <a:gd name="T27" fmla="*/ 69 h 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8" h="69">
                    <a:moveTo>
                      <a:pt x="0" y="54"/>
                    </a:moveTo>
                    <a:lnTo>
                      <a:pt x="46" y="69"/>
                    </a:lnTo>
                    <a:lnTo>
                      <a:pt x="158" y="23"/>
                    </a:lnTo>
                    <a:lnTo>
                      <a:pt x="208" y="38"/>
                    </a:lnTo>
                    <a:lnTo>
                      <a:pt x="180" y="0"/>
                    </a:lnTo>
                    <a:lnTo>
                      <a:pt x="49" y="0"/>
                    </a:lnTo>
                    <a:lnTo>
                      <a:pt x="104" y="12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8" name="Freeform 50">
                <a:extLst>
                  <a:ext uri="{FF2B5EF4-FFF2-40B4-BE49-F238E27FC236}">
                    <a16:creationId xmlns:a16="http://schemas.microsoft.com/office/drawing/2014/main" id="{6F8F8256-605B-4612-8064-999AD6DFB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1108"/>
                <a:ext cx="165" cy="36"/>
              </a:xfrm>
              <a:custGeom>
                <a:avLst/>
                <a:gdLst>
                  <a:gd name="T0" fmla="*/ 1 w 207"/>
                  <a:gd name="T1" fmla="*/ 0 h 72"/>
                  <a:gd name="T2" fmla="*/ 1 w 207"/>
                  <a:gd name="T3" fmla="*/ 0 h 72"/>
                  <a:gd name="T4" fmla="*/ 1 w 207"/>
                  <a:gd name="T5" fmla="*/ 0 h 72"/>
                  <a:gd name="T6" fmla="*/ 0 w 207"/>
                  <a:gd name="T7" fmla="*/ 0 h 72"/>
                  <a:gd name="T8" fmla="*/ 1 w 207"/>
                  <a:gd name="T9" fmla="*/ 0 h 72"/>
                  <a:gd name="T10" fmla="*/ 1 w 207"/>
                  <a:gd name="T11" fmla="*/ 0 h 72"/>
                  <a:gd name="T12" fmla="*/ 1 w 207"/>
                  <a:gd name="T13" fmla="*/ 0 h 72"/>
                  <a:gd name="T14" fmla="*/ 1 w 207"/>
                  <a:gd name="T15" fmla="*/ 0 h 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7"/>
                  <a:gd name="T25" fmla="*/ 0 h 72"/>
                  <a:gd name="T26" fmla="*/ 207 w 207"/>
                  <a:gd name="T27" fmla="*/ 72 h 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7" h="72">
                    <a:moveTo>
                      <a:pt x="207" y="14"/>
                    </a:moveTo>
                    <a:lnTo>
                      <a:pt x="161" y="0"/>
                    </a:lnTo>
                    <a:lnTo>
                      <a:pt x="53" y="45"/>
                    </a:lnTo>
                    <a:lnTo>
                      <a:pt x="0" y="30"/>
                    </a:lnTo>
                    <a:lnTo>
                      <a:pt x="27" y="72"/>
                    </a:lnTo>
                    <a:lnTo>
                      <a:pt x="161" y="72"/>
                    </a:lnTo>
                    <a:lnTo>
                      <a:pt x="102" y="57"/>
                    </a:lnTo>
                    <a:lnTo>
                      <a:pt x="20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09" name="Freeform 51">
                <a:extLst>
                  <a:ext uri="{FF2B5EF4-FFF2-40B4-BE49-F238E27FC236}">
                    <a16:creationId xmlns:a16="http://schemas.microsoft.com/office/drawing/2014/main" id="{DA5A87FB-F44E-435B-93B9-C0EE65BAA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1108"/>
                <a:ext cx="165" cy="36"/>
              </a:xfrm>
              <a:custGeom>
                <a:avLst/>
                <a:gdLst>
                  <a:gd name="T0" fmla="*/ 1 w 207"/>
                  <a:gd name="T1" fmla="*/ 0 h 72"/>
                  <a:gd name="T2" fmla="*/ 1 w 207"/>
                  <a:gd name="T3" fmla="*/ 0 h 72"/>
                  <a:gd name="T4" fmla="*/ 1 w 207"/>
                  <a:gd name="T5" fmla="*/ 0 h 72"/>
                  <a:gd name="T6" fmla="*/ 0 w 207"/>
                  <a:gd name="T7" fmla="*/ 0 h 72"/>
                  <a:gd name="T8" fmla="*/ 1 w 207"/>
                  <a:gd name="T9" fmla="*/ 0 h 72"/>
                  <a:gd name="T10" fmla="*/ 1 w 207"/>
                  <a:gd name="T11" fmla="*/ 0 h 72"/>
                  <a:gd name="T12" fmla="*/ 1 w 207"/>
                  <a:gd name="T13" fmla="*/ 0 h 72"/>
                  <a:gd name="T14" fmla="*/ 1 w 207"/>
                  <a:gd name="T15" fmla="*/ 0 h 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7"/>
                  <a:gd name="T25" fmla="*/ 0 h 72"/>
                  <a:gd name="T26" fmla="*/ 207 w 207"/>
                  <a:gd name="T27" fmla="*/ 72 h 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7" h="72">
                    <a:moveTo>
                      <a:pt x="207" y="14"/>
                    </a:moveTo>
                    <a:lnTo>
                      <a:pt x="161" y="0"/>
                    </a:lnTo>
                    <a:lnTo>
                      <a:pt x="53" y="45"/>
                    </a:lnTo>
                    <a:lnTo>
                      <a:pt x="0" y="30"/>
                    </a:lnTo>
                    <a:lnTo>
                      <a:pt x="27" y="72"/>
                    </a:lnTo>
                    <a:lnTo>
                      <a:pt x="161" y="72"/>
                    </a:lnTo>
                    <a:lnTo>
                      <a:pt x="102" y="57"/>
                    </a:lnTo>
                    <a:lnTo>
                      <a:pt x="20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10" name="Freeform 52">
                <a:extLst>
                  <a:ext uri="{FF2B5EF4-FFF2-40B4-BE49-F238E27FC236}">
                    <a16:creationId xmlns:a16="http://schemas.microsoft.com/office/drawing/2014/main" id="{9660F5F2-501A-4EA3-AEAB-4E186F304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" y="1053"/>
                <a:ext cx="163" cy="36"/>
              </a:xfrm>
              <a:custGeom>
                <a:avLst/>
                <a:gdLst>
                  <a:gd name="T0" fmla="*/ 0 w 205"/>
                  <a:gd name="T1" fmla="*/ 1 h 68"/>
                  <a:gd name="T2" fmla="*/ 1 w 205"/>
                  <a:gd name="T3" fmla="*/ 0 h 68"/>
                  <a:gd name="T4" fmla="*/ 1 w 205"/>
                  <a:gd name="T5" fmla="*/ 1 h 68"/>
                  <a:gd name="T6" fmla="*/ 1 w 205"/>
                  <a:gd name="T7" fmla="*/ 1 h 68"/>
                  <a:gd name="T8" fmla="*/ 1 w 205"/>
                  <a:gd name="T9" fmla="*/ 1 h 68"/>
                  <a:gd name="T10" fmla="*/ 1 w 205"/>
                  <a:gd name="T11" fmla="*/ 1 h 68"/>
                  <a:gd name="T12" fmla="*/ 1 w 205"/>
                  <a:gd name="T13" fmla="*/ 1 h 68"/>
                  <a:gd name="T14" fmla="*/ 0 w 205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5"/>
                  <a:gd name="T25" fmla="*/ 0 h 68"/>
                  <a:gd name="T26" fmla="*/ 205 w 205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5" h="68">
                    <a:moveTo>
                      <a:pt x="0" y="15"/>
                    </a:moveTo>
                    <a:lnTo>
                      <a:pt x="45" y="0"/>
                    </a:lnTo>
                    <a:lnTo>
                      <a:pt x="156" y="41"/>
                    </a:lnTo>
                    <a:lnTo>
                      <a:pt x="205" y="31"/>
                    </a:lnTo>
                    <a:lnTo>
                      <a:pt x="179" y="68"/>
                    </a:lnTo>
                    <a:lnTo>
                      <a:pt x="49" y="68"/>
                    </a:lnTo>
                    <a:lnTo>
                      <a:pt x="103" y="57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11" name="Freeform 53">
                <a:extLst>
                  <a:ext uri="{FF2B5EF4-FFF2-40B4-BE49-F238E27FC236}">
                    <a16:creationId xmlns:a16="http://schemas.microsoft.com/office/drawing/2014/main" id="{8A16929B-BA42-42A1-AF0C-F4E10B180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" y="1053"/>
                <a:ext cx="163" cy="36"/>
              </a:xfrm>
              <a:custGeom>
                <a:avLst/>
                <a:gdLst>
                  <a:gd name="T0" fmla="*/ 0 w 205"/>
                  <a:gd name="T1" fmla="*/ 1 h 68"/>
                  <a:gd name="T2" fmla="*/ 1 w 205"/>
                  <a:gd name="T3" fmla="*/ 0 h 68"/>
                  <a:gd name="T4" fmla="*/ 1 w 205"/>
                  <a:gd name="T5" fmla="*/ 1 h 68"/>
                  <a:gd name="T6" fmla="*/ 1 w 205"/>
                  <a:gd name="T7" fmla="*/ 1 h 68"/>
                  <a:gd name="T8" fmla="*/ 1 w 205"/>
                  <a:gd name="T9" fmla="*/ 1 h 68"/>
                  <a:gd name="T10" fmla="*/ 1 w 205"/>
                  <a:gd name="T11" fmla="*/ 1 h 68"/>
                  <a:gd name="T12" fmla="*/ 1 w 205"/>
                  <a:gd name="T13" fmla="*/ 1 h 68"/>
                  <a:gd name="T14" fmla="*/ 0 w 205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5"/>
                  <a:gd name="T25" fmla="*/ 0 h 68"/>
                  <a:gd name="T26" fmla="*/ 205 w 205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5" h="68">
                    <a:moveTo>
                      <a:pt x="0" y="15"/>
                    </a:moveTo>
                    <a:lnTo>
                      <a:pt x="45" y="0"/>
                    </a:lnTo>
                    <a:lnTo>
                      <a:pt x="156" y="41"/>
                    </a:lnTo>
                    <a:lnTo>
                      <a:pt x="205" y="31"/>
                    </a:lnTo>
                    <a:lnTo>
                      <a:pt x="179" y="68"/>
                    </a:lnTo>
                    <a:lnTo>
                      <a:pt x="49" y="68"/>
                    </a:lnTo>
                    <a:lnTo>
                      <a:pt x="103" y="57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12" name="Freeform 54">
                <a:extLst>
                  <a:ext uri="{FF2B5EF4-FFF2-40B4-BE49-F238E27FC236}">
                    <a16:creationId xmlns:a16="http://schemas.microsoft.com/office/drawing/2014/main" id="{1F108BEE-B13A-4B60-8141-398AC8822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" y="1112"/>
                <a:ext cx="165" cy="35"/>
              </a:xfrm>
              <a:custGeom>
                <a:avLst/>
                <a:gdLst>
                  <a:gd name="T0" fmla="*/ 0 w 208"/>
                  <a:gd name="T1" fmla="*/ 1 h 68"/>
                  <a:gd name="T2" fmla="*/ 0 w 208"/>
                  <a:gd name="T3" fmla="*/ 1 h 68"/>
                  <a:gd name="T4" fmla="*/ 0 w 208"/>
                  <a:gd name="T5" fmla="*/ 1 h 68"/>
                  <a:gd name="T6" fmla="*/ 0 w 208"/>
                  <a:gd name="T7" fmla="*/ 1 h 68"/>
                  <a:gd name="T8" fmla="*/ 0 w 208"/>
                  <a:gd name="T9" fmla="*/ 0 h 68"/>
                  <a:gd name="T10" fmla="*/ 0 w 208"/>
                  <a:gd name="T11" fmla="*/ 0 h 68"/>
                  <a:gd name="T12" fmla="*/ 0 w 208"/>
                  <a:gd name="T13" fmla="*/ 1 h 68"/>
                  <a:gd name="T14" fmla="*/ 0 w 208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8"/>
                  <a:gd name="T25" fmla="*/ 0 h 68"/>
                  <a:gd name="T26" fmla="*/ 208 w 208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8" h="68">
                    <a:moveTo>
                      <a:pt x="208" y="54"/>
                    </a:moveTo>
                    <a:lnTo>
                      <a:pt x="162" y="68"/>
                    </a:lnTo>
                    <a:lnTo>
                      <a:pt x="54" y="23"/>
                    </a:lnTo>
                    <a:lnTo>
                      <a:pt x="0" y="38"/>
                    </a:lnTo>
                    <a:lnTo>
                      <a:pt x="28" y="0"/>
                    </a:lnTo>
                    <a:lnTo>
                      <a:pt x="162" y="0"/>
                    </a:lnTo>
                    <a:lnTo>
                      <a:pt x="104" y="11"/>
                    </a:lnTo>
                    <a:lnTo>
                      <a:pt x="208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13" name="Freeform 55">
                <a:extLst>
                  <a:ext uri="{FF2B5EF4-FFF2-40B4-BE49-F238E27FC236}">
                    <a16:creationId xmlns:a16="http://schemas.microsoft.com/office/drawing/2014/main" id="{E2DCB4B7-5E2B-4F5B-97DE-A32E00ABF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" y="1112"/>
                <a:ext cx="165" cy="35"/>
              </a:xfrm>
              <a:custGeom>
                <a:avLst/>
                <a:gdLst>
                  <a:gd name="T0" fmla="*/ 0 w 208"/>
                  <a:gd name="T1" fmla="*/ 1 h 68"/>
                  <a:gd name="T2" fmla="*/ 0 w 208"/>
                  <a:gd name="T3" fmla="*/ 1 h 68"/>
                  <a:gd name="T4" fmla="*/ 0 w 208"/>
                  <a:gd name="T5" fmla="*/ 1 h 68"/>
                  <a:gd name="T6" fmla="*/ 0 w 208"/>
                  <a:gd name="T7" fmla="*/ 1 h 68"/>
                  <a:gd name="T8" fmla="*/ 0 w 208"/>
                  <a:gd name="T9" fmla="*/ 0 h 68"/>
                  <a:gd name="T10" fmla="*/ 0 w 208"/>
                  <a:gd name="T11" fmla="*/ 0 h 68"/>
                  <a:gd name="T12" fmla="*/ 0 w 208"/>
                  <a:gd name="T13" fmla="*/ 1 h 68"/>
                  <a:gd name="T14" fmla="*/ 0 w 208"/>
                  <a:gd name="T15" fmla="*/ 1 h 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8"/>
                  <a:gd name="T25" fmla="*/ 0 h 68"/>
                  <a:gd name="T26" fmla="*/ 208 w 208"/>
                  <a:gd name="T27" fmla="*/ 68 h 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8" h="68">
                    <a:moveTo>
                      <a:pt x="208" y="54"/>
                    </a:moveTo>
                    <a:lnTo>
                      <a:pt x="162" y="68"/>
                    </a:lnTo>
                    <a:lnTo>
                      <a:pt x="54" y="23"/>
                    </a:lnTo>
                    <a:lnTo>
                      <a:pt x="0" y="38"/>
                    </a:lnTo>
                    <a:lnTo>
                      <a:pt x="28" y="0"/>
                    </a:lnTo>
                    <a:lnTo>
                      <a:pt x="162" y="0"/>
                    </a:lnTo>
                    <a:lnTo>
                      <a:pt x="104" y="11"/>
                    </a:lnTo>
                    <a:lnTo>
                      <a:pt x="208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14" name="Line 56">
                <a:extLst>
                  <a:ext uri="{FF2B5EF4-FFF2-40B4-BE49-F238E27FC236}">
                    <a16:creationId xmlns:a16="http://schemas.microsoft.com/office/drawing/2014/main" id="{8C0DC566-5D5E-4AAF-8F4B-11DC9F32A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8" y="1102"/>
                <a:ext cx="0" cy="88"/>
              </a:xfrm>
              <a:prstGeom prst="line">
                <a:avLst/>
              </a:prstGeom>
              <a:noFill/>
              <a:ln w="324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15" name="Line 57">
                <a:extLst>
                  <a:ext uri="{FF2B5EF4-FFF2-40B4-BE49-F238E27FC236}">
                    <a16:creationId xmlns:a16="http://schemas.microsoft.com/office/drawing/2014/main" id="{F77D0127-DF8C-4C74-8DD4-746C8B06F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2" y="1102"/>
                <a:ext cx="0" cy="88"/>
              </a:xfrm>
              <a:prstGeom prst="line">
                <a:avLst/>
              </a:prstGeom>
              <a:noFill/>
              <a:ln w="324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548" name="Group 58">
              <a:extLst>
                <a:ext uri="{FF2B5EF4-FFF2-40B4-BE49-F238E27FC236}">
                  <a16:creationId xmlns:a16="http://schemas.microsoft.com/office/drawing/2014/main" id="{65086D40-F26F-47D4-B0FA-6E5D76A81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2" y="1025"/>
              <a:ext cx="417" cy="218"/>
              <a:chOff x="3912" y="1025"/>
              <a:chExt cx="417" cy="218"/>
            </a:xfrm>
          </p:grpSpPr>
          <p:sp>
            <p:nvSpPr>
              <p:cNvPr id="64572" name="Rectangle 59">
                <a:extLst>
                  <a:ext uri="{FF2B5EF4-FFF2-40B4-BE49-F238E27FC236}">
                    <a16:creationId xmlns:a16="http://schemas.microsoft.com/office/drawing/2014/main" id="{C3C16B7C-43E0-4650-B519-AD0316974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1148"/>
                <a:ext cx="318" cy="95"/>
              </a:xfrm>
              <a:prstGeom prst="rect">
                <a:avLst/>
              </a:prstGeom>
              <a:solidFill>
                <a:srgbClr val="0096D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64573" name="Rectangle 60">
                <a:extLst>
                  <a:ext uri="{FF2B5EF4-FFF2-40B4-BE49-F238E27FC236}">
                    <a16:creationId xmlns:a16="http://schemas.microsoft.com/office/drawing/2014/main" id="{B60FD0A2-B995-4158-B00B-B14C76699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1150"/>
                <a:ext cx="316" cy="91"/>
              </a:xfrm>
              <a:prstGeom prst="rect">
                <a:avLst/>
              </a:prstGeom>
              <a:solidFill>
                <a:srgbClr val="0096D5"/>
              </a:solidFill>
              <a:ln w="468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64574" name="Freeform 61">
                <a:extLst>
                  <a:ext uri="{FF2B5EF4-FFF2-40B4-BE49-F238E27FC236}">
                    <a16:creationId xmlns:a16="http://schemas.microsoft.com/office/drawing/2014/main" id="{21668F17-E102-4A9E-A13A-C471217AD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8" y="1025"/>
                <a:ext cx="91" cy="218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5" name="Freeform 62">
                <a:extLst>
                  <a:ext uri="{FF2B5EF4-FFF2-40B4-BE49-F238E27FC236}">
                    <a16:creationId xmlns:a16="http://schemas.microsoft.com/office/drawing/2014/main" id="{B3E571C1-5682-4EF4-A44E-7D79A4120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8" y="1025"/>
                <a:ext cx="91" cy="218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 w="4680" cap="flat">
                <a:solidFill>
                  <a:srgbClr val="AAE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6" name="Freeform 63">
                <a:extLst>
                  <a:ext uri="{FF2B5EF4-FFF2-40B4-BE49-F238E27FC236}">
                    <a16:creationId xmlns:a16="http://schemas.microsoft.com/office/drawing/2014/main" id="{EFF953E9-00AF-4049-8432-EC24471A3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1025"/>
                <a:ext cx="417" cy="114"/>
              </a:xfrm>
              <a:custGeom>
                <a:avLst/>
                <a:gdLst>
                  <a:gd name="T0" fmla="*/ 0 w 984"/>
                  <a:gd name="T1" fmla="*/ 1 h 126"/>
                  <a:gd name="T2" fmla="*/ 0 w 984"/>
                  <a:gd name="T3" fmla="*/ 0 h 126"/>
                  <a:gd name="T4" fmla="*/ 0 w 984"/>
                  <a:gd name="T5" fmla="*/ 0 h 126"/>
                  <a:gd name="T6" fmla="*/ 0 w 984"/>
                  <a:gd name="T7" fmla="*/ 1 h 126"/>
                  <a:gd name="T8" fmla="*/ 0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7" name="Freeform 64">
                <a:extLst>
                  <a:ext uri="{FF2B5EF4-FFF2-40B4-BE49-F238E27FC236}">
                    <a16:creationId xmlns:a16="http://schemas.microsoft.com/office/drawing/2014/main" id="{FFE4CD02-F899-4272-9D19-0E065206F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1025"/>
                <a:ext cx="417" cy="114"/>
              </a:xfrm>
              <a:custGeom>
                <a:avLst/>
                <a:gdLst>
                  <a:gd name="T0" fmla="*/ 0 w 984"/>
                  <a:gd name="T1" fmla="*/ 1 h 126"/>
                  <a:gd name="T2" fmla="*/ 0 w 984"/>
                  <a:gd name="T3" fmla="*/ 0 h 126"/>
                  <a:gd name="T4" fmla="*/ 0 w 984"/>
                  <a:gd name="T5" fmla="*/ 0 h 126"/>
                  <a:gd name="T6" fmla="*/ 0 w 984"/>
                  <a:gd name="T7" fmla="*/ 1 h 126"/>
                  <a:gd name="T8" fmla="*/ 0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 w="4680" cap="flat">
                <a:solidFill>
                  <a:srgbClr val="AAE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8" name="Freeform 65">
                <a:extLst>
                  <a:ext uri="{FF2B5EF4-FFF2-40B4-BE49-F238E27FC236}">
                    <a16:creationId xmlns:a16="http://schemas.microsoft.com/office/drawing/2014/main" id="{51A86104-3F40-4749-9883-087102337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1082"/>
                <a:ext cx="130" cy="32"/>
              </a:xfrm>
              <a:custGeom>
                <a:avLst/>
                <a:gdLst>
                  <a:gd name="T0" fmla="*/ 0 w 321"/>
                  <a:gd name="T1" fmla="*/ 0 h 43"/>
                  <a:gd name="T2" fmla="*/ 0 w 321"/>
                  <a:gd name="T3" fmla="*/ 0 h 43"/>
                  <a:gd name="T4" fmla="*/ 0 w 321"/>
                  <a:gd name="T5" fmla="*/ 0 h 43"/>
                  <a:gd name="T6" fmla="*/ 0 w 321"/>
                  <a:gd name="T7" fmla="*/ 0 h 43"/>
                  <a:gd name="T8" fmla="*/ 0 w 321"/>
                  <a:gd name="T9" fmla="*/ 0 h 43"/>
                  <a:gd name="T10" fmla="*/ 0 w 321"/>
                  <a:gd name="T11" fmla="*/ 0 h 43"/>
                  <a:gd name="T12" fmla="*/ 0 w 321"/>
                  <a:gd name="T13" fmla="*/ 0 h 43"/>
                  <a:gd name="T14" fmla="*/ 0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9" name="Freeform 66">
                <a:extLst>
                  <a:ext uri="{FF2B5EF4-FFF2-40B4-BE49-F238E27FC236}">
                    <a16:creationId xmlns:a16="http://schemas.microsoft.com/office/drawing/2014/main" id="{D4D1629E-B973-46E2-8460-40EA97970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1082"/>
                <a:ext cx="130" cy="32"/>
              </a:xfrm>
              <a:custGeom>
                <a:avLst/>
                <a:gdLst>
                  <a:gd name="T0" fmla="*/ 0 w 321"/>
                  <a:gd name="T1" fmla="*/ 0 h 43"/>
                  <a:gd name="T2" fmla="*/ 0 w 321"/>
                  <a:gd name="T3" fmla="*/ 0 h 43"/>
                  <a:gd name="T4" fmla="*/ 0 w 321"/>
                  <a:gd name="T5" fmla="*/ 0 h 43"/>
                  <a:gd name="T6" fmla="*/ 0 w 321"/>
                  <a:gd name="T7" fmla="*/ 0 h 43"/>
                  <a:gd name="T8" fmla="*/ 0 w 321"/>
                  <a:gd name="T9" fmla="*/ 0 h 43"/>
                  <a:gd name="T10" fmla="*/ 0 w 321"/>
                  <a:gd name="T11" fmla="*/ 0 h 43"/>
                  <a:gd name="T12" fmla="*/ 0 w 321"/>
                  <a:gd name="T13" fmla="*/ 0 h 43"/>
                  <a:gd name="T14" fmla="*/ 0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0" name="Freeform 67">
                <a:extLst>
                  <a:ext uri="{FF2B5EF4-FFF2-40B4-BE49-F238E27FC236}">
                    <a16:creationId xmlns:a16="http://schemas.microsoft.com/office/drawing/2014/main" id="{CAF7D976-23FA-477D-A3A1-6772B708A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6" y="1029"/>
                <a:ext cx="130" cy="36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1" name="Freeform 68">
                <a:extLst>
                  <a:ext uri="{FF2B5EF4-FFF2-40B4-BE49-F238E27FC236}">
                    <a16:creationId xmlns:a16="http://schemas.microsoft.com/office/drawing/2014/main" id="{F6C70164-49F5-4B87-AA1B-62ABC6EDF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6" y="1029"/>
                <a:ext cx="130" cy="36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2" name="Freeform 69">
                <a:extLst>
                  <a:ext uri="{FF2B5EF4-FFF2-40B4-BE49-F238E27FC236}">
                    <a16:creationId xmlns:a16="http://schemas.microsoft.com/office/drawing/2014/main" id="{B4DCD07B-4228-48D4-8AD6-CBADC6E4B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9" y="1095"/>
                <a:ext cx="130" cy="32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0 h 42"/>
                  <a:gd name="T8" fmla="*/ 0 w 322"/>
                  <a:gd name="T9" fmla="*/ 1 h 42"/>
                  <a:gd name="T10" fmla="*/ 0 w 322"/>
                  <a:gd name="T11" fmla="*/ 1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3" name="Freeform 70">
                <a:extLst>
                  <a:ext uri="{FF2B5EF4-FFF2-40B4-BE49-F238E27FC236}">
                    <a16:creationId xmlns:a16="http://schemas.microsoft.com/office/drawing/2014/main" id="{B7C4202E-A159-4E7A-A459-A665A4F6B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9" y="1095"/>
                <a:ext cx="130" cy="32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0 h 42"/>
                  <a:gd name="T8" fmla="*/ 0 w 322"/>
                  <a:gd name="T9" fmla="*/ 1 h 42"/>
                  <a:gd name="T10" fmla="*/ 0 w 322"/>
                  <a:gd name="T11" fmla="*/ 1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4" name="Freeform 71">
                <a:extLst>
                  <a:ext uri="{FF2B5EF4-FFF2-40B4-BE49-F238E27FC236}">
                    <a16:creationId xmlns:a16="http://schemas.microsoft.com/office/drawing/2014/main" id="{00FFFCBC-7389-42D0-8BBB-803B9E10C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8" y="1044"/>
                <a:ext cx="130" cy="36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5" name="Freeform 72">
                <a:extLst>
                  <a:ext uri="{FF2B5EF4-FFF2-40B4-BE49-F238E27FC236}">
                    <a16:creationId xmlns:a16="http://schemas.microsoft.com/office/drawing/2014/main" id="{EE65B7AD-9F0B-4EB1-804C-8B0E92105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8" y="1044"/>
                <a:ext cx="130" cy="36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6" name="Freeform 73">
                <a:extLst>
                  <a:ext uri="{FF2B5EF4-FFF2-40B4-BE49-F238E27FC236}">
                    <a16:creationId xmlns:a16="http://schemas.microsoft.com/office/drawing/2014/main" id="{EE5CBF74-4E3F-401F-B5C7-3A1222AA9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1083"/>
                <a:ext cx="130" cy="34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1 h 42"/>
                  <a:gd name="T8" fmla="*/ 0 w 322"/>
                  <a:gd name="T9" fmla="*/ 1 h 42"/>
                  <a:gd name="T10" fmla="*/ 0 w 322"/>
                  <a:gd name="T11" fmla="*/ 0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7" name="Freeform 74">
                <a:extLst>
                  <a:ext uri="{FF2B5EF4-FFF2-40B4-BE49-F238E27FC236}">
                    <a16:creationId xmlns:a16="http://schemas.microsoft.com/office/drawing/2014/main" id="{CF49D95F-2C2B-47C5-87F0-0AB31306B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1083"/>
                <a:ext cx="130" cy="34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1 h 42"/>
                  <a:gd name="T8" fmla="*/ 0 w 322"/>
                  <a:gd name="T9" fmla="*/ 1 h 42"/>
                  <a:gd name="T10" fmla="*/ 0 w 322"/>
                  <a:gd name="T11" fmla="*/ 0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8" name="Freeform 75">
                <a:extLst>
                  <a:ext uri="{FF2B5EF4-FFF2-40B4-BE49-F238E27FC236}">
                    <a16:creationId xmlns:a16="http://schemas.microsoft.com/office/drawing/2014/main" id="{99064207-DE11-4C3C-9BEF-32A430E4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033"/>
                <a:ext cx="129" cy="36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9" name="Freeform 76">
                <a:extLst>
                  <a:ext uri="{FF2B5EF4-FFF2-40B4-BE49-F238E27FC236}">
                    <a16:creationId xmlns:a16="http://schemas.microsoft.com/office/drawing/2014/main" id="{68480505-2BB1-4C85-A9E9-F3730BE4C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033"/>
                <a:ext cx="129" cy="36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90" name="Freeform 77">
                <a:extLst>
                  <a:ext uri="{FF2B5EF4-FFF2-40B4-BE49-F238E27FC236}">
                    <a16:creationId xmlns:a16="http://schemas.microsoft.com/office/drawing/2014/main" id="{25CC1CD7-F968-4CE9-960E-AB6691A79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3" y="1099"/>
                <a:ext cx="129" cy="32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91" name="Freeform 78">
                <a:extLst>
                  <a:ext uri="{FF2B5EF4-FFF2-40B4-BE49-F238E27FC236}">
                    <a16:creationId xmlns:a16="http://schemas.microsoft.com/office/drawing/2014/main" id="{283260EA-ABFF-4F60-A798-3448B6F5C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3" y="1099"/>
                <a:ext cx="129" cy="32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92" name="Freeform 79">
                <a:extLst>
                  <a:ext uri="{FF2B5EF4-FFF2-40B4-BE49-F238E27FC236}">
                    <a16:creationId xmlns:a16="http://schemas.microsoft.com/office/drawing/2014/main" id="{85F5142E-C832-4726-A3A7-DE89C2C77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1048"/>
                <a:ext cx="130" cy="34"/>
              </a:xfrm>
              <a:custGeom>
                <a:avLst/>
                <a:gdLst>
                  <a:gd name="T0" fmla="*/ 0 w 322"/>
                  <a:gd name="T1" fmla="*/ 0 h 46"/>
                  <a:gd name="T2" fmla="*/ 0 w 322"/>
                  <a:gd name="T3" fmla="*/ 0 h 46"/>
                  <a:gd name="T4" fmla="*/ 0 w 322"/>
                  <a:gd name="T5" fmla="*/ 0 h 46"/>
                  <a:gd name="T6" fmla="*/ 0 w 322"/>
                  <a:gd name="T7" fmla="*/ 0 h 46"/>
                  <a:gd name="T8" fmla="*/ 0 w 322"/>
                  <a:gd name="T9" fmla="*/ 0 h 46"/>
                  <a:gd name="T10" fmla="*/ 0 w 322"/>
                  <a:gd name="T11" fmla="*/ 0 h 46"/>
                  <a:gd name="T12" fmla="*/ 0 w 322"/>
                  <a:gd name="T13" fmla="*/ 0 h 46"/>
                  <a:gd name="T14" fmla="*/ 0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93" name="Freeform 80">
                <a:extLst>
                  <a:ext uri="{FF2B5EF4-FFF2-40B4-BE49-F238E27FC236}">
                    <a16:creationId xmlns:a16="http://schemas.microsoft.com/office/drawing/2014/main" id="{C8562EC8-2654-4762-BC7C-4D23FDF56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1048"/>
                <a:ext cx="130" cy="34"/>
              </a:xfrm>
              <a:custGeom>
                <a:avLst/>
                <a:gdLst>
                  <a:gd name="T0" fmla="*/ 0 w 322"/>
                  <a:gd name="T1" fmla="*/ 0 h 46"/>
                  <a:gd name="T2" fmla="*/ 0 w 322"/>
                  <a:gd name="T3" fmla="*/ 0 h 46"/>
                  <a:gd name="T4" fmla="*/ 0 w 322"/>
                  <a:gd name="T5" fmla="*/ 0 h 46"/>
                  <a:gd name="T6" fmla="*/ 0 w 322"/>
                  <a:gd name="T7" fmla="*/ 0 h 46"/>
                  <a:gd name="T8" fmla="*/ 0 w 322"/>
                  <a:gd name="T9" fmla="*/ 0 h 46"/>
                  <a:gd name="T10" fmla="*/ 0 w 322"/>
                  <a:gd name="T11" fmla="*/ 0 h 46"/>
                  <a:gd name="T12" fmla="*/ 0 w 322"/>
                  <a:gd name="T13" fmla="*/ 0 h 46"/>
                  <a:gd name="T14" fmla="*/ 0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4549" name="Group 81">
              <a:extLst>
                <a:ext uri="{FF2B5EF4-FFF2-40B4-BE49-F238E27FC236}">
                  <a16:creationId xmlns:a16="http://schemas.microsoft.com/office/drawing/2014/main" id="{424739CF-567A-4A37-9B03-E3AA354DC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1070"/>
              <a:ext cx="417" cy="218"/>
              <a:chOff x="1418" y="1070"/>
              <a:chExt cx="417" cy="218"/>
            </a:xfrm>
          </p:grpSpPr>
          <p:sp>
            <p:nvSpPr>
              <p:cNvPr id="64550" name="Rectangle 82">
                <a:extLst>
                  <a:ext uri="{FF2B5EF4-FFF2-40B4-BE49-F238E27FC236}">
                    <a16:creationId xmlns:a16="http://schemas.microsoft.com/office/drawing/2014/main" id="{0C52C833-915D-4DB6-B7B6-F2EBD1E8C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" y="1193"/>
                <a:ext cx="318" cy="95"/>
              </a:xfrm>
              <a:prstGeom prst="rect">
                <a:avLst/>
              </a:prstGeom>
              <a:solidFill>
                <a:srgbClr val="0096D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64551" name="Rectangle 83">
                <a:extLst>
                  <a:ext uri="{FF2B5EF4-FFF2-40B4-BE49-F238E27FC236}">
                    <a16:creationId xmlns:a16="http://schemas.microsoft.com/office/drawing/2014/main" id="{7B7991B3-C00B-4B80-BAC5-FA7A4C420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9" y="1195"/>
                <a:ext cx="316" cy="91"/>
              </a:xfrm>
              <a:prstGeom prst="rect">
                <a:avLst/>
              </a:prstGeom>
              <a:solidFill>
                <a:srgbClr val="0096D5"/>
              </a:solidFill>
              <a:ln w="4680">
                <a:solidFill>
                  <a:srgbClr val="AAE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64552" name="Freeform 84">
                <a:extLst>
                  <a:ext uri="{FF2B5EF4-FFF2-40B4-BE49-F238E27FC236}">
                    <a16:creationId xmlns:a16="http://schemas.microsoft.com/office/drawing/2014/main" id="{37C18353-D4A6-4FB9-8545-D315081F1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1070"/>
                <a:ext cx="91" cy="218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3" name="Freeform 85">
                <a:extLst>
                  <a:ext uri="{FF2B5EF4-FFF2-40B4-BE49-F238E27FC236}">
                    <a16:creationId xmlns:a16="http://schemas.microsoft.com/office/drawing/2014/main" id="{911A787C-E88D-4EB0-94A5-7D306297D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1070"/>
                <a:ext cx="91" cy="218"/>
              </a:xfrm>
              <a:custGeom>
                <a:avLst/>
                <a:gdLst>
                  <a:gd name="T0" fmla="*/ 0 w 232"/>
                  <a:gd name="T1" fmla="*/ 1 h 232"/>
                  <a:gd name="T2" fmla="*/ 0 w 232"/>
                  <a:gd name="T3" fmla="*/ 0 h 232"/>
                  <a:gd name="T4" fmla="*/ 0 w 232"/>
                  <a:gd name="T5" fmla="*/ 1 h 232"/>
                  <a:gd name="T6" fmla="*/ 0 w 232"/>
                  <a:gd name="T7" fmla="*/ 1 h 232"/>
                  <a:gd name="T8" fmla="*/ 0 w 232"/>
                  <a:gd name="T9" fmla="*/ 1 h 2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2"/>
                  <a:gd name="T16" fmla="*/ 0 h 232"/>
                  <a:gd name="T17" fmla="*/ 232 w 232"/>
                  <a:gd name="T18" fmla="*/ 232 h 2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2" h="232">
                    <a:moveTo>
                      <a:pt x="0" y="126"/>
                    </a:moveTo>
                    <a:lnTo>
                      <a:pt x="232" y="0"/>
                    </a:lnTo>
                    <a:lnTo>
                      <a:pt x="232" y="106"/>
                    </a:lnTo>
                    <a:lnTo>
                      <a:pt x="0" y="232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5A80"/>
              </a:solidFill>
              <a:ln w="4680" cap="flat">
                <a:solidFill>
                  <a:srgbClr val="AAE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4" name="Freeform 86">
                <a:extLst>
                  <a:ext uri="{FF2B5EF4-FFF2-40B4-BE49-F238E27FC236}">
                    <a16:creationId xmlns:a16="http://schemas.microsoft.com/office/drawing/2014/main" id="{963DC40D-F54B-4E20-8FA6-176E24A4B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" y="1070"/>
                <a:ext cx="417" cy="114"/>
              </a:xfrm>
              <a:custGeom>
                <a:avLst/>
                <a:gdLst>
                  <a:gd name="T0" fmla="*/ 0 w 984"/>
                  <a:gd name="T1" fmla="*/ 1 h 126"/>
                  <a:gd name="T2" fmla="*/ 0 w 984"/>
                  <a:gd name="T3" fmla="*/ 0 h 126"/>
                  <a:gd name="T4" fmla="*/ 0 w 984"/>
                  <a:gd name="T5" fmla="*/ 0 h 126"/>
                  <a:gd name="T6" fmla="*/ 0 w 984"/>
                  <a:gd name="T7" fmla="*/ 1 h 126"/>
                  <a:gd name="T8" fmla="*/ 0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5" name="Freeform 87">
                <a:extLst>
                  <a:ext uri="{FF2B5EF4-FFF2-40B4-BE49-F238E27FC236}">
                    <a16:creationId xmlns:a16="http://schemas.microsoft.com/office/drawing/2014/main" id="{07901A48-62A7-4BD8-84EC-5EE24DBC1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" y="1070"/>
                <a:ext cx="417" cy="114"/>
              </a:xfrm>
              <a:custGeom>
                <a:avLst/>
                <a:gdLst>
                  <a:gd name="T0" fmla="*/ 0 w 984"/>
                  <a:gd name="T1" fmla="*/ 1 h 126"/>
                  <a:gd name="T2" fmla="*/ 0 w 984"/>
                  <a:gd name="T3" fmla="*/ 0 h 126"/>
                  <a:gd name="T4" fmla="*/ 0 w 984"/>
                  <a:gd name="T5" fmla="*/ 0 h 126"/>
                  <a:gd name="T6" fmla="*/ 0 w 984"/>
                  <a:gd name="T7" fmla="*/ 1 h 126"/>
                  <a:gd name="T8" fmla="*/ 0 w 984"/>
                  <a:gd name="T9" fmla="*/ 1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4"/>
                  <a:gd name="T16" fmla="*/ 0 h 126"/>
                  <a:gd name="T17" fmla="*/ 984 w 98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4" h="126">
                    <a:moveTo>
                      <a:pt x="752" y="126"/>
                    </a:moveTo>
                    <a:lnTo>
                      <a:pt x="984" y="0"/>
                    </a:lnTo>
                    <a:lnTo>
                      <a:pt x="233" y="0"/>
                    </a:lnTo>
                    <a:lnTo>
                      <a:pt x="0" y="126"/>
                    </a:lnTo>
                    <a:lnTo>
                      <a:pt x="752" y="126"/>
                    </a:lnTo>
                    <a:close/>
                  </a:path>
                </a:pathLst>
              </a:custGeom>
              <a:solidFill>
                <a:srgbClr val="00B4FF"/>
              </a:solidFill>
              <a:ln w="4680" cap="flat">
                <a:solidFill>
                  <a:srgbClr val="AAE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6" name="Freeform 88">
                <a:extLst>
                  <a:ext uri="{FF2B5EF4-FFF2-40B4-BE49-F238E27FC236}">
                    <a16:creationId xmlns:a16="http://schemas.microsoft.com/office/drawing/2014/main" id="{9B577C8E-B585-48E4-9175-363C43967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127"/>
                <a:ext cx="130" cy="32"/>
              </a:xfrm>
              <a:custGeom>
                <a:avLst/>
                <a:gdLst>
                  <a:gd name="T0" fmla="*/ 0 w 321"/>
                  <a:gd name="T1" fmla="*/ 0 h 43"/>
                  <a:gd name="T2" fmla="*/ 0 w 321"/>
                  <a:gd name="T3" fmla="*/ 0 h 43"/>
                  <a:gd name="T4" fmla="*/ 0 w 321"/>
                  <a:gd name="T5" fmla="*/ 0 h 43"/>
                  <a:gd name="T6" fmla="*/ 0 w 321"/>
                  <a:gd name="T7" fmla="*/ 0 h 43"/>
                  <a:gd name="T8" fmla="*/ 0 w 321"/>
                  <a:gd name="T9" fmla="*/ 0 h 43"/>
                  <a:gd name="T10" fmla="*/ 0 w 321"/>
                  <a:gd name="T11" fmla="*/ 0 h 43"/>
                  <a:gd name="T12" fmla="*/ 0 w 321"/>
                  <a:gd name="T13" fmla="*/ 0 h 43"/>
                  <a:gd name="T14" fmla="*/ 0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7" name="Freeform 89">
                <a:extLst>
                  <a:ext uri="{FF2B5EF4-FFF2-40B4-BE49-F238E27FC236}">
                    <a16:creationId xmlns:a16="http://schemas.microsoft.com/office/drawing/2014/main" id="{BDBE16D7-95F6-471A-BBDF-2DF3971D4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127"/>
                <a:ext cx="130" cy="32"/>
              </a:xfrm>
              <a:custGeom>
                <a:avLst/>
                <a:gdLst>
                  <a:gd name="T0" fmla="*/ 0 w 321"/>
                  <a:gd name="T1" fmla="*/ 0 h 43"/>
                  <a:gd name="T2" fmla="*/ 0 w 321"/>
                  <a:gd name="T3" fmla="*/ 0 h 43"/>
                  <a:gd name="T4" fmla="*/ 0 w 321"/>
                  <a:gd name="T5" fmla="*/ 0 h 43"/>
                  <a:gd name="T6" fmla="*/ 0 w 321"/>
                  <a:gd name="T7" fmla="*/ 0 h 43"/>
                  <a:gd name="T8" fmla="*/ 0 w 321"/>
                  <a:gd name="T9" fmla="*/ 0 h 43"/>
                  <a:gd name="T10" fmla="*/ 0 w 321"/>
                  <a:gd name="T11" fmla="*/ 0 h 43"/>
                  <a:gd name="T12" fmla="*/ 0 w 321"/>
                  <a:gd name="T13" fmla="*/ 0 h 43"/>
                  <a:gd name="T14" fmla="*/ 0 w 321"/>
                  <a:gd name="T15" fmla="*/ 0 h 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3"/>
                  <a:gd name="T26" fmla="*/ 321 w 321"/>
                  <a:gd name="T27" fmla="*/ 43 h 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3">
                    <a:moveTo>
                      <a:pt x="27" y="8"/>
                    </a:moveTo>
                    <a:lnTo>
                      <a:pt x="0" y="23"/>
                    </a:lnTo>
                    <a:lnTo>
                      <a:pt x="191" y="23"/>
                    </a:lnTo>
                    <a:lnTo>
                      <a:pt x="164" y="43"/>
                    </a:lnTo>
                    <a:lnTo>
                      <a:pt x="321" y="20"/>
                    </a:lnTo>
                    <a:lnTo>
                      <a:pt x="239" y="0"/>
                    </a:lnTo>
                    <a:lnTo>
                      <a:pt x="219" y="8"/>
                    </a:lnTo>
                    <a:lnTo>
                      <a:pt x="2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8" name="Freeform 90">
                <a:extLst>
                  <a:ext uri="{FF2B5EF4-FFF2-40B4-BE49-F238E27FC236}">
                    <a16:creationId xmlns:a16="http://schemas.microsoft.com/office/drawing/2014/main" id="{EFEA3A53-C049-4479-BFDC-57CA98EE9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2" y="1074"/>
                <a:ext cx="130" cy="36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9" name="Freeform 91">
                <a:extLst>
                  <a:ext uri="{FF2B5EF4-FFF2-40B4-BE49-F238E27FC236}">
                    <a16:creationId xmlns:a16="http://schemas.microsoft.com/office/drawing/2014/main" id="{D6E54D8D-77F3-4633-9294-D6DB769E7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2" y="1074"/>
                <a:ext cx="130" cy="36"/>
              </a:xfrm>
              <a:custGeom>
                <a:avLst/>
                <a:gdLst>
                  <a:gd name="T0" fmla="*/ 0 w 321"/>
                  <a:gd name="T1" fmla="*/ 1 h 45"/>
                  <a:gd name="T2" fmla="*/ 0 w 321"/>
                  <a:gd name="T3" fmla="*/ 1 h 45"/>
                  <a:gd name="T4" fmla="*/ 0 w 321"/>
                  <a:gd name="T5" fmla="*/ 1 h 45"/>
                  <a:gd name="T6" fmla="*/ 0 w 321"/>
                  <a:gd name="T7" fmla="*/ 1 h 45"/>
                  <a:gd name="T8" fmla="*/ 0 w 321"/>
                  <a:gd name="T9" fmla="*/ 1 h 45"/>
                  <a:gd name="T10" fmla="*/ 0 w 321"/>
                  <a:gd name="T11" fmla="*/ 0 h 45"/>
                  <a:gd name="T12" fmla="*/ 0 w 321"/>
                  <a:gd name="T13" fmla="*/ 1 h 45"/>
                  <a:gd name="T14" fmla="*/ 0 w 321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5"/>
                  <a:gd name="T26" fmla="*/ 321 w 321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5">
                    <a:moveTo>
                      <a:pt x="28" y="11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5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1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0" name="Freeform 92">
                <a:extLst>
                  <a:ext uri="{FF2B5EF4-FFF2-40B4-BE49-F238E27FC236}">
                    <a16:creationId xmlns:a16="http://schemas.microsoft.com/office/drawing/2014/main" id="{63B83B4C-7902-44DE-9B0E-D4F12C3C6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" y="1140"/>
                <a:ext cx="130" cy="32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0 h 42"/>
                  <a:gd name="T8" fmla="*/ 0 w 322"/>
                  <a:gd name="T9" fmla="*/ 1 h 42"/>
                  <a:gd name="T10" fmla="*/ 0 w 322"/>
                  <a:gd name="T11" fmla="*/ 1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1" name="Freeform 93">
                <a:extLst>
                  <a:ext uri="{FF2B5EF4-FFF2-40B4-BE49-F238E27FC236}">
                    <a16:creationId xmlns:a16="http://schemas.microsoft.com/office/drawing/2014/main" id="{99FFB26B-6AEC-4166-889B-51FC892C7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" y="1140"/>
                <a:ext cx="130" cy="32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0 h 42"/>
                  <a:gd name="T8" fmla="*/ 0 w 322"/>
                  <a:gd name="T9" fmla="*/ 1 h 42"/>
                  <a:gd name="T10" fmla="*/ 0 w 322"/>
                  <a:gd name="T11" fmla="*/ 1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95" y="34"/>
                    </a:moveTo>
                    <a:lnTo>
                      <a:pt x="322" y="20"/>
                    </a:lnTo>
                    <a:lnTo>
                      <a:pt x="124" y="20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3" y="42"/>
                    </a:lnTo>
                    <a:lnTo>
                      <a:pt x="96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2" name="Freeform 94">
                <a:extLst>
                  <a:ext uri="{FF2B5EF4-FFF2-40B4-BE49-F238E27FC236}">
                    <a16:creationId xmlns:a16="http://schemas.microsoft.com/office/drawing/2014/main" id="{AA1D0903-46A9-48A9-97E1-1122773FD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089"/>
                <a:ext cx="130" cy="36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3" name="Freeform 95">
                <a:extLst>
                  <a:ext uri="{FF2B5EF4-FFF2-40B4-BE49-F238E27FC236}">
                    <a16:creationId xmlns:a16="http://schemas.microsoft.com/office/drawing/2014/main" id="{3347557C-5AA5-41E1-A974-989A05240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089"/>
                <a:ext cx="130" cy="36"/>
              </a:xfrm>
              <a:custGeom>
                <a:avLst/>
                <a:gdLst>
                  <a:gd name="T0" fmla="*/ 0 w 322"/>
                  <a:gd name="T1" fmla="*/ 1 h 45"/>
                  <a:gd name="T2" fmla="*/ 0 w 322"/>
                  <a:gd name="T3" fmla="*/ 1 h 45"/>
                  <a:gd name="T4" fmla="*/ 0 w 322"/>
                  <a:gd name="T5" fmla="*/ 1 h 45"/>
                  <a:gd name="T6" fmla="*/ 0 w 322"/>
                  <a:gd name="T7" fmla="*/ 0 h 45"/>
                  <a:gd name="T8" fmla="*/ 0 w 322"/>
                  <a:gd name="T9" fmla="*/ 1 h 45"/>
                  <a:gd name="T10" fmla="*/ 0 w 322"/>
                  <a:gd name="T11" fmla="*/ 1 h 45"/>
                  <a:gd name="T12" fmla="*/ 0 w 322"/>
                  <a:gd name="T13" fmla="*/ 1 h 45"/>
                  <a:gd name="T14" fmla="*/ 0 w 322"/>
                  <a:gd name="T15" fmla="*/ 1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5"/>
                  <a:gd name="T26" fmla="*/ 322 w 322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5">
                    <a:moveTo>
                      <a:pt x="295" y="34"/>
                    </a:moveTo>
                    <a:lnTo>
                      <a:pt x="322" y="18"/>
                    </a:lnTo>
                    <a:lnTo>
                      <a:pt x="130" y="18"/>
                    </a:lnTo>
                    <a:lnTo>
                      <a:pt x="165" y="0"/>
                    </a:lnTo>
                    <a:lnTo>
                      <a:pt x="0" y="26"/>
                    </a:lnTo>
                    <a:lnTo>
                      <a:pt x="89" y="45"/>
                    </a:lnTo>
                    <a:lnTo>
                      <a:pt x="103" y="34"/>
                    </a:lnTo>
                    <a:lnTo>
                      <a:pt x="29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4" name="Freeform 96">
                <a:extLst>
                  <a:ext uri="{FF2B5EF4-FFF2-40B4-BE49-F238E27FC236}">
                    <a16:creationId xmlns:a16="http://schemas.microsoft.com/office/drawing/2014/main" id="{19A4251E-594C-44D2-99A8-98BE12240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1128"/>
                <a:ext cx="130" cy="34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1 h 42"/>
                  <a:gd name="T8" fmla="*/ 0 w 322"/>
                  <a:gd name="T9" fmla="*/ 1 h 42"/>
                  <a:gd name="T10" fmla="*/ 0 w 322"/>
                  <a:gd name="T11" fmla="*/ 0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5" name="Freeform 97">
                <a:extLst>
                  <a:ext uri="{FF2B5EF4-FFF2-40B4-BE49-F238E27FC236}">
                    <a16:creationId xmlns:a16="http://schemas.microsoft.com/office/drawing/2014/main" id="{30900AEA-7F98-464C-ABA5-D593EA537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1128"/>
                <a:ext cx="130" cy="34"/>
              </a:xfrm>
              <a:custGeom>
                <a:avLst/>
                <a:gdLst>
                  <a:gd name="T0" fmla="*/ 0 w 322"/>
                  <a:gd name="T1" fmla="*/ 1 h 42"/>
                  <a:gd name="T2" fmla="*/ 0 w 322"/>
                  <a:gd name="T3" fmla="*/ 1 h 42"/>
                  <a:gd name="T4" fmla="*/ 0 w 322"/>
                  <a:gd name="T5" fmla="*/ 1 h 42"/>
                  <a:gd name="T6" fmla="*/ 0 w 322"/>
                  <a:gd name="T7" fmla="*/ 1 h 42"/>
                  <a:gd name="T8" fmla="*/ 0 w 322"/>
                  <a:gd name="T9" fmla="*/ 1 h 42"/>
                  <a:gd name="T10" fmla="*/ 0 w 322"/>
                  <a:gd name="T11" fmla="*/ 0 h 42"/>
                  <a:gd name="T12" fmla="*/ 0 w 322"/>
                  <a:gd name="T13" fmla="*/ 1 h 42"/>
                  <a:gd name="T14" fmla="*/ 0 w 322"/>
                  <a:gd name="T15" fmla="*/ 1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2"/>
                  <a:gd name="T26" fmla="*/ 322 w 32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2">
                    <a:moveTo>
                      <a:pt x="28" y="8"/>
                    </a:moveTo>
                    <a:lnTo>
                      <a:pt x="0" y="23"/>
                    </a:lnTo>
                    <a:lnTo>
                      <a:pt x="192" y="23"/>
                    </a:lnTo>
                    <a:lnTo>
                      <a:pt x="165" y="42"/>
                    </a:lnTo>
                    <a:lnTo>
                      <a:pt x="322" y="19"/>
                    </a:lnTo>
                    <a:lnTo>
                      <a:pt x="240" y="0"/>
                    </a:lnTo>
                    <a:lnTo>
                      <a:pt x="219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6" name="Freeform 98">
                <a:extLst>
                  <a:ext uri="{FF2B5EF4-FFF2-40B4-BE49-F238E27FC236}">
                    <a16:creationId xmlns:a16="http://schemas.microsoft.com/office/drawing/2014/main" id="{84A871C6-AE27-4C85-8F46-66657EACC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1078"/>
                <a:ext cx="129" cy="36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7" name="Freeform 99">
                <a:extLst>
                  <a:ext uri="{FF2B5EF4-FFF2-40B4-BE49-F238E27FC236}">
                    <a16:creationId xmlns:a16="http://schemas.microsoft.com/office/drawing/2014/main" id="{4011275A-582D-4245-B440-1AF565938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1078"/>
                <a:ext cx="129" cy="36"/>
              </a:xfrm>
              <a:custGeom>
                <a:avLst/>
                <a:gdLst>
                  <a:gd name="T0" fmla="*/ 0 w 321"/>
                  <a:gd name="T1" fmla="*/ 1 h 46"/>
                  <a:gd name="T2" fmla="*/ 0 w 321"/>
                  <a:gd name="T3" fmla="*/ 1 h 46"/>
                  <a:gd name="T4" fmla="*/ 0 w 321"/>
                  <a:gd name="T5" fmla="*/ 1 h 46"/>
                  <a:gd name="T6" fmla="*/ 0 w 321"/>
                  <a:gd name="T7" fmla="*/ 1 h 46"/>
                  <a:gd name="T8" fmla="*/ 0 w 321"/>
                  <a:gd name="T9" fmla="*/ 1 h 46"/>
                  <a:gd name="T10" fmla="*/ 0 w 321"/>
                  <a:gd name="T11" fmla="*/ 0 h 46"/>
                  <a:gd name="T12" fmla="*/ 0 w 321"/>
                  <a:gd name="T13" fmla="*/ 1 h 46"/>
                  <a:gd name="T14" fmla="*/ 0 w 321"/>
                  <a:gd name="T15" fmla="*/ 1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46"/>
                  <a:gd name="T26" fmla="*/ 321 w 321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46">
                    <a:moveTo>
                      <a:pt x="28" y="12"/>
                    </a:moveTo>
                    <a:lnTo>
                      <a:pt x="0" y="27"/>
                    </a:lnTo>
                    <a:lnTo>
                      <a:pt x="192" y="27"/>
                    </a:lnTo>
                    <a:lnTo>
                      <a:pt x="158" y="46"/>
                    </a:lnTo>
                    <a:lnTo>
                      <a:pt x="321" y="19"/>
                    </a:lnTo>
                    <a:lnTo>
                      <a:pt x="233" y="0"/>
                    </a:lnTo>
                    <a:lnTo>
                      <a:pt x="219" y="12"/>
                    </a:lnTo>
                    <a:lnTo>
                      <a:pt x="2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8" name="Freeform 100">
                <a:extLst>
                  <a:ext uri="{FF2B5EF4-FFF2-40B4-BE49-F238E27FC236}">
                    <a16:creationId xmlns:a16="http://schemas.microsoft.com/office/drawing/2014/main" id="{8ED0008D-8C02-4F8F-BF8D-72A0191B2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9" y="1144"/>
                <a:ext cx="129" cy="32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9" name="Freeform 101">
                <a:extLst>
                  <a:ext uri="{FF2B5EF4-FFF2-40B4-BE49-F238E27FC236}">
                    <a16:creationId xmlns:a16="http://schemas.microsoft.com/office/drawing/2014/main" id="{B9614183-EEED-49B0-B672-D8A96B9B2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9" y="1144"/>
                <a:ext cx="129" cy="32"/>
              </a:xfrm>
              <a:custGeom>
                <a:avLst/>
                <a:gdLst>
                  <a:gd name="T0" fmla="*/ 0 w 322"/>
                  <a:gd name="T1" fmla="*/ 1 h 41"/>
                  <a:gd name="T2" fmla="*/ 0 w 322"/>
                  <a:gd name="T3" fmla="*/ 1 h 41"/>
                  <a:gd name="T4" fmla="*/ 0 w 322"/>
                  <a:gd name="T5" fmla="*/ 1 h 41"/>
                  <a:gd name="T6" fmla="*/ 0 w 322"/>
                  <a:gd name="T7" fmla="*/ 0 h 41"/>
                  <a:gd name="T8" fmla="*/ 0 w 322"/>
                  <a:gd name="T9" fmla="*/ 1 h 41"/>
                  <a:gd name="T10" fmla="*/ 0 w 322"/>
                  <a:gd name="T11" fmla="*/ 1 h 41"/>
                  <a:gd name="T12" fmla="*/ 0 w 322"/>
                  <a:gd name="T13" fmla="*/ 1 h 41"/>
                  <a:gd name="T14" fmla="*/ 0 w 322"/>
                  <a:gd name="T15" fmla="*/ 1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1"/>
                  <a:gd name="T26" fmla="*/ 322 w 322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1">
                    <a:moveTo>
                      <a:pt x="294" y="33"/>
                    </a:moveTo>
                    <a:lnTo>
                      <a:pt x="322" y="18"/>
                    </a:lnTo>
                    <a:lnTo>
                      <a:pt x="123" y="18"/>
                    </a:lnTo>
                    <a:lnTo>
                      <a:pt x="158" y="0"/>
                    </a:lnTo>
                    <a:lnTo>
                      <a:pt x="0" y="23"/>
                    </a:lnTo>
                    <a:lnTo>
                      <a:pt x="82" y="41"/>
                    </a:lnTo>
                    <a:lnTo>
                      <a:pt x="96" y="33"/>
                    </a:lnTo>
                    <a:lnTo>
                      <a:pt x="29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0" name="Freeform 102">
                <a:extLst>
                  <a:ext uri="{FF2B5EF4-FFF2-40B4-BE49-F238E27FC236}">
                    <a16:creationId xmlns:a16="http://schemas.microsoft.com/office/drawing/2014/main" id="{E1ADEC12-301B-4D7E-8FA6-C096BC71A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" y="1093"/>
                <a:ext cx="130" cy="34"/>
              </a:xfrm>
              <a:custGeom>
                <a:avLst/>
                <a:gdLst>
                  <a:gd name="T0" fmla="*/ 0 w 322"/>
                  <a:gd name="T1" fmla="*/ 0 h 46"/>
                  <a:gd name="T2" fmla="*/ 0 w 322"/>
                  <a:gd name="T3" fmla="*/ 0 h 46"/>
                  <a:gd name="T4" fmla="*/ 0 w 322"/>
                  <a:gd name="T5" fmla="*/ 0 h 46"/>
                  <a:gd name="T6" fmla="*/ 0 w 322"/>
                  <a:gd name="T7" fmla="*/ 0 h 46"/>
                  <a:gd name="T8" fmla="*/ 0 w 322"/>
                  <a:gd name="T9" fmla="*/ 0 h 46"/>
                  <a:gd name="T10" fmla="*/ 0 w 322"/>
                  <a:gd name="T11" fmla="*/ 0 h 46"/>
                  <a:gd name="T12" fmla="*/ 0 w 322"/>
                  <a:gd name="T13" fmla="*/ 0 h 46"/>
                  <a:gd name="T14" fmla="*/ 0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1" name="Freeform 103">
                <a:extLst>
                  <a:ext uri="{FF2B5EF4-FFF2-40B4-BE49-F238E27FC236}">
                    <a16:creationId xmlns:a16="http://schemas.microsoft.com/office/drawing/2014/main" id="{A4CE5097-8780-4D09-B78F-7F2B8F221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" y="1093"/>
                <a:ext cx="130" cy="34"/>
              </a:xfrm>
              <a:custGeom>
                <a:avLst/>
                <a:gdLst>
                  <a:gd name="T0" fmla="*/ 0 w 322"/>
                  <a:gd name="T1" fmla="*/ 0 h 46"/>
                  <a:gd name="T2" fmla="*/ 0 w 322"/>
                  <a:gd name="T3" fmla="*/ 0 h 46"/>
                  <a:gd name="T4" fmla="*/ 0 w 322"/>
                  <a:gd name="T5" fmla="*/ 0 h 46"/>
                  <a:gd name="T6" fmla="*/ 0 w 322"/>
                  <a:gd name="T7" fmla="*/ 0 h 46"/>
                  <a:gd name="T8" fmla="*/ 0 w 322"/>
                  <a:gd name="T9" fmla="*/ 0 h 46"/>
                  <a:gd name="T10" fmla="*/ 0 w 322"/>
                  <a:gd name="T11" fmla="*/ 0 h 46"/>
                  <a:gd name="T12" fmla="*/ 0 w 322"/>
                  <a:gd name="T13" fmla="*/ 0 h 46"/>
                  <a:gd name="T14" fmla="*/ 0 w 322"/>
                  <a:gd name="T15" fmla="*/ 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2"/>
                  <a:gd name="T25" fmla="*/ 0 h 46"/>
                  <a:gd name="T26" fmla="*/ 322 w 322"/>
                  <a:gd name="T27" fmla="*/ 46 h 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2" h="46">
                    <a:moveTo>
                      <a:pt x="294" y="34"/>
                    </a:moveTo>
                    <a:lnTo>
                      <a:pt x="322" y="20"/>
                    </a:lnTo>
                    <a:lnTo>
                      <a:pt x="130" y="20"/>
                    </a:lnTo>
                    <a:lnTo>
                      <a:pt x="164" y="0"/>
                    </a:lnTo>
                    <a:lnTo>
                      <a:pt x="0" y="26"/>
                    </a:lnTo>
                    <a:lnTo>
                      <a:pt x="89" y="46"/>
                    </a:lnTo>
                    <a:lnTo>
                      <a:pt x="103" y="34"/>
                    </a:lnTo>
                    <a:lnTo>
                      <a:pt x="294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4520" name="Rectangle 104">
            <a:extLst>
              <a:ext uri="{FF2B5EF4-FFF2-40B4-BE49-F238E27FC236}">
                <a16:creationId xmlns:a16="http://schemas.microsoft.com/office/drawing/2014/main" id="{7DEC0BE9-A504-4745-8B0F-3A5FF3E9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1268413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64521" name="Line 105">
            <a:extLst>
              <a:ext uri="{FF2B5EF4-FFF2-40B4-BE49-F238E27FC236}">
                <a16:creationId xmlns:a16="http://schemas.microsoft.com/office/drawing/2014/main" id="{F17D77FF-0FEA-42DB-B0A2-E65A127F3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1555750"/>
            <a:ext cx="215900" cy="1444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Line 106">
            <a:extLst>
              <a:ext uri="{FF2B5EF4-FFF2-40B4-BE49-F238E27FC236}">
                <a16:creationId xmlns:a16="http://schemas.microsoft.com/office/drawing/2014/main" id="{84F095DE-4057-4606-8FF7-B73B05FBE9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00" y="1555750"/>
            <a:ext cx="173038" cy="1444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Rectangle 107">
            <a:extLst>
              <a:ext uri="{FF2B5EF4-FFF2-40B4-BE49-F238E27FC236}">
                <a16:creationId xmlns:a16="http://schemas.microsoft.com/office/drawing/2014/main" id="{91E11F39-05CD-4BD6-8D4E-72CDF0F3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3500438"/>
            <a:ext cx="1447800" cy="288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64524" name="Rectangle 108">
            <a:extLst>
              <a:ext uri="{FF2B5EF4-FFF2-40B4-BE49-F238E27FC236}">
                <a16:creationId xmlns:a16="http://schemas.microsoft.com/office/drawing/2014/main" id="{421A7FAF-7FB1-4276-976C-7237BB37A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3198813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64525" name="Rectangle 109">
            <a:extLst>
              <a:ext uri="{FF2B5EF4-FFF2-40B4-BE49-F238E27FC236}">
                <a16:creationId xmlns:a16="http://schemas.microsoft.com/office/drawing/2014/main" id="{D6B78A01-26AF-41BA-882B-37F855E7D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851150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64526" name="Rectangle 110">
            <a:extLst>
              <a:ext uri="{FF2B5EF4-FFF2-40B4-BE49-F238E27FC236}">
                <a16:creationId xmlns:a16="http://schemas.microsoft.com/office/drawing/2014/main" id="{F80F688F-651B-47E4-8EDC-A03BC32B6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2851150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64527" name="Rectangle 111">
            <a:extLst>
              <a:ext uri="{FF2B5EF4-FFF2-40B4-BE49-F238E27FC236}">
                <a16:creationId xmlns:a16="http://schemas.microsoft.com/office/drawing/2014/main" id="{7711C8CB-3182-4099-A01B-83712174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3198813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64528" name="Rectangle 112">
            <a:extLst>
              <a:ext uri="{FF2B5EF4-FFF2-40B4-BE49-F238E27FC236}">
                <a16:creationId xmlns:a16="http://schemas.microsoft.com/office/drawing/2014/main" id="{9327821D-DABA-465C-A7CE-9EE2B8A3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3571875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64529" name="Rectangle 113">
            <a:extLst>
              <a:ext uri="{FF2B5EF4-FFF2-40B4-BE49-F238E27FC236}">
                <a16:creationId xmlns:a16="http://schemas.microsoft.com/office/drawing/2014/main" id="{78DDE2D2-4F19-41C5-BA67-F2058CCB0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1217613"/>
            <a:ext cx="1512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3.2.1.7</a:t>
            </a:r>
            <a:r>
              <a:rPr lang="lt-LT" altLang="lt-LT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4530" name="Rectangle 114">
            <a:extLst>
              <a:ext uri="{FF2B5EF4-FFF2-40B4-BE49-F238E27FC236}">
                <a16:creationId xmlns:a16="http://schemas.microsoft.com/office/drawing/2014/main" id="{2C63F2BA-7FF8-422D-B6BB-51D6553C5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196975"/>
            <a:ext cx="1512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9</a:t>
            </a:r>
            <a:r>
              <a:rPr lang="en-US" altLang="lt-LT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4531" name="Rectangle 115">
            <a:extLst>
              <a:ext uri="{FF2B5EF4-FFF2-40B4-BE49-F238E27FC236}">
                <a16:creationId xmlns:a16="http://schemas.microsoft.com/office/drawing/2014/main" id="{6AEFDE8F-5B2F-41A0-817C-4D13AFB49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781300"/>
            <a:ext cx="1512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6</a:t>
            </a:r>
            <a:r>
              <a:rPr lang="en-US" altLang="lt-LT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4532" name="Rectangle 116">
            <a:extLst>
              <a:ext uri="{FF2B5EF4-FFF2-40B4-BE49-F238E27FC236}">
                <a16:creationId xmlns:a16="http://schemas.microsoft.com/office/drawing/2014/main" id="{57A7AF68-6DBB-4FAB-AC49-1BE45A33F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81300"/>
            <a:ext cx="1512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8</a:t>
            </a:r>
            <a:r>
              <a:rPr lang="en-US" altLang="lt-LT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4533" name="Rectangle 117">
            <a:extLst>
              <a:ext uri="{FF2B5EF4-FFF2-40B4-BE49-F238E27FC236}">
                <a16:creationId xmlns:a16="http://schemas.microsoft.com/office/drawing/2014/main" id="{8E357699-CB77-4234-ABF8-2593C06D7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133725"/>
            <a:ext cx="1512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66</a:t>
            </a:r>
          </a:p>
        </p:txBody>
      </p:sp>
      <p:sp>
        <p:nvSpPr>
          <p:cNvPr id="64534" name="Rectangle 118">
            <a:extLst>
              <a:ext uri="{FF2B5EF4-FFF2-40B4-BE49-F238E27FC236}">
                <a16:creationId xmlns:a16="http://schemas.microsoft.com/office/drawing/2014/main" id="{34C123D6-C6FE-4AAA-BFD6-B3ABE4ED4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500438"/>
            <a:ext cx="1512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6</a:t>
            </a:r>
            <a:r>
              <a:rPr lang="en-US" altLang="lt-LT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4535" name="Rectangle 119">
            <a:extLst>
              <a:ext uri="{FF2B5EF4-FFF2-40B4-BE49-F238E27FC236}">
                <a16:creationId xmlns:a16="http://schemas.microsoft.com/office/drawing/2014/main" id="{9790F5AE-E85D-41A4-9803-969B93E4A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133725"/>
            <a:ext cx="1512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82</a:t>
            </a:r>
          </a:p>
        </p:txBody>
      </p:sp>
      <p:sp>
        <p:nvSpPr>
          <p:cNvPr id="64536" name="Rectangle 120">
            <a:extLst>
              <a:ext uri="{FF2B5EF4-FFF2-40B4-BE49-F238E27FC236}">
                <a16:creationId xmlns:a16="http://schemas.microsoft.com/office/drawing/2014/main" id="{07C6F313-6338-4113-85AD-AB1E2A23C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500438"/>
            <a:ext cx="1512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8</a:t>
            </a:r>
            <a:r>
              <a:rPr lang="en-US" altLang="lt-LT" sz="1800" b="1"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3105A17-6BD6-442C-9C78-55A53705CEA6}"/>
              </a:ext>
            </a:extLst>
          </p:cNvPr>
          <p:cNvGrpSpPr/>
          <p:nvPr/>
        </p:nvGrpSpPr>
        <p:grpSpPr>
          <a:xfrm>
            <a:off x="2649537" y="4207677"/>
            <a:ext cx="3746500" cy="584200"/>
            <a:chOff x="4373563" y="962025"/>
            <a:chExt cx="3746500" cy="584200"/>
          </a:xfrm>
        </p:grpSpPr>
        <p:sp>
          <p:nvSpPr>
            <p:cNvPr id="133" name="Line 116">
              <a:extLst>
                <a:ext uri="{FF2B5EF4-FFF2-40B4-BE49-F238E27FC236}">
                  <a16:creationId xmlns:a16="http://schemas.microsoft.com/office/drawing/2014/main" id="{8CC88B54-C1C4-486D-9CE2-F09A03ECC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7875" y="1177925"/>
              <a:ext cx="338455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Text Box 117">
              <a:extLst>
                <a:ext uri="{FF2B5EF4-FFF2-40B4-BE49-F238E27FC236}">
                  <a16:creationId xmlns:a16="http://schemas.microsoft.com/office/drawing/2014/main" id="{370C6EB0-A82E-44C2-BBCE-465349B2D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563" y="1177925"/>
              <a:ext cx="433387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lt-LT" sz="1800" b="1"/>
                <a:t>64</a:t>
              </a:r>
            </a:p>
          </p:txBody>
        </p:sp>
        <p:sp>
          <p:nvSpPr>
            <p:cNvPr id="135" name="Text Box 118">
              <a:extLst>
                <a:ext uri="{FF2B5EF4-FFF2-40B4-BE49-F238E27FC236}">
                  <a16:creationId xmlns:a16="http://schemas.microsoft.com/office/drawing/2014/main" id="{0891583D-1C81-43FB-B573-2F3073F26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6675" y="1177925"/>
              <a:ext cx="433388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lt-LT" sz="1800" b="1"/>
                <a:t>95</a:t>
              </a:r>
            </a:p>
          </p:txBody>
        </p:sp>
        <p:sp>
          <p:nvSpPr>
            <p:cNvPr id="136" name="Oval 119">
              <a:extLst>
                <a:ext uri="{FF2B5EF4-FFF2-40B4-BE49-F238E27FC236}">
                  <a16:creationId xmlns:a16="http://schemas.microsoft.com/office/drawing/2014/main" id="{0B148EC1-2E64-4E2F-A780-4F18CD7FA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875" y="1104900"/>
              <a:ext cx="73025" cy="71438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137" name="Oval 120">
              <a:extLst>
                <a:ext uri="{FF2B5EF4-FFF2-40B4-BE49-F238E27FC236}">
                  <a16:creationId xmlns:a16="http://schemas.microsoft.com/office/drawing/2014/main" id="{720DB32F-D981-4C4F-81D2-9B48666B4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1104900"/>
              <a:ext cx="73025" cy="71438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138" name="Oval 121">
              <a:extLst>
                <a:ext uri="{FF2B5EF4-FFF2-40B4-BE49-F238E27FC236}">
                  <a16:creationId xmlns:a16="http://schemas.microsoft.com/office/drawing/2014/main" id="{997EBF69-9828-4A9C-B409-260B74D1E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5225" y="1104900"/>
              <a:ext cx="73025" cy="71438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139" name="Oval 122">
              <a:extLst>
                <a:ext uri="{FF2B5EF4-FFF2-40B4-BE49-F238E27FC236}">
                  <a16:creationId xmlns:a16="http://schemas.microsoft.com/office/drawing/2014/main" id="{A1399819-15D2-4007-845E-00D2AD48D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0988" y="1104900"/>
              <a:ext cx="73025" cy="71438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140" name="Text Box 123">
              <a:extLst>
                <a:ext uri="{FF2B5EF4-FFF2-40B4-BE49-F238E27FC236}">
                  <a16:creationId xmlns:a16="http://schemas.microsoft.com/office/drawing/2014/main" id="{AE09BDFF-3327-4ED4-868C-064E56A86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6450" y="1177925"/>
              <a:ext cx="433388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lt-LT" sz="1800" b="1"/>
                <a:t>79</a:t>
              </a:r>
            </a:p>
          </p:txBody>
        </p:sp>
        <p:sp>
          <p:nvSpPr>
            <p:cNvPr id="141" name="Text Box 124">
              <a:extLst>
                <a:ext uri="{FF2B5EF4-FFF2-40B4-BE49-F238E27FC236}">
                  <a16:creationId xmlns:a16="http://schemas.microsoft.com/office/drawing/2014/main" id="{FB233354-590E-4A47-970D-62760C690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3788" y="1177925"/>
              <a:ext cx="433387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lt-LT" sz="1800" b="1"/>
                <a:t>80</a:t>
              </a:r>
            </a:p>
          </p:txBody>
        </p:sp>
        <p:sp>
          <p:nvSpPr>
            <p:cNvPr id="142" name="Line 125">
              <a:extLst>
                <a:ext uri="{FF2B5EF4-FFF2-40B4-BE49-F238E27FC236}">
                  <a16:creationId xmlns:a16="http://schemas.microsoft.com/office/drawing/2014/main" id="{40464E3F-63B7-4FEB-A40C-4BFC52531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962025"/>
              <a:ext cx="1588" cy="5746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3D81C329-20FD-4970-B8EF-78CAB120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1208088"/>
            <a:ext cx="8753475" cy="52292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eaLnBrk="1" hangingPunct="1">
              <a:spcBef>
                <a:spcPts val="1250"/>
              </a:spcBef>
              <a:buClrTx/>
              <a:buFontTx/>
              <a:buAutoNum type="arabicPeriod"/>
              <a:defRPr/>
            </a:pP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lt-LT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žsirašome adresų segmentą formoje nuo-iki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lt-LT" altLang="lt-LT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50"/>
              </a:spcBef>
              <a:buClrTx/>
              <a:defRPr/>
            </a:pPr>
            <a:r>
              <a:rPr lang="en-GB" altLang="lt-L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3.2.1.64/</a:t>
            </a:r>
            <a:r>
              <a:rPr lang="en-GB" altLang="lt-LT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27</a:t>
            </a:r>
            <a:r>
              <a:rPr lang="lt-LT" altLang="lt-LT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t-L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lt-LT" altLang="lt-L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32 adresai</a:t>
            </a:r>
            <a:r>
              <a:rPr lang="en-US" altLang="lt-L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lt-LT" altLang="lt-L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lt-L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t-L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nuo</a:t>
            </a:r>
            <a:r>
              <a:rPr lang="en-US" altLang="lt-L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lt-LT" altLang="lt-L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3.2.1.64 </a:t>
            </a:r>
            <a:r>
              <a:rPr lang="en-US" altLang="lt-L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lt-LT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iki</a:t>
            </a:r>
            <a:r>
              <a:rPr lang="en-US" altLang="lt-L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lt-LT" altLang="lt-L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3.2.1.95</a:t>
            </a:r>
            <a:endParaRPr lang="en-US" altLang="lt-LT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50"/>
              </a:spcBef>
              <a:buClrTx/>
              <a:defRPr/>
            </a:pPr>
            <a:endParaRPr lang="lt-LT" altLang="lt-LT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ClrTx/>
              <a:buFontTx/>
              <a:buNone/>
              <a:defRPr/>
            </a:pPr>
            <a:r>
              <a:rPr lang="lt-LT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lt-LT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Nustatome į kiek dalių reiks dalinti. Dalinti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lt-LT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galime tik į 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2,4,8,.. </a:t>
            </a:r>
            <a:r>
              <a:rPr lang="lt-LT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lt-L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alis</a:t>
            </a:r>
            <a:r>
              <a:rPr lang="en-US" altLang="lt-LT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lt-LT" altLang="lt-LT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lt-LT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Apie</a:t>
            </a:r>
            <a:r>
              <a:rPr lang="en-US" altLang="lt-LT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lt-LT" altLang="lt-LT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ekonomišką </a:t>
            </a:r>
            <a:r>
              <a:rPr lang="en-US" altLang="lt-LT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adres</a:t>
            </a:r>
            <a:r>
              <a:rPr lang="lt-LT" altLang="lt-LT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ų skirstymą sudėtingos topologijos tinklams – kitame užsiėmime).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  <a:defRPr/>
            </a:pPr>
            <a:r>
              <a:rPr lang="en-US" altLang="lt-L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Padaliname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t-L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nustatome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t-L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kiekvien</a:t>
            </a:r>
            <a:r>
              <a:rPr lang="lt-LT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en-US" altLang="lt-L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dalies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t-L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pradin</a:t>
            </a:r>
            <a:r>
              <a:rPr lang="lt-LT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į ir galinį adresus</a:t>
            </a:r>
            <a:endParaRPr lang="en-US" altLang="lt-LT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  <a:defRPr/>
            </a:pP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lt-LT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 tinklai po 16</a:t>
            </a:r>
            <a:r>
              <a:rPr lang="lt-LT" altLang="lt-LT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lt-LT" altLang="lt-L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3.2.1.64 – 3.2.1.79    3.2.1.80 – 3.2.1.95</a:t>
            </a:r>
            <a:endParaRPr lang="en-US" altLang="lt-LT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50"/>
              </a:spcBef>
              <a:buClrTx/>
              <a:defRPr/>
            </a:pP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3. P</a:t>
            </a:r>
            <a:r>
              <a:rPr lang="lt-LT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askaičiuojame kaukę. Kaukė visiems potinklio mazgams ta pati.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  <a:defRPr/>
            </a:pP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lt-LT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16 adresų segmentui kaukė </a:t>
            </a:r>
            <a:r>
              <a:rPr lang="lt-LT" altLang="lt-LT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255.255.255.240</a:t>
            </a:r>
            <a:r>
              <a:rPr lang="lt-LT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lt-LT" altLang="lt-LT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(256-16)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  <a:defRPr/>
            </a:pPr>
            <a:r>
              <a:rPr lang="lt-LT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altLang="lt-L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Paskirstome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t-L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adresus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t-L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mazgams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N</a:t>
            </a:r>
            <a:r>
              <a:rPr lang="lt-LT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lt-L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imame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t-L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pirmo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t-L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ir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t-L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pasku</a:t>
            </a:r>
            <a:r>
              <a:rPr lang="lt-LT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lt-L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inio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t-L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adreso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altLang="lt-LT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Komutatoriai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numeri</a:t>
            </a:r>
            <a:r>
              <a:rPr lang="lt-LT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ų neturi. Maršrutizatoriuose skiriame numerius visoms jungtims. </a:t>
            </a:r>
            <a:r>
              <a:rPr lang="en-US" altLang="lt-L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lt-LT" altLang="lt-LT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1B70D54-9D3C-4CD1-B6D3-03C8EDB76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lt-LT" altLang="lt-LT" b="1" dirty="0">
                <a:cs typeface="Times New Roman" panose="02020603050405020304" pitchFamily="18" charset="0"/>
              </a:rPr>
              <a:t>Adresų dalinim</a:t>
            </a:r>
            <a:r>
              <a:rPr lang="en-US" altLang="lt-LT" b="1" dirty="0">
                <a:cs typeface="Times New Roman" panose="02020603050405020304" pitchFamily="18" charset="0"/>
              </a:rPr>
              <a:t>o </a:t>
            </a:r>
            <a:r>
              <a:rPr lang="en-US" altLang="lt-LT" b="1" dirty="0" err="1">
                <a:cs typeface="Times New Roman" panose="02020603050405020304" pitchFamily="18" charset="0"/>
              </a:rPr>
              <a:t>taisykl</a:t>
            </a:r>
            <a:r>
              <a:rPr lang="lt-LT" altLang="lt-LT" b="1" dirty="0">
                <a:cs typeface="Times New Roman" panose="02020603050405020304" pitchFamily="18" charset="0"/>
              </a:rPr>
              <a:t>ės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F0A4BA7-49C3-43C2-9B79-43EAEDB05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1030288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66565" name="TextBox 1">
            <a:extLst>
              <a:ext uri="{FF2B5EF4-FFF2-40B4-BE49-F238E27FC236}">
                <a16:creationId xmlns:a16="http://schemas.microsoft.com/office/drawing/2014/main" id="{432F4F53-36CD-4580-9BD2-52B5C3F8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157413"/>
            <a:ext cx="1595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C00000"/>
                </a:solidFill>
              </a:rPr>
              <a:t>32-27=5, 2</a:t>
            </a:r>
            <a:r>
              <a:rPr lang="en-US" altLang="en-US" sz="1600" b="1" baseline="30000">
                <a:solidFill>
                  <a:srgbClr val="C00000"/>
                </a:solidFill>
              </a:rPr>
              <a:t>5</a:t>
            </a:r>
            <a:r>
              <a:rPr lang="en-US" altLang="en-US" sz="1600" b="1">
                <a:solidFill>
                  <a:srgbClr val="C00000"/>
                </a:solidFill>
              </a:rPr>
              <a:t>=32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0EDEF-654A-462C-9FE3-7DB712D2D72D}"/>
              </a:ext>
            </a:extLst>
          </p:cNvPr>
          <p:cNvSpPr txBox="1"/>
          <p:nvPr/>
        </p:nvSpPr>
        <p:spPr>
          <a:xfrm>
            <a:off x="7308304" y="2174121"/>
            <a:ext cx="68640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n>
                  <a:solidFill>
                    <a:srgbClr val="C00000"/>
                  </a:solidFill>
                </a:ln>
                <a:solidFill>
                  <a:schemeClr val="tx1"/>
                </a:solidFill>
              </a:rPr>
              <a:t>64+31</a:t>
            </a:r>
          </a:p>
        </p:txBody>
      </p:sp>
      <p:cxnSp>
        <p:nvCxnSpPr>
          <p:cNvPr id="66567" name="Straight Arrow Connector 5">
            <a:extLst>
              <a:ext uri="{FF2B5EF4-FFF2-40B4-BE49-F238E27FC236}">
                <a16:creationId xmlns:a16="http://schemas.microsoft.com/office/drawing/2014/main" id="{4BD1CD09-910E-4298-A1C0-2D0001117D4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65438" y="1995488"/>
            <a:ext cx="144462" cy="1889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68" name="Straight Arrow Connector 10">
            <a:extLst>
              <a:ext uri="{FF2B5EF4-FFF2-40B4-BE49-F238E27FC236}">
                <a16:creationId xmlns:a16="http://schemas.microsoft.com/office/drawing/2014/main" id="{951A9F4C-2346-428E-8DE7-0022F9C8A41A}"/>
              </a:ext>
            </a:extLst>
          </p:cNvPr>
          <p:cNvCxnSpPr>
            <a:cxnSpLocks noChangeShapeType="1"/>
            <a:stCxn id="4" idx="0"/>
          </p:cNvCxnSpPr>
          <p:nvPr/>
        </p:nvCxnSpPr>
        <p:spPr bwMode="auto">
          <a:xfrm flipV="1">
            <a:off x="7651750" y="1958975"/>
            <a:ext cx="179388" cy="2159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69" name="Straight Arrow Connector 12">
            <a:extLst>
              <a:ext uri="{FF2B5EF4-FFF2-40B4-BE49-F238E27FC236}">
                <a16:creationId xmlns:a16="http://schemas.microsoft.com/office/drawing/2014/main" id="{75FC86B7-10CC-4A1C-8393-E3DFB9BE9A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85963" y="1995488"/>
            <a:ext cx="142875" cy="2159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70" name="Straight Arrow Connector 15">
            <a:extLst>
              <a:ext uri="{FF2B5EF4-FFF2-40B4-BE49-F238E27FC236}">
                <a16:creationId xmlns:a16="http://schemas.microsoft.com/office/drawing/2014/main" id="{A3697BA0-969D-4B56-A885-B541FCCAB12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11863" y="5084763"/>
            <a:ext cx="325437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71" name="Freeform: Shape 11">
            <a:extLst>
              <a:ext uri="{FF2B5EF4-FFF2-40B4-BE49-F238E27FC236}">
                <a16:creationId xmlns:a16="http://schemas.microsoft.com/office/drawing/2014/main" id="{E7B4AA9C-66FF-4D4E-A155-0DB8C9ABC6D7}"/>
              </a:ext>
            </a:extLst>
          </p:cNvPr>
          <p:cNvSpPr>
            <a:spLocks/>
          </p:cNvSpPr>
          <p:nvPr/>
        </p:nvSpPr>
        <p:spPr bwMode="auto">
          <a:xfrm>
            <a:off x="1712913" y="1601788"/>
            <a:ext cx="4198937" cy="179387"/>
          </a:xfrm>
          <a:custGeom>
            <a:avLst/>
            <a:gdLst>
              <a:gd name="T0" fmla="*/ 31335 w 4199235"/>
              <a:gd name="T1" fmla="*/ 179109 h 179109"/>
              <a:gd name="T2" fmla="*/ 125603 w 4199235"/>
              <a:gd name="T3" fmla="*/ 75414 h 179109"/>
              <a:gd name="T4" fmla="*/ 1040003 w 4199235"/>
              <a:gd name="T5" fmla="*/ 0 h 179109"/>
              <a:gd name="T6" fmla="*/ 3802056 w 4199235"/>
              <a:gd name="T7" fmla="*/ 18853 h 179109"/>
              <a:gd name="T8" fmla="*/ 4179129 w 4199235"/>
              <a:gd name="T9" fmla="*/ 160255 h 179109"/>
              <a:gd name="T10" fmla="*/ 4150848 w 4199235"/>
              <a:gd name="T11" fmla="*/ 169682 h 179109"/>
              <a:gd name="T12" fmla="*/ 4150848 w 4199235"/>
              <a:gd name="T13" fmla="*/ 179109 h 1791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99235" h="179109">
                <a:moveTo>
                  <a:pt x="31335" y="179109"/>
                </a:moveTo>
                <a:cubicBezTo>
                  <a:pt x="-5587" y="142187"/>
                  <a:pt x="-42508" y="105265"/>
                  <a:pt x="125603" y="75414"/>
                </a:cubicBezTo>
                <a:cubicBezTo>
                  <a:pt x="293714" y="45563"/>
                  <a:pt x="1040003" y="0"/>
                  <a:pt x="1040003" y="0"/>
                </a:cubicBezTo>
                <a:lnTo>
                  <a:pt x="3802056" y="18853"/>
                </a:lnTo>
                <a:cubicBezTo>
                  <a:pt x="4325244" y="45562"/>
                  <a:pt x="4179129" y="160255"/>
                  <a:pt x="4179129" y="160255"/>
                </a:cubicBezTo>
                <a:cubicBezTo>
                  <a:pt x="4237261" y="185393"/>
                  <a:pt x="4150848" y="169682"/>
                  <a:pt x="4150848" y="169682"/>
                </a:cubicBezTo>
                <a:cubicBezTo>
                  <a:pt x="4146135" y="172824"/>
                  <a:pt x="4148491" y="175966"/>
                  <a:pt x="4150848" y="179109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167936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>
            <a:extLst>
              <a:ext uri="{FF2B5EF4-FFF2-40B4-BE49-F238E27FC236}">
                <a16:creationId xmlns:a16="http://schemas.microsoft.com/office/drawing/2014/main" id="{C222F018-D2AB-4510-8468-E0D583C07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2511425"/>
            <a:ext cx="70119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400" b="1"/>
              <a:t>Atlikite antrą užduotį nurodytą prat</a:t>
            </a:r>
            <a:r>
              <a:rPr lang="en-US" altLang="lt-LT" sz="2400" b="1"/>
              <a:t>1-x.doc fail</a:t>
            </a:r>
            <a:r>
              <a:rPr lang="lt-LT" altLang="lt-LT" sz="2400" b="1"/>
              <a:t>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>
            <a:extLst>
              <a:ext uri="{FF2B5EF4-FFF2-40B4-BE49-F238E27FC236}">
                <a16:creationId xmlns:a16="http://schemas.microsoft.com/office/drawing/2014/main" id="{25F0D786-2789-4600-9ED4-11383A8BF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9C9E437-7551-4C2C-9E1F-D733BC5E9771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lt-LT" altLang="lt-LT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8750491-DF1E-4EF0-9F49-22DB8FFD8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0660" name="Text Box 3">
            <a:extLst>
              <a:ext uri="{FF2B5EF4-FFF2-40B4-BE49-F238E27FC236}">
                <a16:creationId xmlns:a16="http://schemas.microsoft.com/office/drawing/2014/main" id="{EC5A4FD2-FF1C-4BF8-AA46-DFF1D9E38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49213"/>
            <a:ext cx="66087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lt-LT" b="1">
                <a:latin typeface="Times New Roman" panose="02020603050405020304" pitchFamily="18" charset="0"/>
              </a:rPr>
              <a:t> </a:t>
            </a:r>
            <a:r>
              <a:rPr lang="lt-LT" altLang="lt-LT" b="1">
                <a:latin typeface="Times New Roman" panose="02020603050405020304" pitchFamily="18" charset="0"/>
              </a:rPr>
              <a:t>m</a:t>
            </a:r>
            <a:r>
              <a:rPr lang="en-US" altLang="lt-LT" b="1">
                <a:latin typeface="Times New Roman" panose="02020603050405020304" pitchFamily="18" charset="0"/>
              </a:rPr>
              <a:t>azgo </a:t>
            </a:r>
            <a:r>
              <a:rPr lang="lt-LT" altLang="lt-LT" b="1">
                <a:latin typeface="Times New Roman" panose="02020603050405020304" pitchFamily="18" charset="0"/>
              </a:rPr>
              <a:t>I</a:t>
            </a:r>
            <a:r>
              <a:rPr lang="en-US" altLang="lt-LT" b="1">
                <a:latin typeface="Times New Roman" panose="02020603050405020304" pitchFamily="18" charset="0"/>
              </a:rPr>
              <a:t>P konfig</a:t>
            </a:r>
            <a:r>
              <a:rPr lang="lt-LT" altLang="lt-LT" b="1">
                <a:latin typeface="Times New Roman" panose="02020603050405020304" pitchFamily="18" charset="0"/>
              </a:rPr>
              <a:t>ūracijos parametrai</a:t>
            </a:r>
          </a:p>
        </p:txBody>
      </p:sp>
      <p:sp>
        <p:nvSpPr>
          <p:cNvPr id="70661" name="Text Box 4">
            <a:extLst>
              <a:ext uri="{FF2B5EF4-FFF2-40B4-BE49-F238E27FC236}">
                <a16:creationId xmlns:a16="http://schemas.microsoft.com/office/drawing/2014/main" id="{529137E1-60D6-4FCE-AAFE-C5E5DBAEC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4797425"/>
            <a:ext cx="686911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Konfigūruojant galinį mazgą (pvz. kompiuterį) reikia nurodyti: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IP Address_______________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Netmask    _______________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Gateway    _______________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lt-LT" altLang="lt-LT" sz="1800" b="1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Nurodykite šiuos parametrus kompiuteriui X</a:t>
            </a:r>
          </a:p>
        </p:txBody>
      </p:sp>
      <p:sp>
        <p:nvSpPr>
          <p:cNvPr id="70662" name="Rectangle 5">
            <a:extLst>
              <a:ext uri="{FF2B5EF4-FFF2-40B4-BE49-F238E27FC236}">
                <a16:creationId xmlns:a16="http://schemas.microsoft.com/office/drawing/2014/main" id="{C041A1CE-2F7C-4E1A-BEC7-C6828FAE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268413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grpSp>
        <p:nvGrpSpPr>
          <p:cNvPr id="70663" name="Group 6">
            <a:extLst>
              <a:ext uri="{FF2B5EF4-FFF2-40B4-BE49-F238E27FC236}">
                <a16:creationId xmlns:a16="http://schemas.microsoft.com/office/drawing/2014/main" id="{8C64E949-0FA3-44FD-B6E5-AC7191DB196A}"/>
              </a:ext>
            </a:extLst>
          </p:cNvPr>
          <p:cNvGrpSpPr>
            <a:grpSpLocks/>
          </p:cNvGrpSpPr>
          <p:nvPr/>
        </p:nvGrpSpPr>
        <p:grpSpPr bwMode="auto">
          <a:xfrm>
            <a:off x="969963" y="2541588"/>
            <a:ext cx="366712" cy="290512"/>
            <a:chOff x="611" y="1601"/>
            <a:chExt cx="231" cy="183"/>
          </a:xfrm>
        </p:grpSpPr>
        <p:sp>
          <p:nvSpPr>
            <p:cNvPr id="70775" name="Rectangle 7">
              <a:extLst>
                <a:ext uri="{FF2B5EF4-FFF2-40B4-BE49-F238E27FC236}">
                  <a16:creationId xmlns:a16="http://schemas.microsoft.com/office/drawing/2014/main" id="{9675EC3E-380F-4F42-9996-89230A4D6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1601"/>
              <a:ext cx="135" cy="135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0776" name="Rectangle 8">
              <a:extLst>
                <a:ext uri="{FF2B5EF4-FFF2-40B4-BE49-F238E27FC236}">
                  <a16:creationId xmlns:a16="http://schemas.microsoft.com/office/drawing/2014/main" id="{C9961524-384E-43A3-AD50-A135FC5E1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745"/>
              <a:ext cx="231" cy="39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  <p:grpSp>
        <p:nvGrpSpPr>
          <p:cNvPr id="70664" name="Group 9">
            <a:extLst>
              <a:ext uri="{FF2B5EF4-FFF2-40B4-BE49-F238E27FC236}">
                <a16:creationId xmlns:a16="http://schemas.microsoft.com/office/drawing/2014/main" id="{7018D53B-FDF5-4FA0-BF8C-ED0899FC3003}"/>
              </a:ext>
            </a:extLst>
          </p:cNvPr>
          <p:cNvGrpSpPr>
            <a:grpSpLocks/>
          </p:cNvGrpSpPr>
          <p:nvPr/>
        </p:nvGrpSpPr>
        <p:grpSpPr bwMode="auto">
          <a:xfrm>
            <a:off x="2493963" y="3240088"/>
            <a:ext cx="558800" cy="354012"/>
            <a:chOff x="1571" y="2041"/>
            <a:chExt cx="352" cy="223"/>
          </a:xfrm>
        </p:grpSpPr>
        <p:sp>
          <p:nvSpPr>
            <p:cNvPr id="70773" name="Rectangle 10">
              <a:extLst>
                <a:ext uri="{FF2B5EF4-FFF2-40B4-BE49-F238E27FC236}">
                  <a16:creationId xmlns:a16="http://schemas.microsoft.com/office/drawing/2014/main" id="{48F7FEAF-BBDD-46AB-AD01-718B47B14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2041"/>
              <a:ext cx="207" cy="165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0774" name="Rectangle 11">
              <a:extLst>
                <a:ext uri="{FF2B5EF4-FFF2-40B4-BE49-F238E27FC236}">
                  <a16:creationId xmlns:a16="http://schemas.microsoft.com/office/drawing/2014/main" id="{81667873-16B5-4F0A-84FC-4D3535CA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2216"/>
              <a:ext cx="352" cy="48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  <p:grpSp>
        <p:nvGrpSpPr>
          <p:cNvPr id="70665" name="Group 12">
            <a:extLst>
              <a:ext uri="{FF2B5EF4-FFF2-40B4-BE49-F238E27FC236}">
                <a16:creationId xmlns:a16="http://schemas.microsoft.com/office/drawing/2014/main" id="{00F7BA71-B5A3-4483-A875-CD1B5FC75E62}"/>
              </a:ext>
            </a:extLst>
          </p:cNvPr>
          <p:cNvGrpSpPr>
            <a:grpSpLocks/>
          </p:cNvGrpSpPr>
          <p:nvPr/>
        </p:nvGrpSpPr>
        <p:grpSpPr bwMode="auto">
          <a:xfrm>
            <a:off x="1731963" y="2922588"/>
            <a:ext cx="366712" cy="290512"/>
            <a:chOff x="1091" y="1841"/>
            <a:chExt cx="231" cy="183"/>
          </a:xfrm>
        </p:grpSpPr>
        <p:sp>
          <p:nvSpPr>
            <p:cNvPr id="70771" name="Rectangle 13">
              <a:extLst>
                <a:ext uri="{FF2B5EF4-FFF2-40B4-BE49-F238E27FC236}">
                  <a16:creationId xmlns:a16="http://schemas.microsoft.com/office/drawing/2014/main" id="{984A34E0-58E7-45A6-9F9A-82C7F080A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1841"/>
              <a:ext cx="135" cy="135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0772" name="Rectangle 14">
              <a:extLst>
                <a:ext uri="{FF2B5EF4-FFF2-40B4-BE49-F238E27FC236}">
                  <a16:creationId xmlns:a16="http://schemas.microsoft.com/office/drawing/2014/main" id="{CA657D22-5231-4DE1-9DF6-EBE4BCCBC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1985"/>
              <a:ext cx="231" cy="39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  <p:sp>
        <p:nvSpPr>
          <p:cNvPr id="70666" name="Line 15">
            <a:extLst>
              <a:ext uri="{FF2B5EF4-FFF2-40B4-BE49-F238E27FC236}">
                <a16:creationId xmlns:a16="http://schemas.microsoft.com/office/drawing/2014/main" id="{759E462E-AC08-43A0-BE6E-80A9169E7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4275" y="2058988"/>
            <a:ext cx="996950" cy="4746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7" name="Line 16">
            <a:extLst>
              <a:ext uri="{FF2B5EF4-FFF2-40B4-BE49-F238E27FC236}">
                <a16:creationId xmlns:a16="http://schemas.microsoft.com/office/drawing/2014/main" id="{2E34DEE5-B8E7-4FBB-858E-D427F50A78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6275" y="2058988"/>
            <a:ext cx="523875" cy="8556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Line 17">
            <a:extLst>
              <a:ext uri="{FF2B5EF4-FFF2-40B4-BE49-F238E27FC236}">
                <a16:creationId xmlns:a16="http://schemas.microsoft.com/office/drawing/2014/main" id="{FF38FDC9-5F9F-4DB4-B191-4BFA5446E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8275" y="2058988"/>
            <a:ext cx="49213" cy="12366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669" name="Group 18">
            <a:extLst>
              <a:ext uri="{FF2B5EF4-FFF2-40B4-BE49-F238E27FC236}">
                <a16:creationId xmlns:a16="http://schemas.microsoft.com/office/drawing/2014/main" id="{26142F62-B695-43BA-9B38-D11EA014D481}"/>
              </a:ext>
            </a:extLst>
          </p:cNvPr>
          <p:cNvGrpSpPr>
            <a:grpSpLocks/>
          </p:cNvGrpSpPr>
          <p:nvPr/>
        </p:nvGrpSpPr>
        <p:grpSpPr bwMode="auto">
          <a:xfrm>
            <a:off x="5770563" y="2541588"/>
            <a:ext cx="1890712" cy="1052512"/>
            <a:chOff x="3635" y="1601"/>
            <a:chExt cx="1191" cy="663"/>
          </a:xfrm>
        </p:grpSpPr>
        <p:grpSp>
          <p:nvGrpSpPr>
            <p:cNvPr id="70762" name="Group 19">
              <a:extLst>
                <a:ext uri="{FF2B5EF4-FFF2-40B4-BE49-F238E27FC236}">
                  <a16:creationId xmlns:a16="http://schemas.microsoft.com/office/drawing/2014/main" id="{11E29EAE-6C1F-413C-AB4A-898CD8896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5" y="1601"/>
              <a:ext cx="231" cy="183"/>
              <a:chOff x="3635" y="1601"/>
              <a:chExt cx="231" cy="183"/>
            </a:xfrm>
          </p:grpSpPr>
          <p:sp>
            <p:nvSpPr>
              <p:cNvPr id="70769" name="Rectangle 20">
                <a:extLst>
                  <a:ext uri="{FF2B5EF4-FFF2-40B4-BE49-F238E27FC236}">
                    <a16:creationId xmlns:a16="http://schemas.microsoft.com/office/drawing/2014/main" id="{BCD43C85-598D-4996-8843-ED1732590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601"/>
                <a:ext cx="135" cy="135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70770" name="Rectangle 21">
                <a:extLst>
                  <a:ext uri="{FF2B5EF4-FFF2-40B4-BE49-F238E27FC236}">
                    <a16:creationId xmlns:a16="http://schemas.microsoft.com/office/drawing/2014/main" id="{FF3785CF-E99B-40BF-8080-33EBCF26F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1745"/>
                <a:ext cx="231" cy="39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</p:grpSp>
        <p:grpSp>
          <p:nvGrpSpPr>
            <p:cNvPr id="70763" name="Group 22">
              <a:extLst>
                <a:ext uri="{FF2B5EF4-FFF2-40B4-BE49-F238E27FC236}">
                  <a16:creationId xmlns:a16="http://schemas.microsoft.com/office/drawing/2014/main" id="{4652726A-00EE-4653-BDA4-EDDC2AED2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5" y="2081"/>
              <a:ext cx="231" cy="183"/>
              <a:chOff x="4595" y="2081"/>
              <a:chExt cx="231" cy="183"/>
            </a:xfrm>
          </p:grpSpPr>
          <p:sp>
            <p:nvSpPr>
              <p:cNvPr id="70767" name="Rectangle 23">
                <a:extLst>
                  <a:ext uri="{FF2B5EF4-FFF2-40B4-BE49-F238E27FC236}">
                    <a16:creationId xmlns:a16="http://schemas.microsoft.com/office/drawing/2014/main" id="{2BED83E8-1CF1-4DD8-918C-557CD3EF1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3" y="2081"/>
                <a:ext cx="135" cy="135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70768" name="Rectangle 24">
                <a:extLst>
                  <a:ext uri="{FF2B5EF4-FFF2-40B4-BE49-F238E27FC236}">
                    <a16:creationId xmlns:a16="http://schemas.microsoft.com/office/drawing/2014/main" id="{846C1FB1-EC27-409F-B347-3FF30F450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5" y="2225"/>
                <a:ext cx="231" cy="39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</p:grpSp>
        <p:grpSp>
          <p:nvGrpSpPr>
            <p:cNvPr id="70764" name="Group 25">
              <a:extLst>
                <a:ext uri="{FF2B5EF4-FFF2-40B4-BE49-F238E27FC236}">
                  <a16:creationId xmlns:a16="http://schemas.microsoft.com/office/drawing/2014/main" id="{4B40A18B-9DD8-4C03-84C0-3EC29A7323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5" y="1841"/>
              <a:ext cx="231" cy="183"/>
              <a:chOff x="4115" y="1841"/>
              <a:chExt cx="231" cy="183"/>
            </a:xfrm>
          </p:grpSpPr>
          <p:sp>
            <p:nvSpPr>
              <p:cNvPr id="70765" name="Rectangle 26">
                <a:extLst>
                  <a:ext uri="{FF2B5EF4-FFF2-40B4-BE49-F238E27FC236}">
                    <a16:creationId xmlns:a16="http://schemas.microsoft.com/office/drawing/2014/main" id="{573A47BD-A296-4777-931B-AF1CCA46C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3" y="1841"/>
                <a:ext cx="135" cy="135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70766" name="Rectangle 27">
                <a:extLst>
                  <a:ext uri="{FF2B5EF4-FFF2-40B4-BE49-F238E27FC236}">
                    <a16:creationId xmlns:a16="http://schemas.microsoft.com/office/drawing/2014/main" id="{6F53BC2C-C15C-4DCC-9AB7-61AE488F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" y="1985"/>
                <a:ext cx="231" cy="39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</p:grpSp>
      </p:grpSp>
      <p:sp>
        <p:nvSpPr>
          <p:cNvPr id="70670" name="Line 28">
            <a:extLst>
              <a:ext uri="{FF2B5EF4-FFF2-40B4-BE49-F238E27FC236}">
                <a16:creationId xmlns:a16="http://schemas.microsoft.com/office/drawing/2014/main" id="{EBAF946C-8A26-42E7-B524-B22B32C71D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4875" y="1985963"/>
            <a:ext cx="228600" cy="5476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1" name="Line 29">
            <a:extLst>
              <a:ext uri="{FF2B5EF4-FFF2-40B4-BE49-F238E27FC236}">
                <a16:creationId xmlns:a16="http://schemas.microsoft.com/office/drawing/2014/main" id="{CC565C4A-079D-4762-B6B7-215C86C8A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613" y="1914525"/>
            <a:ext cx="330200" cy="10001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2" name="Line 30">
            <a:extLst>
              <a:ext uri="{FF2B5EF4-FFF2-40B4-BE49-F238E27FC236}">
                <a16:creationId xmlns:a16="http://schemas.microsoft.com/office/drawing/2014/main" id="{00CB08D0-85BE-4892-B6D2-0EDF99ED2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1950" y="1985963"/>
            <a:ext cx="803275" cy="13096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3" name="Line 31">
            <a:extLst>
              <a:ext uri="{FF2B5EF4-FFF2-40B4-BE49-F238E27FC236}">
                <a16:creationId xmlns:a16="http://schemas.microsoft.com/office/drawing/2014/main" id="{77026DE7-9170-47BD-8E5A-C2E47D6CF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843088"/>
            <a:ext cx="1266825" cy="47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4" name="Line 32">
            <a:extLst>
              <a:ext uri="{FF2B5EF4-FFF2-40B4-BE49-F238E27FC236}">
                <a16:creationId xmlns:a16="http://schemas.microsoft.com/office/drawing/2014/main" id="{3E1C9934-B457-4D89-A746-85DF58F9B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3313" y="1770063"/>
            <a:ext cx="14065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675" name="Group 33">
            <a:extLst>
              <a:ext uri="{FF2B5EF4-FFF2-40B4-BE49-F238E27FC236}">
                <a16:creationId xmlns:a16="http://schemas.microsoft.com/office/drawing/2014/main" id="{F1807163-7109-459F-9623-4E451E6EF344}"/>
              </a:ext>
            </a:extLst>
          </p:cNvPr>
          <p:cNvGrpSpPr>
            <a:grpSpLocks/>
          </p:cNvGrpSpPr>
          <p:nvPr/>
        </p:nvGrpSpPr>
        <p:grpSpPr bwMode="auto">
          <a:xfrm>
            <a:off x="4089400" y="1643063"/>
            <a:ext cx="846138" cy="350837"/>
            <a:chOff x="2576" y="1035"/>
            <a:chExt cx="533" cy="221"/>
          </a:xfrm>
        </p:grpSpPr>
        <p:sp>
          <p:nvSpPr>
            <p:cNvPr id="70740" name="Oval 34">
              <a:extLst>
                <a:ext uri="{FF2B5EF4-FFF2-40B4-BE49-F238E27FC236}">
                  <a16:creationId xmlns:a16="http://schemas.microsoft.com/office/drawing/2014/main" id="{A4B34140-B062-449E-9EE3-B8917B9DC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133"/>
              <a:ext cx="520" cy="123"/>
            </a:xfrm>
            <a:prstGeom prst="ellipse">
              <a:avLst/>
            </a:prstGeom>
            <a:solidFill>
              <a:srgbClr val="0078AA"/>
            </a:solidFill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0741" name="Rectangle 35">
              <a:extLst>
                <a:ext uri="{FF2B5EF4-FFF2-40B4-BE49-F238E27FC236}">
                  <a16:creationId xmlns:a16="http://schemas.microsoft.com/office/drawing/2014/main" id="{14F427F6-E9C1-466D-B411-16C9CB6CF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104"/>
              <a:ext cx="525" cy="90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0742" name="Rectangle 36">
              <a:extLst>
                <a:ext uri="{FF2B5EF4-FFF2-40B4-BE49-F238E27FC236}">
                  <a16:creationId xmlns:a16="http://schemas.microsoft.com/office/drawing/2014/main" id="{5614BE9A-BAE4-434D-8BD1-0F80E5D78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104"/>
              <a:ext cx="525" cy="90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0743" name="Oval 37">
              <a:extLst>
                <a:ext uri="{FF2B5EF4-FFF2-40B4-BE49-F238E27FC236}">
                  <a16:creationId xmlns:a16="http://schemas.microsoft.com/office/drawing/2014/main" id="{80BC65CB-4AC1-449B-86F5-E6041BD2C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035"/>
              <a:ext cx="520" cy="123"/>
            </a:xfrm>
            <a:prstGeom prst="ellipse">
              <a:avLst/>
            </a:prstGeom>
            <a:solidFill>
              <a:srgbClr val="00B4FF"/>
            </a:solidFill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0744" name="Freeform 38">
              <a:extLst>
                <a:ext uri="{FF2B5EF4-FFF2-40B4-BE49-F238E27FC236}">
                  <a16:creationId xmlns:a16="http://schemas.microsoft.com/office/drawing/2014/main" id="{0566AA4F-8BB6-4CD2-A467-0E1A65808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053"/>
              <a:ext cx="166" cy="36"/>
            </a:xfrm>
            <a:custGeom>
              <a:avLst/>
              <a:gdLst>
                <a:gd name="T0" fmla="*/ 0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1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0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53"/>
                  </a:moveTo>
                  <a:lnTo>
                    <a:pt x="45" y="68"/>
                  </a:lnTo>
                  <a:lnTo>
                    <a:pt x="157" y="23"/>
                  </a:lnTo>
                  <a:lnTo>
                    <a:pt x="206" y="37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2" y="1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45" name="Freeform 39">
              <a:extLst>
                <a:ext uri="{FF2B5EF4-FFF2-40B4-BE49-F238E27FC236}">
                  <a16:creationId xmlns:a16="http://schemas.microsoft.com/office/drawing/2014/main" id="{F400A9BF-59C0-4952-9714-C7D7A3AF7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053"/>
              <a:ext cx="166" cy="36"/>
            </a:xfrm>
            <a:custGeom>
              <a:avLst/>
              <a:gdLst>
                <a:gd name="T0" fmla="*/ 0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1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0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53"/>
                  </a:moveTo>
                  <a:lnTo>
                    <a:pt x="45" y="68"/>
                  </a:lnTo>
                  <a:lnTo>
                    <a:pt x="157" y="23"/>
                  </a:lnTo>
                  <a:lnTo>
                    <a:pt x="206" y="37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2" y="1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46" name="Freeform 40">
              <a:extLst>
                <a:ext uri="{FF2B5EF4-FFF2-40B4-BE49-F238E27FC236}">
                  <a16:creationId xmlns:a16="http://schemas.microsoft.com/office/drawing/2014/main" id="{4892BFC6-BA91-4BE0-BD3D-BF6A637D4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1104"/>
              <a:ext cx="164" cy="38"/>
            </a:xfrm>
            <a:custGeom>
              <a:avLst/>
              <a:gdLst>
                <a:gd name="T0" fmla="*/ 1 w 206"/>
                <a:gd name="T1" fmla="*/ 1 h 73"/>
                <a:gd name="T2" fmla="*/ 1 w 206"/>
                <a:gd name="T3" fmla="*/ 0 h 73"/>
                <a:gd name="T4" fmla="*/ 1 w 206"/>
                <a:gd name="T5" fmla="*/ 1 h 73"/>
                <a:gd name="T6" fmla="*/ 0 w 206"/>
                <a:gd name="T7" fmla="*/ 1 h 73"/>
                <a:gd name="T8" fmla="*/ 1 w 206"/>
                <a:gd name="T9" fmla="*/ 1 h 73"/>
                <a:gd name="T10" fmla="*/ 1 w 206"/>
                <a:gd name="T11" fmla="*/ 1 h 73"/>
                <a:gd name="T12" fmla="*/ 1 w 206"/>
                <a:gd name="T13" fmla="*/ 1 h 73"/>
                <a:gd name="T14" fmla="*/ 1 w 206"/>
                <a:gd name="T15" fmla="*/ 1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73"/>
                <a:gd name="T26" fmla="*/ 206 w 206"/>
                <a:gd name="T27" fmla="*/ 73 h 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73">
                  <a:moveTo>
                    <a:pt x="206" y="14"/>
                  </a:moveTo>
                  <a:lnTo>
                    <a:pt x="161" y="0"/>
                  </a:lnTo>
                  <a:lnTo>
                    <a:pt x="54" y="45"/>
                  </a:lnTo>
                  <a:lnTo>
                    <a:pt x="0" y="30"/>
                  </a:lnTo>
                  <a:lnTo>
                    <a:pt x="26" y="73"/>
                  </a:lnTo>
                  <a:lnTo>
                    <a:pt x="161" y="73"/>
                  </a:lnTo>
                  <a:lnTo>
                    <a:pt x="103" y="57"/>
                  </a:lnTo>
                  <a:lnTo>
                    <a:pt x="20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47" name="Freeform 41">
              <a:extLst>
                <a:ext uri="{FF2B5EF4-FFF2-40B4-BE49-F238E27FC236}">
                  <a16:creationId xmlns:a16="http://schemas.microsoft.com/office/drawing/2014/main" id="{A9274DDD-935A-4E22-B184-465BCBFC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1104"/>
              <a:ext cx="164" cy="38"/>
            </a:xfrm>
            <a:custGeom>
              <a:avLst/>
              <a:gdLst>
                <a:gd name="T0" fmla="*/ 1 w 206"/>
                <a:gd name="T1" fmla="*/ 1 h 73"/>
                <a:gd name="T2" fmla="*/ 1 w 206"/>
                <a:gd name="T3" fmla="*/ 0 h 73"/>
                <a:gd name="T4" fmla="*/ 1 w 206"/>
                <a:gd name="T5" fmla="*/ 1 h 73"/>
                <a:gd name="T6" fmla="*/ 0 w 206"/>
                <a:gd name="T7" fmla="*/ 1 h 73"/>
                <a:gd name="T8" fmla="*/ 1 w 206"/>
                <a:gd name="T9" fmla="*/ 1 h 73"/>
                <a:gd name="T10" fmla="*/ 1 w 206"/>
                <a:gd name="T11" fmla="*/ 1 h 73"/>
                <a:gd name="T12" fmla="*/ 1 w 206"/>
                <a:gd name="T13" fmla="*/ 1 h 73"/>
                <a:gd name="T14" fmla="*/ 1 w 206"/>
                <a:gd name="T15" fmla="*/ 1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73"/>
                <a:gd name="T26" fmla="*/ 206 w 206"/>
                <a:gd name="T27" fmla="*/ 73 h 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73">
                  <a:moveTo>
                    <a:pt x="206" y="14"/>
                  </a:moveTo>
                  <a:lnTo>
                    <a:pt x="161" y="0"/>
                  </a:lnTo>
                  <a:lnTo>
                    <a:pt x="54" y="45"/>
                  </a:lnTo>
                  <a:lnTo>
                    <a:pt x="0" y="30"/>
                  </a:lnTo>
                  <a:lnTo>
                    <a:pt x="26" y="73"/>
                  </a:lnTo>
                  <a:lnTo>
                    <a:pt x="161" y="73"/>
                  </a:lnTo>
                  <a:lnTo>
                    <a:pt x="103" y="57"/>
                  </a:lnTo>
                  <a:lnTo>
                    <a:pt x="20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48" name="Freeform 42">
              <a:extLst>
                <a:ext uri="{FF2B5EF4-FFF2-40B4-BE49-F238E27FC236}">
                  <a16:creationId xmlns:a16="http://schemas.microsoft.com/office/drawing/2014/main" id="{DA87EB0B-27A2-4FEB-80FC-29D9DF12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1052"/>
              <a:ext cx="166" cy="33"/>
            </a:xfrm>
            <a:custGeom>
              <a:avLst/>
              <a:gdLst>
                <a:gd name="T0" fmla="*/ 0 w 206"/>
                <a:gd name="T1" fmla="*/ 0 h 68"/>
                <a:gd name="T2" fmla="*/ 1 w 206"/>
                <a:gd name="T3" fmla="*/ 0 h 68"/>
                <a:gd name="T4" fmla="*/ 1 w 206"/>
                <a:gd name="T5" fmla="*/ 0 h 68"/>
                <a:gd name="T6" fmla="*/ 1 w 206"/>
                <a:gd name="T7" fmla="*/ 0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0 h 68"/>
                <a:gd name="T14" fmla="*/ 0 w 206"/>
                <a:gd name="T15" fmla="*/ 0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14"/>
                  </a:moveTo>
                  <a:lnTo>
                    <a:pt x="45" y="0"/>
                  </a:lnTo>
                  <a:lnTo>
                    <a:pt x="157" y="41"/>
                  </a:lnTo>
                  <a:lnTo>
                    <a:pt x="206" y="30"/>
                  </a:lnTo>
                  <a:lnTo>
                    <a:pt x="180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49" name="Freeform 43">
              <a:extLst>
                <a:ext uri="{FF2B5EF4-FFF2-40B4-BE49-F238E27FC236}">
                  <a16:creationId xmlns:a16="http://schemas.microsoft.com/office/drawing/2014/main" id="{4508BAD8-FD44-42D0-B41C-54B728762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1052"/>
              <a:ext cx="166" cy="33"/>
            </a:xfrm>
            <a:custGeom>
              <a:avLst/>
              <a:gdLst>
                <a:gd name="T0" fmla="*/ 0 w 206"/>
                <a:gd name="T1" fmla="*/ 0 h 68"/>
                <a:gd name="T2" fmla="*/ 1 w 206"/>
                <a:gd name="T3" fmla="*/ 0 h 68"/>
                <a:gd name="T4" fmla="*/ 1 w 206"/>
                <a:gd name="T5" fmla="*/ 0 h 68"/>
                <a:gd name="T6" fmla="*/ 1 w 206"/>
                <a:gd name="T7" fmla="*/ 0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0 h 68"/>
                <a:gd name="T14" fmla="*/ 0 w 206"/>
                <a:gd name="T15" fmla="*/ 0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14"/>
                  </a:moveTo>
                  <a:lnTo>
                    <a:pt x="45" y="0"/>
                  </a:lnTo>
                  <a:lnTo>
                    <a:pt x="157" y="41"/>
                  </a:lnTo>
                  <a:lnTo>
                    <a:pt x="206" y="30"/>
                  </a:lnTo>
                  <a:lnTo>
                    <a:pt x="180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50" name="Freeform 44">
              <a:extLst>
                <a:ext uri="{FF2B5EF4-FFF2-40B4-BE49-F238E27FC236}">
                  <a16:creationId xmlns:a16="http://schemas.microsoft.com/office/drawing/2014/main" id="{314C7187-9DEC-435C-A294-97DBCA807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109"/>
              <a:ext cx="165" cy="35"/>
            </a:xfrm>
            <a:custGeom>
              <a:avLst/>
              <a:gdLst>
                <a:gd name="T0" fmla="*/ 1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0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1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206" y="53"/>
                  </a:moveTo>
                  <a:lnTo>
                    <a:pt x="162" y="68"/>
                  </a:lnTo>
                  <a:lnTo>
                    <a:pt x="53" y="22"/>
                  </a:lnTo>
                  <a:lnTo>
                    <a:pt x="0" y="37"/>
                  </a:lnTo>
                  <a:lnTo>
                    <a:pt x="27" y="0"/>
                  </a:lnTo>
                  <a:lnTo>
                    <a:pt x="162" y="0"/>
                  </a:lnTo>
                  <a:lnTo>
                    <a:pt x="104" y="10"/>
                  </a:lnTo>
                  <a:lnTo>
                    <a:pt x="20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51" name="Freeform 45">
              <a:extLst>
                <a:ext uri="{FF2B5EF4-FFF2-40B4-BE49-F238E27FC236}">
                  <a16:creationId xmlns:a16="http://schemas.microsoft.com/office/drawing/2014/main" id="{ECCDE0DE-215B-441E-9164-7F1060FE7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109"/>
              <a:ext cx="165" cy="35"/>
            </a:xfrm>
            <a:custGeom>
              <a:avLst/>
              <a:gdLst>
                <a:gd name="T0" fmla="*/ 1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0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1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206" y="53"/>
                  </a:moveTo>
                  <a:lnTo>
                    <a:pt x="162" y="68"/>
                  </a:lnTo>
                  <a:lnTo>
                    <a:pt x="53" y="22"/>
                  </a:lnTo>
                  <a:lnTo>
                    <a:pt x="0" y="37"/>
                  </a:lnTo>
                  <a:lnTo>
                    <a:pt x="27" y="0"/>
                  </a:lnTo>
                  <a:lnTo>
                    <a:pt x="162" y="0"/>
                  </a:lnTo>
                  <a:lnTo>
                    <a:pt x="104" y="10"/>
                  </a:lnTo>
                  <a:lnTo>
                    <a:pt x="20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52" name="Freeform 46">
              <a:extLst>
                <a:ext uri="{FF2B5EF4-FFF2-40B4-BE49-F238E27FC236}">
                  <a16:creationId xmlns:a16="http://schemas.microsoft.com/office/drawing/2014/main" id="{E8049443-69F0-4947-95C9-B0B4B02E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1056"/>
              <a:ext cx="166" cy="35"/>
            </a:xfrm>
            <a:custGeom>
              <a:avLst/>
              <a:gdLst>
                <a:gd name="T0" fmla="*/ 0 w 208"/>
                <a:gd name="T1" fmla="*/ 0 h 69"/>
                <a:gd name="T2" fmla="*/ 0 w 208"/>
                <a:gd name="T3" fmla="*/ 0 h 69"/>
                <a:gd name="T4" fmla="*/ 0 w 208"/>
                <a:gd name="T5" fmla="*/ 0 h 69"/>
                <a:gd name="T6" fmla="*/ 0 w 208"/>
                <a:gd name="T7" fmla="*/ 0 h 69"/>
                <a:gd name="T8" fmla="*/ 0 w 208"/>
                <a:gd name="T9" fmla="*/ 0 h 69"/>
                <a:gd name="T10" fmla="*/ 0 w 208"/>
                <a:gd name="T11" fmla="*/ 0 h 69"/>
                <a:gd name="T12" fmla="*/ 0 w 208"/>
                <a:gd name="T13" fmla="*/ 0 h 69"/>
                <a:gd name="T14" fmla="*/ 0 w 208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9"/>
                <a:gd name="T26" fmla="*/ 208 w 208"/>
                <a:gd name="T27" fmla="*/ 69 h 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9">
                  <a:moveTo>
                    <a:pt x="0" y="54"/>
                  </a:moveTo>
                  <a:lnTo>
                    <a:pt x="46" y="69"/>
                  </a:lnTo>
                  <a:lnTo>
                    <a:pt x="158" y="23"/>
                  </a:lnTo>
                  <a:lnTo>
                    <a:pt x="208" y="38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4" y="1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53" name="Freeform 47">
              <a:extLst>
                <a:ext uri="{FF2B5EF4-FFF2-40B4-BE49-F238E27FC236}">
                  <a16:creationId xmlns:a16="http://schemas.microsoft.com/office/drawing/2014/main" id="{C3AC7A7E-9476-495F-B31A-8AB5C0DBE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1056"/>
              <a:ext cx="166" cy="35"/>
            </a:xfrm>
            <a:custGeom>
              <a:avLst/>
              <a:gdLst>
                <a:gd name="T0" fmla="*/ 0 w 208"/>
                <a:gd name="T1" fmla="*/ 0 h 69"/>
                <a:gd name="T2" fmla="*/ 0 w 208"/>
                <a:gd name="T3" fmla="*/ 0 h 69"/>
                <a:gd name="T4" fmla="*/ 0 w 208"/>
                <a:gd name="T5" fmla="*/ 0 h 69"/>
                <a:gd name="T6" fmla="*/ 0 w 208"/>
                <a:gd name="T7" fmla="*/ 0 h 69"/>
                <a:gd name="T8" fmla="*/ 0 w 208"/>
                <a:gd name="T9" fmla="*/ 0 h 69"/>
                <a:gd name="T10" fmla="*/ 0 w 208"/>
                <a:gd name="T11" fmla="*/ 0 h 69"/>
                <a:gd name="T12" fmla="*/ 0 w 208"/>
                <a:gd name="T13" fmla="*/ 0 h 69"/>
                <a:gd name="T14" fmla="*/ 0 w 208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9"/>
                <a:gd name="T26" fmla="*/ 208 w 208"/>
                <a:gd name="T27" fmla="*/ 69 h 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9">
                  <a:moveTo>
                    <a:pt x="0" y="54"/>
                  </a:moveTo>
                  <a:lnTo>
                    <a:pt x="46" y="69"/>
                  </a:lnTo>
                  <a:lnTo>
                    <a:pt x="158" y="23"/>
                  </a:lnTo>
                  <a:lnTo>
                    <a:pt x="208" y="38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4" y="1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54" name="Freeform 48">
              <a:extLst>
                <a:ext uri="{FF2B5EF4-FFF2-40B4-BE49-F238E27FC236}">
                  <a16:creationId xmlns:a16="http://schemas.microsoft.com/office/drawing/2014/main" id="{FA3B7232-4B0A-4652-9A35-7EAEE18C3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1108"/>
              <a:ext cx="165" cy="36"/>
            </a:xfrm>
            <a:custGeom>
              <a:avLst/>
              <a:gdLst>
                <a:gd name="T0" fmla="*/ 1 w 207"/>
                <a:gd name="T1" fmla="*/ 0 h 72"/>
                <a:gd name="T2" fmla="*/ 1 w 207"/>
                <a:gd name="T3" fmla="*/ 0 h 72"/>
                <a:gd name="T4" fmla="*/ 1 w 207"/>
                <a:gd name="T5" fmla="*/ 0 h 72"/>
                <a:gd name="T6" fmla="*/ 0 w 207"/>
                <a:gd name="T7" fmla="*/ 0 h 72"/>
                <a:gd name="T8" fmla="*/ 1 w 207"/>
                <a:gd name="T9" fmla="*/ 0 h 72"/>
                <a:gd name="T10" fmla="*/ 1 w 207"/>
                <a:gd name="T11" fmla="*/ 0 h 72"/>
                <a:gd name="T12" fmla="*/ 1 w 207"/>
                <a:gd name="T13" fmla="*/ 0 h 72"/>
                <a:gd name="T14" fmla="*/ 1 w 207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7"/>
                <a:gd name="T25" fmla="*/ 0 h 72"/>
                <a:gd name="T26" fmla="*/ 207 w 207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7" h="72">
                  <a:moveTo>
                    <a:pt x="207" y="14"/>
                  </a:moveTo>
                  <a:lnTo>
                    <a:pt x="161" y="0"/>
                  </a:lnTo>
                  <a:lnTo>
                    <a:pt x="53" y="45"/>
                  </a:lnTo>
                  <a:lnTo>
                    <a:pt x="0" y="30"/>
                  </a:lnTo>
                  <a:lnTo>
                    <a:pt x="27" y="72"/>
                  </a:lnTo>
                  <a:lnTo>
                    <a:pt x="161" y="72"/>
                  </a:lnTo>
                  <a:lnTo>
                    <a:pt x="102" y="57"/>
                  </a:lnTo>
                  <a:lnTo>
                    <a:pt x="20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55" name="Freeform 49">
              <a:extLst>
                <a:ext uri="{FF2B5EF4-FFF2-40B4-BE49-F238E27FC236}">
                  <a16:creationId xmlns:a16="http://schemas.microsoft.com/office/drawing/2014/main" id="{D512E5F4-D8EB-47C2-B462-80B9C4C86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1108"/>
              <a:ext cx="165" cy="36"/>
            </a:xfrm>
            <a:custGeom>
              <a:avLst/>
              <a:gdLst>
                <a:gd name="T0" fmla="*/ 1 w 207"/>
                <a:gd name="T1" fmla="*/ 0 h 72"/>
                <a:gd name="T2" fmla="*/ 1 w 207"/>
                <a:gd name="T3" fmla="*/ 0 h 72"/>
                <a:gd name="T4" fmla="*/ 1 w 207"/>
                <a:gd name="T5" fmla="*/ 0 h 72"/>
                <a:gd name="T6" fmla="*/ 0 w 207"/>
                <a:gd name="T7" fmla="*/ 0 h 72"/>
                <a:gd name="T8" fmla="*/ 1 w 207"/>
                <a:gd name="T9" fmla="*/ 0 h 72"/>
                <a:gd name="T10" fmla="*/ 1 w 207"/>
                <a:gd name="T11" fmla="*/ 0 h 72"/>
                <a:gd name="T12" fmla="*/ 1 w 207"/>
                <a:gd name="T13" fmla="*/ 0 h 72"/>
                <a:gd name="T14" fmla="*/ 1 w 207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7"/>
                <a:gd name="T25" fmla="*/ 0 h 72"/>
                <a:gd name="T26" fmla="*/ 207 w 207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7" h="72">
                  <a:moveTo>
                    <a:pt x="207" y="14"/>
                  </a:moveTo>
                  <a:lnTo>
                    <a:pt x="161" y="0"/>
                  </a:lnTo>
                  <a:lnTo>
                    <a:pt x="53" y="45"/>
                  </a:lnTo>
                  <a:lnTo>
                    <a:pt x="0" y="30"/>
                  </a:lnTo>
                  <a:lnTo>
                    <a:pt x="27" y="72"/>
                  </a:lnTo>
                  <a:lnTo>
                    <a:pt x="161" y="72"/>
                  </a:lnTo>
                  <a:lnTo>
                    <a:pt x="102" y="57"/>
                  </a:lnTo>
                  <a:lnTo>
                    <a:pt x="20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56" name="Freeform 50">
              <a:extLst>
                <a:ext uri="{FF2B5EF4-FFF2-40B4-BE49-F238E27FC236}">
                  <a16:creationId xmlns:a16="http://schemas.microsoft.com/office/drawing/2014/main" id="{3EFC48C7-6B93-4DD3-BB4A-971E161CD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1053"/>
              <a:ext cx="163" cy="36"/>
            </a:xfrm>
            <a:custGeom>
              <a:avLst/>
              <a:gdLst>
                <a:gd name="T0" fmla="*/ 0 w 205"/>
                <a:gd name="T1" fmla="*/ 1 h 68"/>
                <a:gd name="T2" fmla="*/ 1 w 205"/>
                <a:gd name="T3" fmla="*/ 0 h 68"/>
                <a:gd name="T4" fmla="*/ 1 w 205"/>
                <a:gd name="T5" fmla="*/ 1 h 68"/>
                <a:gd name="T6" fmla="*/ 1 w 205"/>
                <a:gd name="T7" fmla="*/ 1 h 68"/>
                <a:gd name="T8" fmla="*/ 1 w 205"/>
                <a:gd name="T9" fmla="*/ 1 h 68"/>
                <a:gd name="T10" fmla="*/ 1 w 205"/>
                <a:gd name="T11" fmla="*/ 1 h 68"/>
                <a:gd name="T12" fmla="*/ 1 w 205"/>
                <a:gd name="T13" fmla="*/ 1 h 68"/>
                <a:gd name="T14" fmla="*/ 0 w 205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5"/>
                <a:gd name="T25" fmla="*/ 0 h 68"/>
                <a:gd name="T26" fmla="*/ 205 w 205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5" h="68">
                  <a:moveTo>
                    <a:pt x="0" y="15"/>
                  </a:moveTo>
                  <a:lnTo>
                    <a:pt x="45" y="0"/>
                  </a:lnTo>
                  <a:lnTo>
                    <a:pt x="156" y="41"/>
                  </a:lnTo>
                  <a:lnTo>
                    <a:pt x="205" y="31"/>
                  </a:lnTo>
                  <a:lnTo>
                    <a:pt x="179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57" name="Freeform 51">
              <a:extLst>
                <a:ext uri="{FF2B5EF4-FFF2-40B4-BE49-F238E27FC236}">
                  <a16:creationId xmlns:a16="http://schemas.microsoft.com/office/drawing/2014/main" id="{48C9F37B-64AD-4DD1-AE3E-2EB380DF1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1053"/>
              <a:ext cx="163" cy="36"/>
            </a:xfrm>
            <a:custGeom>
              <a:avLst/>
              <a:gdLst>
                <a:gd name="T0" fmla="*/ 0 w 205"/>
                <a:gd name="T1" fmla="*/ 1 h 68"/>
                <a:gd name="T2" fmla="*/ 1 w 205"/>
                <a:gd name="T3" fmla="*/ 0 h 68"/>
                <a:gd name="T4" fmla="*/ 1 w 205"/>
                <a:gd name="T5" fmla="*/ 1 h 68"/>
                <a:gd name="T6" fmla="*/ 1 w 205"/>
                <a:gd name="T7" fmla="*/ 1 h 68"/>
                <a:gd name="T8" fmla="*/ 1 w 205"/>
                <a:gd name="T9" fmla="*/ 1 h 68"/>
                <a:gd name="T10" fmla="*/ 1 w 205"/>
                <a:gd name="T11" fmla="*/ 1 h 68"/>
                <a:gd name="T12" fmla="*/ 1 w 205"/>
                <a:gd name="T13" fmla="*/ 1 h 68"/>
                <a:gd name="T14" fmla="*/ 0 w 205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5"/>
                <a:gd name="T25" fmla="*/ 0 h 68"/>
                <a:gd name="T26" fmla="*/ 205 w 205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5" h="68">
                  <a:moveTo>
                    <a:pt x="0" y="15"/>
                  </a:moveTo>
                  <a:lnTo>
                    <a:pt x="45" y="0"/>
                  </a:lnTo>
                  <a:lnTo>
                    <a:pt x="156" y="41"/>
                  </a:lnTo>
                  <a:lnTo>
                    <a:pt x="205" y="31"/>
                  </a:lnTo>
                  <a:lnTo>
                    <a:pt x="179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58" name="Freeform 52">
              <a:extLst>
                <a:ext uri="{FF2B5EF4-FFF2-40B4-BE49-F238E27FC236}">
                  <a16:creationId xmlns:a16="http://schemas.microsoft.com/office/drawing/2014/main" id="{694D7458-AF0E-40B4-A9D8-2F8623F5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112"/>
              <a:ext cx="166" cy="35"/>
            </a:xfrm>
            <a:custGeom>
              <a:avLst/>
              <a:gdLst>
                <a:gd name="T0" fmla="*/ 0 w 208"/>
                <a:gd name="T1" fmla="*/ 1 h 68"/>
                <a:gd name="T2" fmla="*/ 0 w 208"/>
                <a:gd name="T3" fmla="*/ 1 h 68"/>
                <a:gd name="T4" fmla="*/ 0 w 208"/>
                <a:gd name="T5" fmla="*/ 1 h 68"/>
                <a:gd name="T6" fmla="*/ 0 w 208"/>
                <a:gd name="T7" fmla="*/ 1 h 68"/>
                <a:gd name="T8" fmla="*/ 0 w 208"/>
                <a:gd name="T9" fmla="*/ 0 h 68"/>
                <a:gd name="T10" fmla="*/ 0 w 208"/>
                <a:gd name="T11" fmla="*/ 0 h 68"/>
                <a:gd name="T12" fmla="*/ 0 w 208"/>
                <a:gd name="T13" fmla="*/ 1 h 68"/>
                <a:gd name="T14" fmla="*/ 0 w 208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8"/>
                <a:gd name="T26" fmla="*/ 208 w 208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8">
                  <a:moveTo>
                    <a:pt x="208" y="54"/>
                  </a:moveTo>
                  <a:lnTo>
                    <a:pt x="162" y="68"/>
                  </a:lnTo>
                  <a:lnTo>
                    <a:pt x="54" y="23"/>
                  </a:lnTo>
                  <a:lnTo>
                    <a:pt x="0" y="38"/>
                  </a:lnTo>
                  <a:lnTo>
                    <a:pt x="28" y="0"/>
                  </a:lnTo>
                  <a:lnTo>
                    <a:pt x="162" y="0"/>
                  </a:lnTo>
                  <a:lnTo>
                    <a:pt x="104" y="11"/>
                  </a:lnTo>
                  <a:lnTo>
                    <a:pt x="20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59" name="Freeform 53">
              <a:extLst>
                <a:ext uri="{FF2B5EF4-FFF2-40B4-BE49-F238E27FC236}">
                  <a16:creationId xmlns:a16="http://schemas.microsoft.com/office/drawing/2014/main" id="{61BEB029-EC29-4C54-B35A-DFCF88D85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1112"/>
              <a:ext cx="166" cy="35"/>
            </a:xfrm>
            <a:custGeom>
              <a:avLst/>
              <a:gdLst>
                <a:gd name="T0" fmla="*/ 0 w 208"/>
                <a:gd name="T1" fmla="*/ 1 h 68"/>
                <a:gd name="T2" fmla="*/ 0 w 208"/>
                <a:gd name="T3" fmla="*/ 1 h 68"/>
                <a:gd name="T4" fmla="*/ 0 w 208"/>
                <a:gd name="T5" fmla="*/ 1 h 68"/>
                <a:gd name="T6" fmla="*/ 0 w 208"/>
                <a:gd name="T7" fmla="*/ 1 h 68"/>
                <a:gd name="T8" fmla="*/ 0 w 208"/>
                <a:gd name="T9" fmla="*/ 0 h 68"/>
                <a:gd name="T10" fmla="*/ 0 w 208"/>
                <a:gd name="T11" fmla="*/ 0 h 68"/>
                <a:gd name="T12" fmla="*/ 0 w 208"/>
                <a:gd name="T13" fmla="*/ 1 h 68"/>
                <a:gd name="T14" fmla="*/ 0 w 208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8"/>
                <a:gd name="T26" fmla="*/ 208 w 208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8">
                  <a:moveTo>
                    <a:pt x="208" y="54"/>
                  </a:moveTo>
                  <a:lnTo>
                    <a:pt x="162" y="68"/>
                  </a:lnTo>
                  <a:lnTo>
                    <a:pt x="54" y="23"/>
                  </a:lnTo>
                  <a:lnTo>
                    <a:pt x="0" y="38"/>
                  </a:lnTo>
                  <a:lnTo>
                    <a:pt x="28" y="0"/>
                  </a:lnTo>
                  <a:lnTo>
                    <a:pt x="162" y="0"/>
                  </a:lnTo>
                  <a:lnTo>
                    <a:pt x="104" y="11"/>
                  </a:lnTo>
                  <a:lnTo>
                    <a:pt x="20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60" name="Line 54">
              <a:extLst>
                <a:ext uri="{FF2B5EF4-FFF2-40B4-BE49-F238E27FC236}">
                  <a16:creationId xmlns:a16="http://schemas.microsoft.com/office/drawing/2014/main" id="{AE8BCEEE-FE92-4A9A-8F46-FC4696EB2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1102"/>
              <a:ext cx="0" cy="88"/>
            </a:xfrm>
            <a:prstGeom prst="line">
              <a:avLst/>
            </a:prstGeom>
            <a:noFill/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1" name="Line 55">
              <a:extLst>
                <a:ext uri="{FF2B5EF4-FFF2-40B4-BE49-F238E27FC236}">
                  <a16:creationId xmlns:a16="http://schemas.microsoft.com/office/drawing/2014/main" id="{2286A1FB-F874-477D-8F13-7E3BDDFCB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0" y="1102"/>
              <a:ext cx="0" cy="88"/>
            </a:xfrm>
            <a:prstGeom prst="line">
              <a:avLst/>
            </a:prstGeom>
            <a:noFill/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76" name="Group 56">
            <a:extLst>
              <a:ext uri="{FF2B5EF4-FFF2-40B4-BE49-F238E27FC236}">
                <a16:creationId xmlns:a16="http://schemas.microsoft.com/office/drawing/2014/main" id="{468CDB64-E4A5-4B00-89CE-35E81996C3EC}"/>
              </a:ext>
            </a:extLst>
          </p:cNvPr>
          <p:cNvGrpSpPr>
            <a:grpSpLocks/>
          </p:cNvGrpSpPr>
          <p:nvPr/>
        </p:nvGrpSpPr>
        <p:grpSpPr bwMode="auto">
          <a:xfrm>
            <a:off x="6207125" y="1627188"/>
            <a:ext cx="661988" cy="346075"/>
            <a:chOff x="3910" y="1025"/>
            <a:chExt cx="417" cy="218"/>
          </a:xfrm>
        </p:grpSpPr>
        <p:sp>
          <p:nvSpPr>
            <p:cNvPr id="70718" name="Rectangle 57">
              <a:extLst>
                <a:ext uri="{FF2B5EF4-FFF2-40B4-BE49-F238E27FC236}">
                  <a16:creationId xmlns:a16="http://schemas.microsoft.com/office/drawing/2014/main" id="{811C38AF-A572-4180-BF0B-8AC40628F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148"/>
              <a:ext cx="318" cy="95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0719" name="Rectangle 58">
              <a:extLst>
                <a:ext uri="{FF2B5EF4-FFF2-40B4-BE49-F238E27FC236}">
                  <a16:creationId xmlns:a16="http://schemas.microsoft.com/office/drawing/2014/main" id="{85A1374D-C51E-4429-BC10-514A3DB6A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1150"/>
              <a:ext cx="316" cy="91"/>
            </a:xfrm>
            <a:prstGeom prst="rect">
              <a:avLst/>
            </a:prstGeom>
            <a:solidFill>
              <a:srgbClr val="0096D5"/>
            </a:solidFill>
            <a:ln w="468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0720" name="Freeform 59">
              <a:extLst>
                <a:ext uri="{FF2B5EF4-FFF2-40B4-BE49-F238E27FC236}">
                  <a16:creationId xmlns:a16="http://schemas.microsoft.com/office/drawing/2014/main" id="{46474B18-BE03-44CC-BF8B-72F253830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1025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1" name="Freeform 60">
              <a:extLst>
                <a:ext uri="{FF2B5EF4-FFF2-40B4-BE49-F238E27FC236}">
                  <a16:creationId xmlns:a16="http://schemas.microsoft.com/office/drawing/2014/main" id="{2EFA172D-3B67-4879-80D2-1F8AFAFF5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1025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2" name="Freeform 61">
              <a:extLst>
                <a:ext uri="{FF2B5EF4-FFF2-40B4-BE49-F238E27FC236}">
                  <a16:creationId xmlns:a16="http://schemas.microsoft.com/office/drawing/2014/main" id="{C8F25519-B255-4920-9E68-C18E6FCBD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025"/>
              <a:ext cx="417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3" name="Freeform 62">
              <a:extLst>
                <a:ext uri="{FF2B5EF4-FFF2-40B4-BE49-F238E27FC236}">
                  <a16:creationId xmlns:a16="http://schemas.microsoft.com/office/drawing/2014/main" id="{F4DCF85B-6BEE-4807-A67F-266DD6784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025"/>
              <a:ext cx="417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4" name="Freeform 63">
              <a:extLst>
                <a:ext uri="{FF2B5EF4-FFF2-40B4-BE49-F238E27FC236}">
                  <a16:creationId xmlns:a16="http://schemas.microsoft.com/office/drawing/2014/main" id="{F317B23B-A406-4403-8161-27FCF521B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" y="1082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5" name="Freeform 64">
              <a:extLst>
                <a:ext uri="{FF2B5EF4-FFF2-40B4-BE49-F238E27FC236}">
                  <a16:creationId xmlns:a16="http://schemas.microsoft.com/office/drawing/2014/main" id="{D7053CF0-33F6-4416-9284-47CAB4C46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" y="1082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6" name="Freeform 65">
              <a:extLst>
                <a:ext uri="{FF2B5EF4-FFF2-40B4-BE49-F238E27FC236}">
                  <a16:creationId xmlns:a16="http://schemas.microsoft.com/office/drawing/2014/main" id="{805BD08C-8EEC-4CA2-AA4C-8F18E2D6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1029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7" name="Freeform 66">
              <a:extLst>
                <a:ext uri="{FF2B5EF4-FFF2-40B4-BE49-F238E27FC236}">
                  <a16:creationId xmlns:a16="http://schemas.microsoft.com/office/drawing/2014/main" id="{BFF31C75-4F87-4AE4-907D-F39537541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1029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8" name="Freeform 67">
              <a:extLst>
                <a:ext uri="{FF2B5EF4-FFF2-40B4-BE49-F238E27FC236}">
                  <a16:creationId xmlns:a16="http://schemas.microsoft.com/office/drawing/2014/main" id="{FBA5DC07-FAED-47DA-B438-1C42FEDB0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1095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29" name="Freeform 68">
              <a:extLst>
                <a:ext uri="{FF2B5EF4-FFF2-40B4-BE49-F238E27FC236}">
                  <a16:creationId xmlns:a16="http://schemas.microsoft.com/office/drawing/2014/main" id="{318486B6-B8C3-40B7-8CAF-AB3D0C9A8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1095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0" name="Freeform 69">
              <a:extLst>
                <a:ext uri="{FF2B5EF4-FFF2-40B4-BE49-F238E27FC236}">
                  <a16:creationId xmlns:a16="http://schemas.microsoft.com/office/drawing/2014/main" id="{9F0DB50E-76A0-475C-B5B9-6CF938B4F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1044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1" name="Freeform 70">
              <a:extLst>
                <a:ext uri="{FF2B5EF4-FFF2-40B4-BE49-F238E27FC236}">
                  <a16:creationId xmlns:a16="http://schemas.microsoft.com/office/drawing/2014/main" id="{BA70780C-50D4-4C3C-BC45-3D1AEBB1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1044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2" name="Freeform 71">
              <a:extLst>
                <a:ext uri="{FF2B5EF4-FFF2-40B4-BE49-F238E27FC236}">
                  <a16:creationId xmlns:a16="http://schemas.microsoft.com/office/drawing/2014/main" id="{FF84C532-7E7D-4386-9D3F-A5CBC9023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083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3" name="Freeform 72">
              <a:extLst>
                <a:ext uri="{FF2B5EF4-FFF2-40B4-BE49-F238E27FC236}">
                  <a16:creationId xmlns:a16="http://schemas.microsoft.com/office/drawing/2014/main" id="{25E94E68-D821-4A32-B58D-5DA8DBB7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083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4" name="Freeform 73">
              <a:extLst>
                <a:ext uri="{FF2B5EF4-FFF2-40B4-BE49-F238E27FC236}">
                  <a16:creationId xmlns:a16="http://schemas.microsoft.com/office/drawing/2014/main" id="{EB559D40-9A14-478E-8D24-316B04E71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033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5" name="Freeform 74">
              <a:extLst>
                <a:ext uri="{FF2B5EF4-FFF2-40B4-BE49-F238E27FC236}">
                  <a16:creationId xmlns:a16="http://schemas.microsoft.com/office/drawing/2014/main" id="{FF3D0FEE-7A49-4E89-A0CF-DEB3CA192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033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6" name="Freeform 75">
              <a:extLst>
                <a:ext uri="{FF2B5EF4-FFF2-40B4-BE49-F238E27FC236}">
                  <a16:creationId xmlns:a16="http://schemas.microsoft.com/office/drawing/2014/main" id="{60CA9C42-5E17-4F86-A2C6-5AE2A1254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1099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7" name="Freeform 76">
              <a:extLst>
                <a:ext uri="{FF2B5EF4-FFF2-40B4-BE49-F238E27FC236}">
                  <a16:creationId xmlns:a16="http://schemas.microsoft.com/office/drawing/2014/main" id="{802F0468-7481-44EB-865F-95EFAA8EF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1099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8" name="Freeform 77">
              <a:extLst>
                <a:ext uri="{FF2B5EF4-FFF2-40B4-BE49-F238E27FC236}">
                  <a16:creationId xmlns:a16="http://schemas.microsoft.com/office/drawing/2014/main" id="{014C05CB-1082-48D7-BF20-A4F3F00F0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1048"/>
              <a:ext cx="130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39" name="Freeform 78">
              <a:extLst>
                <a:ext uri="{FF2B5EF4-FFF2-40B4-BE49-F238E27FC236}">
                  <a16:creationId xmlns:a16="http://schemas.microsoft.com/office/drawing/2014/main" id="{28EC65E5-9355-4B09-BF29-87E7A2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1048"/>
              <a:ext cx="130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677" name="Group 79">
            <a:extLst>
              <a:ext uri="{FF2B5EF4-FFF2-40B4-BE49-F238E27FC236}">
                <a16:creationId xmlns:a16="http://schemas.microsoft.com/office/drawing/2014/main" id="{0C06A5D7-9BF2-4F06-9278-B9C40D26614B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1698625"/>
            <a:ext cx="661988" cy="346075"/>
            <a:chOff x="1416" y="1070"/>
            <a:chExt cx="417" cy="218"/>
          </a:xfrm>
        </p:grpSpPr>
        <p:sp>
          <p:nvSpPr>
            <p:cNvPr id="70696" name="Rectangle 80">
              <a:extLst>
                <a:ext uri="{FF2B5EF4-FFF2-40B4-BE49-F238E27FC236}">
                  <a16:creationId xmlns:a16="http://schemas.microsoft.com/office/drawing/2014/main" id="{AD9655CC-BBB6-4195-B7CF-D10D6B871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193"/>
              <a:ext cx="317" cy="95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0697" name="Rectangle 81">
              <a:extLst>
                <a:ext uri="{FF2B5EF4-FFF2-40B4-BE49-F238E27FC236}">
                  <a16:creationId xmlns:a16="http://schemas.microsoft.com/office/drawing/2014/main" id="{99542151-16C3-4F9B-9849-6C8BBEA68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" y="1195"/>
              <a:ext cx="315" cy="91"/>
            </a:xfrm>
            <a:prstGeom prst="rect">
              <a:avLst/>
            </a:prstGeom>
            <a:solidFill>
              <a:srgbClr val="0096D5"/>
            </a:solidFill>
            <a:ln w="468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0698" name="Freeform 82">
              <a:extLst>
                <a:ext uri="{FF2B5EF4-FFF2-40B4-BE49-F238E27FC236}">
                  <a16:creationId xmlns:a16="http://schemas.microsoft.com/office/drawing/2014/main" id="{E52433C0-7C13-4B1A-B057-682276B13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070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9" name="Freeform 83">
              <a:extLst>
                <a:ext uri="{FF2B5EF4-FFF2-40B4-BE49-F238E27FC236}">
                  <a16:creationId xmlns:a16="http://schemas.microsoft.com/office/drawing/2014/main" id="{389803D8-FC05-42C6-936C-256CA5158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070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0" name="Freeform 84">
              <a:extLst>
                <a:ext uri="{FF2B5EF4-FFF2-40B4-BE49-F238E27FC236}">
                  <a16:creationId xmlns:a16="http://schemas.microsoft.com/office/drawing/2014/main" id="{A29832F7-E4F1-4D4F-A997-326DD89F1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070"/>
              <a:ext cx="416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1" name="Freeform 85">
              <a:extLst>
                <a:ext uri="{FF2B5EF4-FFF2-40B4-BE49-F238E27FC236}">
                  <a16:creationId xmlns:a16="http://schemas.microsoft.com/office/drawing/2014/main" id="{855B7AEA-F374-4F6B-BC01-F903FDB45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070"/>
              <a:ext cx="416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2" name="Freeform 86">
              <a:extLst>
                <a:ext uri="{FF2B5EF4-FFF2-40B4-BE49-F238E27FC236}">
                  <a16:creationId xmlns:a16="http://schemas.microsoft.com/office/drawing/2014/main" id="{786CE4A0-89C7-43D3-8C3C-0352FBBBA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127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3" name="Freeform 87">
              <a:extLst>
                <a:ext uri="{FF2B5EF4-FFF2-40B4-BE49-F238E27FC236}">
                  <a16:creationId xmlns:a16="http://schemas.microsoft.com/office/drawing/2014/main" id="{CA503CC8-CFA8-49FC-B9AA-AE29A3A38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127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4" name="Freeform 88">
              <a:extLst>
                <a:ext uri="{FF2B5EF4-FFF2-40B4-BE49-F238E27FC236}">
                  <a16:creationId xmlns:a16="http://schemas.microsoft.com/office/drawing/2014/main" id="{ECFB5C54-6183-412D-B13A-DC8918A93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1074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5" name="Freeform 89">
              <a:extLst>
                <a:ext uri="{FF2B5EF4-FFF2-40B4-BE49-F238E27FC236}">
                  <a16:creationId xmlns:a16="http://schemas.microsoft.com/office/drawing/2014/main" id="{BB2D59B3-287B-4E4F-ADB7-C8F8305F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1074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6" name="Freeform 90">
              <a:extLst>
                <a:ext uri="{FF2B5EF4-FFF2-40B4-BE49-F238E27FC236}">
                  <a16:creationId xmlns:a16="http://schemas.microsoft.com/office/drawing/2014/main" id="{3F521993-C08B-467C-9823-F4EBF53A8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1140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7" name="Freeform 91">
              <a:extLst>
                <a:ext uri="{FF2B5EF4-FFF2-40B4-BE49-F238E27FC236}">
                  <a16:creationId xmlns:a16="http://schemas.microsoft.com/office/drawing/2014/main" id="{5815BEFE-E723-45E5-84CF-27AA3E634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1140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8" name="Freeform 92">
              <a:extLst>
                <a:ext uri="{FF2B5EF4-FFF2-40B4-BE49-F238E27FC236}">
                  <a16:creationId xmlns:a16="http://schemas.microsoft.com/office/drawing/2014/main" id="{EF89A519-9950-4646-BAED-7D6913BCC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089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09" name="Freeform 93">
              <a:extLst>
                <a:ext uri="{FF2B5EF4-FFF2-40B4-BE49-F238E27FC236}">
                  <a16:creationId xmlns:a16="http://schemas.microsoft.com/office/drawing/2014/main" id="{071D2237-0E57-4FE5-9F57-1DFF3B650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089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0" name="Freeform 94">
              <a:extLst>
                <a:ext uri="{FF2B5EF4-FFF2-40B4-BE49-F238E27FC236}">
                  <a16:creationId xmlns:a16="http://schemas.microsoft.com/office/drawing/2014/main" id="{817A9933-4DA8-48CB-A20C-8C58F25B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128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1" name="Freeform 95">
              <a:extLst>
                <a:ext uri="{FF2B5EF4-FFF2-40B4-BE49-F238E27FC236}">
                  <a16:creationId xmlns:a16="http://schemas.microsoft.com/office/drawing/2014/main" id="{682C58A9-81DF-4512-AB20-4FAFFB4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128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2" name="Freeform 96">
              <a:extLst>
                <a:ext uri="{FF2B5EF4-FFF2-40B4-BE49-F238E27FC236}">
                  <a16:creationId xmlns:a16="http://schemas.microsoft.com/office/drawing/2014/main" id="{2AA5F4BD-7A7D-48C7-BD9E-A0B8F28D6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078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3" name="Freeform 97">
              <a:extLst>
                <a:ext uri="{FF2B5EF4-FFF2-40B4-BE49-F238E27FC236}">
                  <a16:creationId xmlns:a16="http://schemas.microsoft.com/office/drawing/2014/main" id="{ABC597B4-B534-4E63-93BD-16AC2C73F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078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4" name="Freeform 98">
              <a:extLst>
                <a:ext uri="{FF2B5EF4-FFF2-40B4-BE49-F238E27FC236}">
                  <a16:creationId xmlns:a16="http://schemas.microsoft.com/office/drawing/2014/main" id="{EA8C9F8E-495F-4948-8ACF-32324E457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144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5" name="Freeform 99">
              <a:extLst>
                <a:ext uri="{FF2B5EF4-FFF2-40B4-BE49-F238E27FC236}">
                  <a16:creationId xmlns:a16="http://schemas.microsoft.com/office/drawing/2014/main" id="{F422240D-24FC-4D00-807C-4A2658866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144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6" name="Freeform 100">
              <a:extLst>
                <a:ext uri="{FF2B5EF4-FFF2-40B4-BE49-F238E27FC236}">
                  <a16:creationId xmlns:a16="http://schemas.microsoft.com/office/drawing/2014/main" id="{2E48366D-E45B-4A98-9673-178E0767D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093"/>
              <a:ext cx="129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17" name="Freeform 101">
              <a:extLst>
                <a:ext uri="{FF2B5EF4-FFF2-40B4-BE49-F238E27FC236}">
                  <a16:creationId xmlns:a16="http://schemas.microsoft.com/office/drawing/2014/main" id="{33BBCEE4-AB17-4E3D-922F-4246A25B7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093"/>
              <a:ext cx="129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78" name="Rectangle 102">
            <a:extLst>
              <a:ext uri="{FF2B5EF4-FFF2-40B4-BE49-F238E27FC236}">
                <a16:creationId xmlns:a16="http://schemas.microsoft.com/office/drawing/2014/main" id="{D5315652-7732-4F9D-B7CE-9730F0A4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1268413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0679" name="Line 103">
            <a:extLst>
              <a:ext uri="{FF2B5EF4-FFF2-40B4-BE49-F238E27FC236}">
                <a16:creationId xmlns:a16="http://schemas.microsoft.com/office/drawing/2014/main" id="{27480DC6-AC8F-441F-96B8-451E30BD7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8250" y="1555750"/>
            <a:ext cx="215900" cy="1444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0" name="Line 104">
            <a:extLst>
              <a:ext uri="{FF2B5EF4-FFF2-40B4-BE49-F238E27FC236}">
                <a16:creationId xmlns:a16="http://schemas.microsoft.com/office/drawing/2014/main" id="{E25D3449-1A53-4A78-916D-2E3289C66A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7925" y="1555750"/>
            <a:ext cx="173038" cy="1444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1" name="Rectangle 105">
            <a:extLst>
              <a:ext uri="{FF2B5EF4-FFF2-40B4-BE49-F238E27FC236}">
                <a16:creationId xmlns:a16="http://schemas.microsoft.com/office/drawing/2014/main" id="{25F41517-EB07-437F-BD6F-FE1083691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500438"/>
            <a:ext cx="1447800" cy="288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0682" name="Rectangle 106">
            <a:extLst>
              <a:ext uri="{FF2B5EF4-FFF2-40B4-BE49-F238E27FC236}">
                <a16:creationId xmlns:a16="http://schemas.microsoft.com/office/drawing/2014/main" id="{4E977B26-8F57-4C6E-B252-2589AD5BA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98813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0683" name="Rectangle 107">
            <a:extLst>
              <a:ext uri="{FF2B5EF4-FFF2-40B4-BE49-F238E27FC236}">
                <a16:creationId xmlns:a16="http://schemas.microsoft.com/office/drawing/2014/main" id="{3BE8D428-90DD-4D39-8AEE-BA765E620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2851150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0684" name="Rectangle 108">
            <a:extLst>
              <a:ext uri="{FF2B5EF4-FFF2-40B4-BE49-F238E27FC236}">
                <a16:creationId xmlns:a16="http://schemas.microsoft.com/office/drawing/2014/main" id="{071026AA-42F6-4B94-8AAD-4617783D7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2851150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0685" name="Rectangle 109">
            <a:extLst>
              <a:ext uri="{FF2B5EF4-FFF2-40B4-BE49-F238E27FC236}">
                <a16:creationId xmlns:a16="http://schemas.microsoft.com/office/drawing/2014/main" id="{A0267F2B-7329-4F3A-B3F4-C19253CFD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3198813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0686" name="Rectangle 110">
            <a:extLst>
              <a:ext uri="{FF2B5EF4-FFF2-40B4-BE49-F238E27FC236}">
                <a16:creationId xmlns:a16="http://schemas.microsoft.com/office/drawing/2014/main" id="{87A8C46D-DFBE-43D6-AEC0-BC9262E16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3571875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0687" name="Rectangle 111">
            <a:extLst>
              <a:ext uri="{FF2B5EF4-FFF2-40B4-BE49-F238E27FC236}">
                <a16:creationId xmlns:a16="http://schemas.microsoft.com/office/drawing/2014/main" id="{B5BB2B3E-011D-4349-BBC3-45719A93E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1198563"/>
            <a:ext cx="1512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  3.2.1.7</a:t>
            </a:r>
            <a:r>
              <a:rPr lang="lt-LT" altLang="lt-LT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0688" name="Rectangle 112">
            <a:extLst>
              <a:ext uri="{FF2B5EF4-FFF2-40B4-BE49-F238E27FC236}">
                <a16:creationId xmlns:a16="http://schemas.microsoft.com/office/drawing/2014/main" id="{D3219010-D529-434D-ADBF-C190D1680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1196975"/>
            <a:ext cx="1512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9</a:t>
            </a:r>
            <a:r>
              <a:rPr lang="en-US" altLang="lt-LT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0689" name="Rectangle 113">
            <a:extLst>
              <a:ext uri="{FF2B5EF4-FFF2-40B4-BE49-F238E27FC236}">
                <a16:creationId xmlns:a16="http://schemas.microsoft.com/office/drawing/2014/main" id="{1D87E488-B6EC-434F-91C4-D0A1459EE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2781300"/>
            <a:ext cx="1512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6</a:t>
            </a:r>
            <a:r>
              <a:rPr lang="en-US" altLang="lt-LT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0690" name="Rectangle 114">
            <a:extLst>
              <a:ext uri="{FF2B5EF4-FFF2-40B4-BE49-F238E27FC236}">
                <a16:creationId xmlns:a16="http://schemas.microsoft.com/office/drawing/2014/main" id="{CD7C177C-A763-4706-A75F-E989D603A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2781300"/>
            <a:ext cx="1512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8</a:t>
            </a:r>
            <a:r>
              <a:rPr lang="en-US" altLang="lt-LT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691" name="Rectangle 115">
            <a:extLst>
              <a:ext uri="{FF2B5EF4-FFF2-40B4-BE49-F238E27FC236}">
                <a16:creationId xmlns:a16="http://schemas.microsoft.com/office/drawing/2014/main" id="{02740815-D339-4A5E-97AC-EA3C0A4D4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3133725"/>
            <a:ext cx="1512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66</a:t>
            </a:r>
          </a:p>
        </p:txBody>
      </p:sp>
      <p:sp>
        <p:nvSpPr>
          <p:cNvPr id="70692" name="Rectangle 116">
            <a:extLst>
              <a:ext uri="{FF2B5EF4-FFF2-40B4-BE49-F238E27FC236}">
                <a16:creationId xmlns:a16="http://schemas.microsoft.com/office/drawing/2014/main" id="{A3C31314-D15D-403C-8AD5-CC7EA8186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3500438"/>
            <a:ext cx="1512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6</a:t>
            </a:r>
            <a:r>
              <a:rPr lang="en-US" altLang="lt-LT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0693" name="Rectangle 117">
            <a:extLst>
              <a:ext uri="{FF2B5EF4-FFF2-40B4-BE49-F238E27FC236}">
                <a16:creationId xmlns:a16="http://schemas.microsoft.com/office/drawing/2014/main" id="{B8AFE76D-391D-477E-85B5-9E2084FAB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25" y="3133725"/>
            <a:ext cx="1512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82</a:t>
            </a:r>
          </a:p>
        </p:txBody>
      </p:sp>
      <p:sp>
        <p:nvSpPr>
          <p:cNvPr id="70694" name="Rectangle 118">
            <a:extLst>
              <a:ext uri="{FF2B5EF4-FFF2-40B4-BE49-F238E27FC236}">
                <a16:creationId xmlns:a16="http://schemas.microsoft.com/office/drawing/2014/main" id="{98A78587-9BD0-436A-8DDB-9C8436564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950" y="3500438"/>
            <a:ext cx="1512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8</a:t>
            </a:r>
            <a:r>
              <a:rPr lang="en-US" altLang="lt-LT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0695" name="Text Box 119">
            <a:extLst>
              <a:ext uri="{FF2B5EF4-FFF2-40B4-BE49-F238E27FC236}">
                <a16:creationId xmlns:a16="http://schemas.microsoft.com/office/drawing/2014/main" id="{0AEC76EC-3C9F-49F1-AAAE-0C52F6D7B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3240088"/>
            <a:ext cx="333375" cy="3651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/>
              <a:t>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>
            <a:extLst>
              <a:ext uri="{FF2B5EF4-FFF2-40B4-BE49-F238E27FC236}">
                <a16:creationId xmlns:a16="http://schemas.microsoft.com/office/drawing/2014/main" id="{A091F2A7-B5F8-46B7-A881-470B00013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9827C6-2C1D-4F7C-BCBE-4DB6A5DF44D7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lt-LT" altLang="lt-LT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FBC793E-9446-49BC-A5FD-B1D7B04E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2708" name="Text Box 3">
            <a:extLst>
              <a:ext uri="{FF2B5EF4-FFF2-40B4-BE49-F238E27FC236}">
                <a16:creationId xmlns:a16="http://schemas.microsoft.com/office/drawing/2014/main" id="{92336480-8924-45D4-9C52-E1403AB69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0"/>
            <a:ext cx="6594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lt-LT" altLang="lt-LT" sz="2800" b="1">
                <a:latin typeface="Times New Roman" panose="02020603050405020304" pitchFamily="18" charset="0"/>
              </a:rPr>
              <a:t> </a:t>
            </a:r>
            <a:r>
              <a:rPr lang="lt-LT" altLang="lt-LT" b="1">
                <a:latin typeface="Times New Roman" panose="02020603050405020304" pitchFamily="18" charset="0"/>
              </a:rPr>
              <a:t>m</a:t>
            </a:r>
            <a:r>
              <a:rPr lang="en-US" altLang="lt-LT" b="1">
                <a:latin typeface="Times New Roman" panose="02020603050405020304" pitchFamily="18" charset="0"/>
              </a:rPr>
              <a:t>azgo </a:t>
            </a:r>
            <a:r>
              <a:rPr lang="lt-LT" altLang="lt-LT" b="1">
                <a:latin typeface="Times New Roman" panose="02020603050405020304" pitchFamily="18" charset="0"/>
              </a:rPr>
              <a:t>I</a:t>
            </a:r>
            <a:r>
              <a:rPr lang="en-US" altLang="lt-LT" b="1">
                <a:latin typeface="Times New Roman" panose="02020603050405020304" pitchFamily="18" charset="0"/>
              </a:rPr>
              <a:t>P konfig</a:t>
            </a:r>
            <a:r>
              <a:rPr lang="lt-LT" altLang="lt-LT" b="1">
                <a:latin typeface="Times New Roman" panose="02020603050405020304" pitchFamily="18" charset="0"/>
              </a:rPr>
              <a:t>ūracijos parametrai</a:t>
            </a:r>
          </a:p>
        </p:txBody>
      </p:sp>
      <p:sp>
        <p:nvSpPr>
          <p:cNvPr id="72710" name="Rectangle 5">
            <a:extLst>
              <a:ext uri="{FF2B5EF4-FFF2-40B4-BE49-F238E27FC236}">
                <a16:creationId xmlns:a16="http://schemas.microsoft.com/office/drawing/2014/main" id="{48C0B728-A9A4-46E8-8188-8C1348301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2163763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grpSp>
        <p:nvGrpSpPr>
          <p:cNvPr id="72711" name="Group 6">
            <a:extLst>
              <a:ext uri="{FF2B5EF4-FFF2-40B4-BE49-F238E27FC236}">
                <a16:creationId xmlns:a16="http://schemas.microsoft.com/office/drawing/2014/main" id="{90CEEF07-9964-4700-A89D-3B708D899E17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3436938"/>
            <a:ext cx="366713" cy="290512"/>
            <a:chOff x="610" y="1601"/>
            <a:chExt cx="231" cy="183"/>
          </a:xfrm>
        </p:grpSpPr>
        <p:sp>
          <p:nvSpPr>
            <p:cNvPr id="72824" name="Rectangle 7">
              <a:extLst>
                <a:ext uri="{FF2B5EF4-FFF2-40B4-BE49-F238E27FC236}">
                  <a16:creationId xmlns:a16="http://schemas.microsoft.com/office/drawing/2014/main" id="{81740DFB-7F81-4E90-98C2-35A754299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601"/>
              <a:ext cx="135" cy="135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2825" name="Rectangle 8">
              <a:extLst>
                <a:ext uri="{FF2B5EF4-FFF2-40B4-BE49-F238E27FC236}">
                  <a16:creationId xmlns:a16="http://schemas.microsoft.com/office/drawing/2014/main" id="{9E0D5698-143F-4C78-8250-18AE1AB3D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1745"/>
              <a:ext cx="231" cy="39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  <p:grpSp>
        <p:nvGrpSpPr>
          <p:cNvPr id="72712" name="Group 9">
            <a:extLst>
              <a:ext uri="{FF2B5EF4-FFF2-40B4-BE49-F238E27FC236}">
                <a16:creationId xmlns:a16="http://schemas.microsoft.com/office/drawing/2014/main" id="{0474A3E6-BFDF-4AD3-88D5-B539C2F16F8A}"/>
              </a:ext>
            </a:extLst>
          </p:cNvPr>
          <p:cNvGrpSpPr>
            <a:grpSpLocks/>
          </p:cNvGrpSpPr>
          <p:nvPr/>
        </p:nvGrpSpPr>
        <p:grpSpPr bwMode="auto">
          <a:xfrm>
            <a:off x="2641600" y="4135438"/>
            <a:ext cx="558800" cy="354012"/>
            <a:chOff x="1570" y="2041"/>
            <a:chExt cx="352" cy="223"/>
          </a:xfrm>
        </p:grpSpPr>
        <p:sp>
          <p:nvSpPr>
            <p:cNvPr id="72822" name="Rectangle 10">
              <a:extLst>
                <a:ext uri="{FF2B5EF4-FFF2-40B4-BE49-F238E27FC236}">
                  <a16:creationId xmlns:a16="http://schemas.microsoft.com/office/drawing/2014/main" id="{504C92E7-0332-4766-8888-4CF839E71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2041"/>
              <a:ext cx="207" cy="165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2823" name="Rectangle 11">
              <a:extLst>
                <a:ext uri="{FF2B5EF4-FFF2-40B4-BE49-F238E27FC236}">
                  <a16:creationId xmlns:a16="http://schemas.microsoft.com/office/drawing/2014/main" id="{E68AF088-FE2D-4243-BC18-E25E29F42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2216"/>
              <a:ext cx="352" cy="48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  <p:grpSp>
        <p:nvGrpSpPr>
          <p:cNvPr id="72713" name="Group 12">
            <a:extLst>
              <a:ext uri="{FF2B5EF4-FFF2-40B4-BE49-F238E27FC236}">
                <a16:creationId xmlns:a16="http://schemas.microsoft.com/office/drawing/2014/main" id="{4596DFCA-5CBC-4DAE-AF29-98C3584DCB64}"/>
              </a:ext>
            </a:extLst>
          </p:cNvPr>
          <p:cNvGrpSpPr>
            <a:grpSpLocks/>
          </p:cNvGrpSpPr>
          <p:nvPr/>
        </p:nvGrpSpPr>
        <p:grpSpPr bwMode="auto">
          <a:xfrm>
            <a:off x="1879600" y="3817938"/>
            <a:ext cx="366713" cy="290512"/>
            <a:chOff x="1090" y="1841"/>
            <a:chExt cx="231" cy="183"/>
          </a:xfrm>
        </p:grpSpPr>
        <p:sp>
          <p:nvSpPr>
            <p:cNvPr id="72820" name="Rectangle 13">
              <a:extLst>
                <a:ext uri="{FF2B5EF4-FFF2-40B4-BE49-F238E27FC236}">
                  <a16:creationId xmlns:a16="http://schemas.microsoft.com/office/drawing/2014/main" id="{BEBF33BA-482D-48F8-8997-3F77BCC10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841"/>
              <a:ext cx="135" cy="135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2821" name="Rectangle 14">
              <a:extLst>
                <a:ext uri="{FF2B5EF4-FFF2-40B4-BE49-F238E27FC236}">
                  <a16:creationId xmlns:a16="http://schemas.microsoft.com/office/drawing/2014/main" id="{8433C223-F3F4-4682-9740-A9237EF51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1985"/>
              <a:ext cx="231" cy="39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  <p:sp>
        <p:nvSpPr>
          <p:cNvPr id="72714" name="Line 15">
            <a:extLst>
              <a:ext uri="{FF2B5EF4-FFF2-40B4-BE49-F238E27FC236}">
                <a16:creationId xmlns:a16="http://schemas.microsoft.com/office/drawing/2014/main" id="{78C63458-73B4-4528-A406-2ADA6C32CE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2954338"/>
            <a:ext cx="996950" cy="4746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5" name="Line 16">
            <a:extLst>
              <a:ext uri="{FF2B5EF4-FFF2-40B4-BE49-F238E27FC236}">
                <a16:creationId xmlns:a16="http://schemas.microsoft.com/office/drawing/2014/main" id="{B5A44C3D-8BE8-401D-8EB7-1795054F7B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3913" y="2954338"/>
            <a:ext cx="523875" cy="8556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6" name="Line 17">
            <a:extLst>
              <a:ext uri="{FF2B5EF4-FFF2-40B4-BE49-F238E27FC236}">
                <a16:creationId xmlns:a16="http://schemas.microsoft.com/office/drawing/2014/main" id="{AB3B165A-BB55-401C-9266-DFC8C57D38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5913" y="2954338"/>
            <a:ext cx="49212" cy="12366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717" name="Group 18">
            <a:extLst>
              <a:ext uri="{FF2B5EF4-FFF2-40B4-BE49-F238E27FC236}">
                <a16:creationId xmlns:a16="http://schemas.microsoft.com/office/drawing/2014/main" id="{229576A8-B0CE-45DA-93C8-8E1C18353D2B}"/>
              </a:ext>
            </a:extLst>
          </p:cNvPr>
          <p:cNvGrpSpPr>
            <a:grpSpLocks/>
          </p:cNvGrpSpPr>
          <p:nvPr/>
        </p:nvGrpSpPr>
        <p:grpSpPr bwMode="auto">
          <a:xfrm>
            <a:off x="5918200" y="3436938"/>
            <a:ext cx="1890713" cy="1052512"/>
            <a:chOff x="3634" y="1601"/>
            <a:chExt cx="1191" cy="663"/>
          </a:xfrm>
        </p:grpSpPr>
        <p:grpSp>
          <p:nvGrpSpPr>
            <p:cNvPr id="72811" name="Group 19">
              <a:extLst>
                <a:ext uri="{FF2B5EF4-FFF2-40B4-BE49-F238E27FC236}">
                  <a16:creationId xmlns:a16="http://schemas.microsoft.com/office/drawing/2014/main" id="{E5725DAF-608C-48D1-B935-56EB9201B5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4" y="1601"/>
              <a:ext cx="231" cy="183"/>
              <a:chOff x="3634" y="1601"/>
              <a:chExt cx="231" cy="183"/>
            </a:xfrm>
          </p:grpSpPr>
          <p:sp>
            <p:nvSpPr>
              <p:cNvPr id="72818" name="Rectangle 20">
                <a:extLst>
                  <a:ext uri="{FF2B5EF4-FFF2-40B4-BE49-F238E27FC236}">
                    <a16:creationId xmlns:a16="http://schemas.microsoft.com/office/drawing/2014/main" id="{E46ADB39-4457-4B52-9023-64ABCE076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2" y="1601"/>
                <a:ext cx="135" cy="135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72819" name="Rectangle 21">
                <a:extLst>
                  <a:ext uri="{FF2B5EF4-FFF2-40B4-BE49-F238E27FC236}">
                    <a16:creationId xmlns:a16="http://schemas.microsoft.com/office/drawing/2014/main" id="{26AAD35B-B1F2-4E14-86D5-8D98535CF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" y="1745"/>
                <a:ext cx="231" cy="39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</p:grpSp>
        <p:grpSp>
          <p:nvGrpSpPr>
            <p:cNvPr id="72812" name="Group 22">
              <a:extLst>
                <a:ext uri="{FF2B5EF4-FFF2-40B4-BE49-F238E27FC236}">
                  <a16:creationId xmlns:a16="http://schemas.microsoft.com/office/drawing/2014/main" id="{CB9E5963-B9E8-4B50-BC80-6D03D1751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4" y="2081"/>
              <a:ext cx="231" cy="183"/>
              <a:chOff x="4594" y="2081"/>
              <a:chExt cx="231" cy="183"/>
            </a:xfrm>
          </p:grpSpPr>
          <p:sp>
            <p:nvSpPr>
              <p:cNvPr id="72816" name="Rectangle 23">
                <a:extLst>
                  <a:ext uri="{FF2B5EF4-FFF2-40B4-BE49-F238E27FC236}">
                    <a16:creationId xmlns:a16="http://schemas.microsoft.com/office/drawing/2014/main" id="{57E56332-C212-4C17-A109-A5056CE62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081"/>
                <a:ext cx="135" cy="135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72817" name="Rectangle 24">
                <a:extLst>
                  <a:ext uri="{FF2B5EF4-FFF2-40B4-BE49-F238E27FC236}">
                    <a16:creationId xmlns:a16="http://schemas.microsoft.com/office/drawing/2014/main" id="{0B08177E-8E85-4020-A050-EE3C94DB6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2225"/>
                <a:ext cx="231" cy="39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</p:grpSp>
        <p:grpSp>
          <p:nvGrpSpPr>
            <p:cNvPr id="72813" name="Group 25">
              <a:extLst>
                <a:ext uri="{FF2B5EF4-FFF2-40B4-BE49-F238E27FC236}">
                  <a16:creationId xmlns:a16="http://schemas.microsoft.com/office/drawing/2014/main" id="{2D4F5B8E-895A-4AD2-B349-F2977B299E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4" y="1841"/>
              <a:ext cx="231" cy="183"/>
              <a:chOff x="4114" y="1841"/>
              <a:chExt cx="231" cy="183"/>
            </a:xfrm>
          </p:grpSpPr>
          <p:sp>
            <p:nvSpPr>
              <p:cNvPr id="72814" name="Rectangle 26">
                <a:extLst>
                  <a:ext uri="{FF2B5EF4-FFF2-40B4-BE49-F238E27FC236}">
                    <a16:creationId xmlns:a16="http://schemas.microsoft.com/office/drawing/2014/main" id="{FD6C945D-5C47-4CA4-81D3-54593591D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2" y="1841"/>
                <a:ext cx="135" cy="135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72815" name="Rectangle 27">
                <a:extLst>
                  <a:ext uri="{FF2B5EF4-FFF2-40B4-BE49-F238E27FC236}">
                    <a16:creationId xmlns:a16="http://schemas.microsoft.com/office/drawing/2014/main" id="{FFBC83BA-06ED-4AFA-9A90-60746CD24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" y="1985"/>
                <a:ext cx="231" cy="39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</p:grpSp>
      </p:grpSp>
      <p:sp>
        <p:nvSpPr>
          <p:cNvPr id="72718" name="Line 28">
            <a:extLst>
              <a:ext uri="{FF2B5EF4-FFF2-40B4-BE49-F238E27FC236}">
                <a16:creationId xmlns:a16="http://schemas.microsoft.com/office/drawing/2014/main" id="{0F05907B-CFF5-4227-B605-F177BE2D6D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2513" y="2881313"/>
            <a:ext cx="228600" cy="5476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9" name="Line 29">
            <a:extLst>
              <a:ext uri="{FF2B5EF4-FFF2-40B4-BE49-F238E27FC236}">
                <a16:creationId xmlns:a16="http://schemas.microsoft.com/office/drawing/2014/main" id="{1EF0DA35-26FE-45FB-9348-39595E056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0663" y="2809875"/>
            <a:ext cx="330200" cy="10001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0" name="Line 30">
            <a:extLst>
              <a:ext uri="{FF2B5EF4-FFF2-40B4-BE49-F238E27FC236}">
                <a16:creationId xmlns:a16="http://schemas.microsoft.com/office/drawing/2014/main" id="{073DCEBD-2E0B-480B-8DE7-BF55A5939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9588" y="2881313"/>
            <a:ext cx="803275" cy="13096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1" name="Line 31">
            <a:extLst>
              <a:ext uri="{FF2B5EF4-FFF2-40B4-BE49-F238E27FC236}">
                <a16:creationId xmlns:a16="http://schemas.microsoft.com/office/drawing/2014/main" id="{42BE9F13-0D9F-41D4-B2A4-D92545341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3238" y="2738438"/>
            <a:ext cx="1266825" cy="47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2" name="Line 32">
            <a:extLst>
              <a:ext uri="{FF2B5EF4-FFF2-40B4-BE49-F238E27FC236}">
                <a16:creationId xmlns:a16="http://schemas.microsoft.com/office/drawing/2014/main" id="{0E27B00B-BC86-4A35-9859-325627E3F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9363" y="2665413"/>
            <a:ext cx="14065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723" name="Group 33">
            <a:extLst>
              <a:ext uri="{FF2B5EF4-FFF2-40B4-BE49-F238E27FC236}">
                <a16:creationId xmlns:a16="http://schemas.microsoft.com/office/drawing/2014/main" id="{AA916E72-8F96-44E5-8802-0BA4D447B447}"/>
              </a:ext>
            </a:extLst>
          </p:cNvPr>
          <p:cNvGrpSpPr>
            <a:grpSpLocks/>
          </p:cNvGrpSpPr>
          <p:nvPr/>
        </p:nvGrpSpPr>
        <p:grpSpPr bwMode="auto">
          <a:xfrm>
            <a:off x="4237038" y="2538413"/>
            <a:ext cx="846137" cy="350837"/>
            <a:chOff x="2575" y="1035"/>
            <a:chExt cx="533" cy="221"/>
          </a:xfrm>
        </p:grpSpPr>
        <p:sp>
          <p:nvSpPr>
            <p:cNvPr id="72789" name="Oval 34">
              <a:extLst>
                <a:ext uri="{FF2B5EF4-FFF2-40B4-BE49-F238E27FC236}">
                  <a16:creationId xmlns:a16="http://schemas.microsoft.com/office/drawing/2014/main" id="{31CB6D9D-562A-4818-9D29-4DA1807DD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133"/>
              <a:ext cx="520" cy="123"/>
            </a:xfrm>
            <a:prstGeom prst="ellipse">
              <a:avLst/>
            </a:prstGeom>
            <a:solidFill>
              <a:srgbClr val="0078AA"/>
            </a:solidFill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2790" name="Rectangle 35">
              <a:extLst>
                <a:ext uri="{FF2B5EF4-FFF2-40B4-BE49-F238E27FC236}">
                  <a16:creationId xmlns:a16="http://schemas.microsoft.com/office/drawing/2014/main" id="{81546044-F1D6-44A6-8FA3-7D84BE252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1104"/>
              <a:ext cx="525" cy="90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2791" name="Rectangle 36">
              <a:extLst>
                <a:ext uri="{FF2B5EF4-FFF2-40B4-BE49-F238E27FC236}">
                  <a16:creationId xmlns:a16="http://schemas.microsoft.com/office/drawing/2014/main" id="{D5E486EB-E5DC-4D3A-9D80-5D54CFF50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1104"/>
              <a:ext cx="525" cy="90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2792" name="Oval 37">
              <a:extLst>
                <a:ext uri="{FF2B5EF4-FFF2-40B4-BE49-F238E27FC236}">
                  <a16:creationId xmlns:a16="http://schemas.microsoft.com/office/drawing/2014/main" id="{A0C528B3-5DD8-4D17-ACD7-6FC70841F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35"/>
              <a:ext cx="520" cy="123"/>
            </a:xfrm>
            <a:prstGeom prst="ellipse">
              <a:avLst/>
            </a:prstGeom>
            <a:solidFill>
              <a:srgbClr val="00B4FF"/>
            </a:solidFill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2793" name="Freeform 38">
              <a:extLst>
                <a:ext uri="{FF2B5EF4-FFF2-40B4-BE49-F238E27FC236}">
                  <a16:creationId xmlns:a16="http://schemas.microsoft.com/office/drawing/2014/main" id="{B78E8052-F793-421B-AB0E-3A09FE234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053"/>
              <a:ext cx="166" cy="36"/>
            </a:xfrm>
            <a:custGeom>
              <a:avLst/>
              <a:gdLst>
                <a:gd name="T0" fmla="*/ 0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1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0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53"/>
                  </a:moveTo>
                  <a:lnTo>
                    <a:pt x="45" y="68"/>
                  </a:lnTo>
                  <a:lnTo>
                    <a:pt x="157" y="23"/>
                  </a:lnTo>
                  <a:lnTo>
                    <a:pt x="206" y="37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2" y="1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4" name="Freeform 39">
              <a:extLst>
                <a:ext uri="{FF2B5EF4-FFF2-40B4-BE49-F238E27FC236}">
                  <a16:creationId xmlns:a16="http://schemas.microsoft.com/office/drawing/2014/main" id="{04102555-6DB2-48E8-BB01-377BDD085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053"/>
              <a:ext cx="166" cy="36"/>
            </a:xfrm>
            <a:custGeom>
              <a:avLst/>
              <a:gdLst>
                <a:gd name="T0" fmla="*/ 0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1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0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53"/>
                  </a:moveTo>
                  <a:lnTo>
                    <a:pt x="45" y="68"/>
                  </a:lnTo>
                  <a:lnTo>
                    <a:pt x="157" y="23"/>
                  </a:lnTo>
                  <a:lnTo>
                    <a:pt x="206" y="37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2" y="1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5" name="Freeform 40">
              <a:extLst>
                <a:ext uri="{FF2B5EF4-FFF2-40B4-BE49-F238E27FC236}">
                  <a16:creationId xmlns:a16="http://schemas.microsoft.com/office/drawing/2014/main" id="{11DB4307-E697-4958-B9D1-87DEDB407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1104"/>
              <a:ext cx="163" cy="38"/>
            </a:xfrm>
            <a:custGeom>
              <a:avLst/>
              <a:gdLst>
                <a:gd name="T0" fmla="*/ 1 w 206"/>
                <a:gd name="T1" fmla="*/ 1 h 73"/>
                <a:gd name="T2" fmla="*/ 1 w 206"/>
                <a:gd name="T3" fmla="*/ 0 h 73"/>
                <a:gd name="T4" fmla="*/ 1 w 206"/>
                <a:gd name="T5" fmla="*/ 1 h 73"/>
                <a:gd name="T6" fmla="*/ 0 w 206"/>
                <a:gd name="T7" fmla="*/ 1 h 73"/>
                <a:gd name="T8" fmla="*/ 1 w 206"/>
                <a:gd name="T9" fmla="*/ 1 h 73"/>
                <a:gd name="T10" fmla="*/ 1 w 206"/>
                <a:gd name="T11" fmla="*/ 1 h 73"/>
                <a:gd name="T12" fmla="*/ 1 w 206"/>
                <a:gd name="T13" fmla="*/ 1 h 73"/>
                <a:gd name="T14" fmla="*/ 1 w 206"/>
                <a:gd name="T15" fmla="*/ 1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73"/>
                <a:gd name="T26" fmla="*/ 206 w 206"/>
                <a:gd name="T27" fmla="*/ 73 h 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73">
                  <a:moveTo>
                    <a:pt x="206" y="14"/>
                  </a:moveTo>
                  <a:lnTo>
                    <a:pt x="161" y="0"/>
                  </a:lnTo>
                  <a:lnTo>
                    <a:pt x="54" y="45"/>
                  </a:lnTo>
                  <a:lnTo>
                    <a:pt x="0" y="30"/>
                  </a:lnTo>
                  <a:lnTo>
                    <a:pt x="26" y="73"/>
                  </a:lnTo>
                  <a:lnTo>
                    <a:pt x="161" y="73"/>
                  </a:lnTo>
                  <a:lnTo>
                    <a:pt x="103" y="57"/>
                  </a:lnTo>
                  <a:lnTo>
                    <a:pt x="20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6" name="Freeform 41">
              <a:extLst>
                <a:ext uri="{FF2B5EF4-FFF2-40B4-BE49-F238E27FC236}">
                  <a16:creationId xmlns:a16="http://schemas.microsoft.com/office/drawing/2014/main" id="{17C82FE7-5404-47C8-A733-42C2268EC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1104"/>
              <a:ext cx="163" cy="38"/>
            </a:xfrm>
            <a:custGeom>
              <a:avLst/>
              <a:gdLst>
                <a:gd name="T0" fmla="*/ 1 w 206"/>
                <a:gd name="T1" fmla="*/ 1 h 73"/>
                <a:gd name="T2" fmla="*/ 1 w 206"/>
                <a:gd name="T3" fmla="*/ 0 h 73"/>
                <a:gd name="T4" fmla="*/ 1 w 206"/>
                <a:gd name="T5" fmla="*/ 1 h 73"/>
                <a:gd name="T6" fmla="*/ 0 w 206"/>
                <a:gd name="T7" fmla="*/ 1 h 73"/>
                <a:gd name="T8" fmla="*/ 1 w 206"/>
                <a:gd name="T9" fmla="*/ 1 h 73"/>
                <a:gd name="T10" fmla="*/ 1 w 206"/>
                <a:gd name="T11" fmla="*/ 1 h 73"/>
                <a:gd name="T12" fmla="*/ 1 w 206"/>
                <a:gd name="T13" fmla="*/ 1 h 73"/>
                <a:gd name="T14" fmla="*/ 1 w 206"/>
                <a:gd name="T15" fmla="*/ 1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73"/>
                <a:gd name="T26" fmla="*/ 206 w 206"/>
                <a:gd name="T27" fmla="*/ 73 h 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73">
                  <a:moveTo>
                    <a:pt x="206" y="14"/>
                  </a:moveTo>
                  <a:lnTo>
                    <a:pt x="161" y="0"/>
                  </a:lnTo>
                  <a:lnTo>
                    <a:pt x="54" y="45"/>
                  </a:lnTo>
                  <a:lnTo>
                    <a:pt x="0" y="30"/>
                  </a:lnTo>
                  <a:lnTo>
                    <a:pt x="26" y="73"/>
                  </a:lnTo>
                  <a:lnTo>
                    <a:pt x="161" y="73"/>
                  </a:lnTo>
                  <a:lnTo>
                    <a:pt x="103" y="57"/>
                  </a:lnTo>
                  <a:lnTo>
                    <a:pt x="20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7" name="Freeform 42">
              <a:extLst>
                <a:ext uri="{FF2B5EF4-FFF2-40B4-BE49-F238E27FC236}">
                  <a16:creationId xmlns:a16="http://schemas.microsoft.com/office/drawing/2014/main" id="{FCE4A700-D0AD-490F-AB10-90B312D3D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1052"/>
              <a:ext cx="167" cy="33"/>
            </a:xfrm>
            <a:custGeom>
              <a:avLst/>
              <a:gdLst>
                <a:gd name="T0" fmla="*/ 0 w 206"/>
                <a:gd name="T1" fmla="*/ 0 h 68"/>
                <a:gd name="T2" fmla="*/ 1 w 206"/>
                <a:gd name="T3" fmla="*/ 0 h 68"/>
                <a:gd name="T4" fmla="*/ 1 w 206"/>
                <a:gd name="T5" fmla="*/ 0 h 68"/>
                <a:gd name="T6" fmla="*/ 1 w 206"/>
                <a:gd name="T7" fmla="*/ 0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0 h 68"/>
                <a:gd name="T14" fmla="*/ 0 w 206"/>
                <a:gd name="T15" fmla="*/ 0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14"/>
                  </a:moveTo>
                  <a:lnTo>
                    <a:pt x="45" y="0"/>
                  </a:lnTo>
                  <a:lnTo>
                    <a:pt x="157" y="41"/>
                  </a:lnTo>
                  <a:lnTo>
                    <a:pt x="206" y="30"/>
                  </a:lnTo>
                  <a:lnTo>
                    <a:pt x="180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8" name="Freeform 43">
              <a:extLst>
                <a:ext uri="{FF2B5EF4-FFF2-40B4-BE49-F238E27FC236}">
                  <a16:creationId xmlns:a16="http://schemas.microsoft.com/office/drawing/2014/main" id="{60387D8E-6740-48EF-8669-938A16E85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1052"/>
              <a:ext cx="167" cy="33"/>
            </a:xfrm>
            <a:custGeom>
              <a:avLst/>
              <a:gdLst>
                <a:gd name="T0" fmla="*/ 0 w 206"/>
                <a:gd name="T1" fmla="*/ 0 h 68"/>
                <a:gd name="T2" fmla="*/ 1 w 206"/>
                <a:gd name="T3" fmla="*/ 0 h 68"/>
                <a:gd name="T4" fmla="*/ 1 w 206"/>
                <a:gd name="T5" fmla="*/ 0 h 68"/>
                <a:gd name="T6" fmla="*/ 1 w 206"/>
                <a:gd name="T7" fmla="*/ 0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0 h 68"/>
                <a:gd name="T14" fmla="*/ 0 w 206"/>
                <a:gd name="T15" fmla="*/ 0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14"/>
                  </a:moveTo>
                  <a:lnTo>
                    <a:pt x="45" y="0"/>
                  </a:lnTo>
                  <a:lnTo>
                    <a:pt x="157" y="41"/>
                  </a:lnTo>
                  <a:lnTo>
                    <a:pt x="206" y="30"/>
                  </a:lnTo>
                  <a:lnTo>
                    <a:pt x="180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99" name="Freeform 44">
              <a:extLst>
                <a:ext uri="{FF2B5EF4-FFF2-40B4-BE49-F238E27FC236}">
                  <a16:creationId xmlns:a16="http://schemas.microsoft.com/office/drawing/2014/main" id="{7BC1FABD-CE10-405C-8CCF-3070C6C95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109"/>
              <a:ext cx="165" cy="35"/>
            </a:xfrm>
            <a:custGeom>
              <a:avLst/>
              <a:gdLst>
                <a:gd name="T0" fmla="*/ 1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0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1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206" y="53"/>
                  </a:moveTo>
                  <a:lnTo>
                    <a:pt x="162" y="68"/>
                  </a:lnTo>
                  <a:lnTo>
                    <a:pt x="53" y="22"/>
                  </a:lnTo>
                  <a:lnTo>
                    <a:pt x="0" y="37"/>
                  </a:lnTo>
                  <a:lnTo>
                    <a:pt x="27" y="0"/>
                  </a:lnTo>
                  <a:lnTo>
                    <a:pt x="162" y="0"/>
                  </a:lnTo>
                  <a:lnTo>
                    <a:pt x="104" y="10"/>
                  </a:lnTo>
                  <a:lnTo>
                    <a:pt x="20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0" name="Freeform 45">
              <a:extLst>
                <a:ext uri="{FF2B5EF4-FFF2-40B4-BE49-F238E27FC236}">
                  <a16:creationId xmlns:a16="http://schemas.microsoft.com/office/drawing/2014/main" id="{8DD7A6F9-E0D6-4A63-B215-2A169449F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109"/>
              <a:ext cx="165" cy="35"/>
            </a:xfrm>
            <a:custGeom>
              <a:avLst/>
              <a:gdLst>
                <a:gd name="T0" fmla="*/ 1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0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1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206" y="53"/>
                  </a:moveTo>
                  <a:lnTo>
                    <a:pt x="162" y="68"/>
                  </a:lnTo>
                  <a:lnTo>
                    <a:pt x="53" y="22"/>
                  </a:lnTo>
                  <a:lnTo>
                    <a:pt x="0" y="37"/>
                  </a:lnTo>
                  <a:lnTo>
                    <a:pt x="27" y="0"/>
                  </a:lnTo>
                  <a:lnTo>
                    <a:pt x="162" y="0"/>
                  </a:lnTo>
                  <a:lnTo>
                    <a:pt x="104" y="10"/>
                  </a:lnTo>
                  <a:lnTo>
                    <a:pt x="20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1" name="Freeform 46">
              <a:extLst>
                <a:ext uri="{FF2B5EF4-FFF2-40B4-BE49-F238E27FC236}">
                  <a16:creationId xmlns:a16="http://schemas.microsoft.com/office/drawing/2014/main" id="{8A4F6E64-ACF8-4614-8C30-5093972E7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056"/>
              <a:ext cx="166" cy="35"/>
            </a:xfrm>
            <a:custGeom>
              <a:avLst/>
              <a:gdLst>
                <a:gd name="T0" fmla="*/ 0 w 208"/>
                <a:gd name="T1" fmla="*/ 0 h 69"/>
                <a:gd name="T2" fmla="*/ 0 w 208"/>
                <a:gd name="T3" fmla="*/ 0 h 69"/>
                <a:gd name="T4" fmla="*/ 0 w 208"/>
                <a:gd name="T5" fmla="*/ 0 h 69"/>
                <a:gd name="T6" fmla="*/ 0 w 208"/>
                <a:gd name="T7" fmla="*/ 0 h 69"/>
                <a:gd name="T8" fmla="*/ 0 w 208"/>
                <a:gd name="T9" fmla="*/ 0 h 69"/>
                <a:gd name="T10" fmla="*/ 0 w 208"/>
                <a:gd name="T11" fmla="*/ 0 h 69"/>
                <a:gd name="T12" fmla="*/ 0 w 208"/>
                <a:gd name="T13" fmla="*/ 0 h 69"/>
                <a:gd name="T14" fmla="*/ 0 w 208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9"/>
                <a:gd name="T26" fmla="*/ 208 w 208"/>
                <a:gd name="T27" fmla="*/ 69 h 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9">
                  <a:moveTo>
                    <a:pt x="0" y="54"/>
                  </a:moveTo>
                  <a:lnTo>
                    <a:pt x="46" y="69"/>
                  </a:lnTo>
                  <a:lnTo>
                    <a:pt x="158" y="23"/>
                  </a:lnTo>
                  <a:lnTo>
                    <a:pt x="208" y="38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4" y="1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2" name="Freeform 47">
              <a:extLst>
                <a:ext uri="{FF2B5EF4-FFF2-40B4-BE49-F238E27FC236}">
                  <a16:creationId xmlns:a16="http://schemas.microsoft.com/office/drawing/2014/main" id="{D7E6B6BB-1CDE-46B2-B0AE-0E95683AD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056"/>
              <a:ext cx="166" cy="35"/>
            </a:xfrm>
            <a:custGeom>
              <a:avLst/>
              <a:gdLst>
                <a:gd name="T0" fmla="*/ 0 w 208"/>
                <a:gd name="T1" fmla="*/ 0 h 69"/>
                <a:gd name="T2" fmla="*/ 0 w 208"/>
                <a:gd name="T3" fmla="*/ 0 h 69"/>
                <a:gd name="T4" fmla="*/ 0 w 208"/>
                <a:gd name="T5" fmla="*/ 0 h 69"/>
                <a:gd name="T6" fmla="*/ 0 w 208"/>
                <a:gd name="T7" fmla="*/ 0 h 69"/>
                <a:gd name="T8" fmla="*/ 0 w 208"/>
                <a:gd name="T9" fmla="*/ 0 h 69"/>
                <a:gd name="T10" fmla="*/ 0 w 208"/>
                <a:gd name="T11" fmla="*/ 0 h 69"/>
                <a:gd name="T12" fmla="*/ 0 w 208"/>
                <a:gd name="T13" fmla="*/ 0 h 69"/>
                <a:gd name="T14" fmla="*/ 0 w 208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9"/>
                <a:gd name="T26" fmla="*/ 208 w 208"/>
                <a:gd name="T27" fmla="*/ 69 h 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9">
                  <a:moveTo>
                    <a:pt x="0" y="54"/>
                  </a:moveTo>
                  <a:lnTo>
                    <a:pt x="46" y="69"/>
                  </a:lnTo>
                  <a:lnTo>
                    <a:pt x="158" y="23"/>
                  </a:lnTo>
                  <a:lnTo>
                    <a:pt x="208" y="38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4" y="1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3" name="Freeform 48">
              <a:extLst>
                <a:ext uri="{FF2B5EF4-FFF2-40B4-BE49-F238E27FC236}">
                  <a16:creationId xmlns:a16="http://schemas.microsoft.com/office/drawing/2014/main" id="{C2C353E8-16E7-47B8-B6B6-FB9ED0257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1108"/>
              <a:ext cx="167" cy="36"/>
            </a:xfrm>
            <a:custGeom>
              <a:avLst/>
              <a:gdLst>
                <a:gd name="T0" fmla="*/ 1 w 207"/>
                <a:gd name="T1" fmla="*/ 0 h 72"/>
                <a:gd name="T2" fmla="*/ 1 w 207"/>
                <a:gd name="T3" fmla="*/ 0 h 72"/>
                <a:gd name="T4" fmla="*/ 1 w 207"/>
                <a:gd name="T5" fmla="*/ 0 h 72"/>
                <a:gd name="T6" fmla="*/ 0 w 207"/>
                <a:gd name="T7" fmla="*/ 0 h 72"/>
                <a:gd name="T8" fmla="*/ 1 w 207"/>
                <a:gd name="T9" fmla="*/ 0 h 72"/>
                <a:gd name="T10" fmla="*/ 1 w 207"/>
                <a:gd name="T11" fmla="*/ 0 h 72"/>
                <a:gd name="T12" fmla="*/ 1 w 207"/>
                <a:gd name="T13" fmla="*/ 0 h 72"/>
                <a:gd name="T14" fmla="*/ 1 w 207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7"/>
                <a:gd name="T25" fmla="*/ 0 h 72"/>
                <a:gd name="T26" fmla="*/ 207 w 207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7" h="72">
                  <a:moveTo>
                    <a:pt x="207" y="14"/>
                  </a:moveTo>
                  <a:lnTo>
                    <a:pt x="161" y="0"/>
                  </a:lnTo>
                  <a:lnTo>
                    <a:pt x="53" y="45"/>
                  </a:lnTo>
                  <a:lnTo>
                    <a:pt x="0" y="30"/>
                  </a:lnTo>
                  <a:lnTo>
                    <a:pt x="27" y="72"/>
                  </a:lnTo>
                  <a:lnTo>
                    <a:pt x="161" y="72"/>
                  </a:lnTo>
                  <a:lnTo>
                    <a:pt x="102" y="57"/>
                  </a:lnTo>
                  <a:lnTo>
                    <a:pt x="20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4" name="Freeform 49">
              <a:extLst>
                <a:ext uri="{FF2B5EF4-FFF2-40B4-BE49-F238E27FC236}">
                  <a16:creationId xmlns:a16="http://schemas.microsoft.com/office/drawing/2014/main" id="{CB44D155-B7D2-41FA-B066-00DB7977C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1108"/>
              <a:ext cx="167" cy="36"/>
            </a:xfrm>
            <a:custGeom>
              <a:avLst/>
              <a:gdLst>
                <a:gd name="T0" fmla="*/ 1 w 207"/>
                <a:gd name="T1" fmla="*/ 0 h 72"/>
                <a:gd name="T2" fmla="*/ 1 w 207"/>
                <a:gd name="T3" fmla="*/ 0 h 72"/>
                <a:gd name="T4" fmla="*/ 1 w 207"/>
                <a:gd name="T5" fmla="*/ 0 h 72"/>
                <a:gd name="T6" fmla="*/ 0 w 207"/>
                <a:gd name="T7" fmla="*/ 0 h 72"/>
                <a:gd name="T8" fmla="*/ 1 w 207"/>
                <a:gd name="T9" fmla="*/ 0 h 72"/>
                <a:gd name="T10" fmla="*/ 1 w 207"/>
                <a:gd name="T11" fmla="*/ 0 h 72"/>
                <a:gd name="T12" fmla="*/ 1 w 207"/>
                <a:gd name="T13" fmla="*/ 0 h 72"/>
                <a:gd name="T14" fmla="*/ 1 w 207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7"/>
                <a:gd name="T25" fmla="*/ 0 h 72"/>
                <a:gd name="T26" fmla="*/ 207 w 207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7" h="72">
                  <a:moveTo>
                    <a:pt x="207" y="14"/>
                  </a:moveTo>
                  <a:lnTo>
                    <a:pt x="161" y="0"/>
                  </a:lnTo>
                  <a:lnTo>
                    <a:pt x="53" y="45"/>
                  </a:lnTo>
                  <a:lnTo>
                    <a:pt x="0" y="30"/>
                  </a:lnTo>
                  <a:lnTo>
                    <a:pt x="27" y="72"/>
                  </a:lnTo>
                  <a:lnTo>
                    <a:pt x="161" y="72"/>
                  </a:lnTo>
                  <a:lnTo>
                    <a:pt x="102" y="57"/>
                  </a:lnTo>
                  <a:lnTo>
                    <a:pt x="20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5" name="Freeform 50">
              <a:extLst>
                <a:ext uri="{FF2B5EF4-FFF2-40B4-BE49-F238E27FC236}">
                  <a16:creationId xmlns:a16="http://schemas.microsoft.com/office/drawing/2014/main" id="{D96647D6-3FC4-46D5-AD34-95B2C2DE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1053"/>
              <a:ext cx="165" cy="36"/>
            </a:xfrm>
            <a:custGeom>
              <a:avLst/>
              <a:gdLst>
                <a:gd name="T0" fmla="*/ 0 w 205"/>
                <a:gd name="T1" fmla="*/ 1 h 68"/>
                <a:gd name="T2" fmla="*/ 1 w 205"/>
                <a:gd name="T3" fmla="*/ 0 h 68"/>
                <a:gd name="T4" fmla="*/ 1 w 205"/>
                <a:gd name="T5" fmla="*/ 1 h 68"/>
                <a:gd name="T6" fmla="*/ 1 w 205"/>
                <a:gd name="T7" fmla="*/ 1 h 68"/>
                <a:gd name="T8" fmla="*/ 1 w 205"/>
                <a:gd name="T9" fmla="*/ 1 h 68"/>
                <a:gd name="T10" fmla="*/ 1 w 205"/>
                <a:gd name="T11" fmla="*/ 1 h 68"/>
                <a:gd name="T12" fmla="*/ 1 w 205"/>
                <a:gd name="T13" fmla="*/ 1 h 68"/>
                <a:gd name="T14" fmla="*/ 0 w 205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5"/>
                <a:gd name="T25" fmla="*/ 0 h 68"/>
                <a:gd name="T26" fmla="*/ 205 w 205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5" h="68">
                  <a:moveTo>
                    <a:pt x="0" y="15"/>
                  </a:moveTo>
                  <a:lnTo>
                    <a:pt x="45" y="0"/>
                  </a:lnTo>
                  <a:lnTo>
                    <a:pt x="156" y="41"/>
                  </a:lnTo>
                  <a:lnTo>
                    <a:pt x="205" y="31"/>
                  </a:lnTo>
                  <a:lnTo>
                    <a:pt x="179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6" name="Freeform 51">
              <a:extLst>
                <a:ext uri="{FF2B5EF4-FFF2-40B4-BE49-F238E27FC236}">
                  <a16:creationId xmlns:a16="http://schemas.microsoft.com/office/drawing/2014/main" id="{6E036358-65B0-40F1-A454-9D14D3670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1053"/>
              <a:ext cx="165" cy="36"/>
            </a:xfrm>
            <a:custGeom>
              <a:avLst/>
              <a:gdLst>
                <a:gd name="T0" fmla="*/ 0 w 205"/>
                <a:gd name="T1" fmla="*/ 1 h 68"/>
                <a:gd name="T2" fmla="*/ 1 w 205"/>
                <a:gd name="T3" fmla="*/ 0 h 68"/>
                <a:gd name="T4" fmla="*/ 1 w 205"/>
                <a:gd name="T5" fmla="*/ 1 h 68"/>
                <a:gd name="T6" fmla="*/ 1 w 205"/>
                <a:gd name="T7" fmla="*/ 1 h 68"/>
                <a:gd name="T8" fmla="*/ 1 w 205"/>
                <a:gd name="T9" fmla="*/ 1 h 68"/>
                <a:gd name="T10" fmla="*/ 1 w 205"/>
                <a:gd name="T11" fmla="*/ 1 h 68"/>
                <a:gd name="T12" fmla="*/ 1 w 205"/>
                <a:gd name="T13" fmla="*/ 1 h 68"/>
                <a:gd name="T14" fmla="*/ 0 w 205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5"/>
                <a:gd name="T25" fmla="*/ 0 h 68"/>
                <a:gd name="T26" fmla="*/ 205 w 205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5" h="68">
                  <a:moveTo>
                    <a:pt x="0" y="15"/>
                  </a:moveTo>
                  <a:lnTo>
                    <a:pt x="45" y="0"/>
                  </a:lnTo>
                  <a:lnTo>
                    <a:pt x="156" y="41"/>
                  </a:lnTo>
                  <a:lnTo>
                    <a:pt x="205" y="31"/>
                  </a:lnTo>
                  <a:lnTo>
                    <a:pt x="179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7" name="Freeform 52">
              <a:extLst>
                <a:ext uri="{FF2B5EF4-FFF2-40B4-BE49-F238E27FC236}">
                  <a16:creationId xmlns:a16="http://schemas.microsoft.com/office/drawing/2014/main" id="{558E64EF-F8CE-45C2-8D58-A4D664D7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1112"/>
              <a:ext cx="166" cy="35"/>
            </a:xfrm>
            <a:custGeom>
              <a:avLst/>
              <a:gdLst>
                <a:gd name="T0" fmla="*/ 0 w 208"/>
                <a:gd name="T1" fmla="*/ 1 h 68"/>
                <a:gd name="T2" fmla="*/ 0 w 208"/>
                <a:gd name="T3" fmla="*/ 1 h 68"/>
                <a:gd name="T4" fmla="*/ 0 w 208"/>
                <a:gd name="T5" fmla="*/ 1 h 68"/>
                <a:gd name="T6" fmla="*/ 0 w 208"/>
                <a:gd name="T7" fmla="*/ 1 h 68"/>
                <a:gd name="T8" fmla="*/ 0 w 208"/>
                <a:gd name="T9" fmla="*/ 0 h 68"/>
                <a:gd name="T10" fmla="*/ 0 w 208"/>
                <a:gd name="T11" fmla="*/ 0 h 68"/>
                <a:gd name="T12" fmla="*/ 0 w 208"/>
                <a:gd name="T13" fmla="*/ 1 h 68"/>
                <a:gd name="T14" fmla="*/ 0 w 208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8"/>
                <a:gd name="T26" fmla="*/ 208 w 208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8">
                  <a:moveTo>
                    <a:pt x="208" y="54"/>
                  </a:moveTo>
                  <a:lnTo>
                    <a:pt x="162" y="68"/>
                  </a:lnTo>
                  <a:lnTo>
                    <a:pt x="54" y="23"/>
                  </a:lnTo>
                  <a:lnTo>
                    <a:pt x="0" y="38"/>
                  </a:lnTo>
                  <a:lnTo>
                    <a:pt x="28" y="0"/>
                  </a:lnTo>
                  <a:lnTo>
                    <a:pt x="162" y="0"/>
                  </a:lnTo>
                  <a:lnTo>
                    <a:pt x="104" y="11"/>
                  </a:lnTo>
                  <a:lnTo>
                    <a:pt x="20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8" name="Freeform 53">
              <a:extLst>
                <a:ext uri="{FF2B5EF4-FFF2-40B4-BE49-F238E27FC236}">
                  <a16:creationId xmlns:a16="http://schemas.microsoft.com/office/drawing/2014/main" id="{A8026A5C-F9C2-49E0-8936-784FD890A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1112"/>
              <a:ext cx="166" cy="35"/>
            </a:xfrm>
            <a:custGeom>
              <a:avLst/>
              <a:gdLst>
                <a:gd name="T0" fmla="*/ 0 w 208"/>
                <a:gd name="T1" fmla="*/ 1 h 68"/>
                <a:gd name="T2" fmla="*/ 0 w 208"/>
                <a:gd name="T3" fmla="*/ 1 h 68"/>
                <a:gd name="T4" fmla="*/ 0 w 208"/>
                <a:gd name="T5" fmla="*/ 1 h 68"/>
                <a:gd name="T6" fmla="*/ 0 w 208"/>
                <a:gd name="T7" fmla="*/ 1 h 68"/>
                <a:gd name="T8" fmla="*/ 0 w 208"/>
                <a:gd name="T9" fmla="*/ 0 h 68"/>
                <a:gd name="T10" fmla="*/ 0 w 208"/>
                <a:gd name="T11" fmla="*/ 0 h 68"/>
                <a:gd name="T12" fmla="*/ 0 w 208"/>
                <a:gd name="T13" fmla="*/ 1 h 68"/>
                <a:gd name="T14" fmla="*/ 0 w 208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8"/>
                <a:gd name="T26" fmla="*/ 208 w 208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8">
                  <a:moveTo>
                    <a:pt x="208" y="54"/>
                  </a:moveTo>
                  <a:lnTo>
                    <a:pt x="162" y="68"/>
                  </a:lnTo>
                  <a:lnTo>
                    <a:pt x="54" y="23"/>
                  </a:lnTo>
                  <a:lnTo>
                    <a:pt x="0" y="38"/>
                  </a:lnTo>
                  <a:lnTo>
                    <a:pt x="28" y="0"/>
                  </a:lnTo>
                  <a:lnTo>
                    <a:pt x="162" y="0"/>
                  </a:lnTo>
                  <a:lnTo>
                    <a:pt x="104" y="11"/>
                  </a:lnTo>
                  <a:lnTo>
                    <a:pt x="20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09" name="Line 54">
              <a:extLst>
                <a:ext uri="{FF2B5EF4-FFF2-40B4-BE49-F238E27FC236}">
                  <a16:creationId xmlns:a16="http://schemas.microsoft.com/office/drawing/2014/main" id="{E3C0FFCE-F87B-484D-B0B2-3A4BD8A13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" y="1102"/>
              <a:ext cx="0" cy="88"/>
            </a:xfrm>
            <a:prstGeom prst="line">
              <a:avLst/>
            </a:prstGeom>
            <a:noFill/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10" name="Line 55">
              <a:extLst>
                <a:ext uri="{FF2B5EF4-FFF2-40B4-BE49-F238E27FC236}">
                  <a16:creationId xmlns:a16="http://schemas.microsoft.com/office/drawing/2014/main" id="{69FC7E27-9975-426C-98C7-F7B76F603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9" y="1102"/>
              <a:ext cx="0" cy="88"/>
            </a:xfrm>
            <a:prstGeom prst="line">
              <a:avLst/>
            </a:prstGeom>
            <a:noFill/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724" name="Group 56">
            <a:extLst>
              <a:ext uri="{FF2B5EF4-FFF2-40B4-BE49-F238E27FC236}">
                <a16:creationId xmlns:a16="http://schemas.microsoft.com/office/drawing/2014/main" id="{17BC6509-89AD-4D7B-90DB-4C61EAFB8102}"/>
              </a:ext>
            </a:extLst>
          </p:cNvPr>
          <p:cNvGrpSpPr>
            <a:grpSpLocks/>
          </p:cNvGrpSpPr>
          <p:nvPr/>
        </p:nvGrpSpPr>
        <p:grpSpPr bwMode="auto">
          <a:xfrm>
            <a:off x="6354763" y="2522538"/>
            <a:ext cx="661987" cy="346075"/>
            <a:chOff x="3909" y="1025"/>
            <a:chExt cx="417" cy="218"/>
          </a:xfrm>
        </p:grpSpPr>
        <p:sp>
          <p:nvSpPr>
            <p:cNvPr id="72767" name="Rectangle 57">
              <a:extLst>
                <a:ext uri="{FF2B5EF4-FFF2-40B4-BE49-F238E27FC236}">
                  <a16:creationId xmlns:a16="http://schemas.microsoft.com/office/drawing/2014/main" id="{4884FD90-DDDE-4F7A-AED7-539F61434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1148"/>
              <a:ext cx="318" cy="95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2768" name="Rectangle 58">
              <a:extLst>
                <a:ext uri="{FF2B5EF4-FFF2-40B4-BE49-F238E27FC236}">
                  <a16:creationId xmlns:a16="http://schemas.microsoft.com/office/drawing/2014/main" id="{53565AFB-10E2-4E80-B141-F08944D3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150"/>
              <a:ext cx="316" cy="91"/>
            </a:xfrm>
            <a:prstGeom prst="rect">
              <a:avLst/>
            </a:prstGeom>
            <a:solidFill>
              <a:srgbClr val="0096D5"/>
            </a:solidFill>
            <a:ln w="468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2769" name="Freeform 59">
              <a:extLst>
                <a:ext uri="{FF2B5EF4-FFF2-40B4-BE49-F238E27FC236}">
                  <a16:creationId xmlns:a16="http://schemas.microsoft.com/office/drawing/2014/main" id="{BB304442-755E-4F8D-8113-A39A5E754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025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0" name="Freeform 60">
              <a:extLst>
                <a:ext uri="{FF2B5EF4-FFF2-40B4-BE49-F238E27FC236}">
                  <a16:creationId xmlns:a16="http://schemas.microsoft.com/office/drawing/2014/main" id="{78E9333E-32C0-413D-A792-ED82A52FC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025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1" name="Freeform 61">
              <a:extLst>
                <a:ext uri="{FF2B5EF4-FFF2-40B4-BE49-F238E27FC236}">
                  <a16:creationId xmlns:a16="http://schemas.microsoft.com/office/drawing/2014/main" id="{19FCE674-C6BD-4A9C-AF6E-FAECDBCC2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1025"/>
              <a:ext cx="417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2" name="Freeform 62">
              <a:extLst>
                <a:ext uri="{FF2B5EF4-FFF2-40B4-BE49-F238E27FC236}">
                  <a16:creationId xmlns:a16="http://schemas.microsoft.com/office/drawing/2014/main" id="{59C7F285-2755-4E17-9BCA-6AF229487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1025"/>
              <a:ext cx="417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3" name="Freeform 63">
              <a:extLst>
                <a:ext uri="{FF2B5EF4-FFF2-40B4-BE49-F238E27FC236}">
                  <a16:creationId xmlns:a16="http://schemas.microsoft.com/office/drawing/2014/main" id="{BA1B11A9-2CEF-461C-AC55-22C56ED9D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1082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4" name="Freeform 64">
              <a:extLst>
                <a:ext uri="{FF2B5EF4-FFF2-40B4-BE49-F238E27FC236}">
                  <a16:creationId xmlns:a16="http://schemas.microsoft.com/office/drawing/2014/main" id="{6B325309-B205-496C-8E5C-EBDD77700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1082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5" name="Freeform 65">
              <a:extLst>
                <a:ext uri="{FF2B5EF4-FFF2-40B4-BE49-F238E27FC236}">
                  <a16:creationId xmlns:a16="http://schemas.microsoft.com/office/drawing/2014/main" id="{18835E59-CFCA-43FE-B6F9-8883843D4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1029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6" name="Freeform 66">
              <a:extLst>
                <a:ext uri="{FF2B5EF4-FFF2-40B4-BE49-F238E27FC236}">
                  <a16:creationId xmlns:a16="http://schemas.microsoft.com/office/drawing/2014/main" id="{8ECD1A3A-1094-43F5-8B68-94E19CC76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1029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7" name="Freeform 67">
              <a:extLst>
                <a:ext uri="{FF2B5EF4-FFF2-40B4-BE49-F238E27FC236}">
                  <a16:creationId xmlns:a16="http://schemas.microsoft.com/office/drawing/2014/main" id="{54938F04-6770-4F59-9F77-F8B9C4B34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1095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8" name="Freeform 68">
              <a:extLst>
                <a:ext uri="{FF2B5EF4-FFF2-40B4-BE49-F238E27FC236}">
                  <a16:creationId xmlns:a16="http://schemas.microsoft.com/office/drawing/2014/main" id="{111DF6B6-637F-4C61-AD7F-FB12DF216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1095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79" name="Freeform 69">
              <a:extLst>
                <a:ext uri="{FF2B5EF4-FFF2-40B4-BE49-F238E27FC236}">
                  <a16:creationId xmlns:a16="http://schemas.microsoft.com/office/drawing/2014/main" id="{257027A2-C20A-487F-9BDE-5A7CBE5C0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1044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0" name="Freeform 70">
              <a:extLst>
                <a:ext uri="{FF2B5EF4-FFF2-40B4-BE49-F238E27FC236}">
                  <a16:creationId xmlns:a16="http://schemas.microsoft.com/office/drawing/2014/main" id="{4CD5B81C-711D-4F61-8288-85A568D5E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1044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1" name="Freeform 71">
              <a:extLst>
                <a:ext uri="{FF2B5EF4-FFF2-40B4-BE49-F238E27FC236}">
                  <a16:creationId xmlns:a16="http://schemas.microsoft.com/office/drawing/2014/main" id="{A5F0F194-DBBC-4F39-8217-E197F175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083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2" name="Freeform 72">
              <a:extLst>
                <a:ext uri="{FF2B5EF4-FFF2-40B4-BE49-F238E27FC236}">
                  <a16:creationId xmlns:a16="http://schemas.microsoft.com/office/drawing/2014/main" id="{BA67F5FA-90C6-4FF0-B031-CD69457D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083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3" name="Freeform 73">
              <a:extLst>
                <a:ext uri="{FF2B5EF4-FFF2-40B4-BE49-F238E27FC236}">
                  <a16:creationId xmlns:a16="http://schemas.microsoft.com/office/drawing/2014/main" id="{E86594CA-A7A4-462D-AF7B-CD750E5F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1033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4" name="Freeform 74">
              <a:extLst>
                <a:ext uri="{FF2B5EF4-FFF2-40B4-BE49-F238E27FC236}">
                  <a16:creationId xmlns:a16="http://schemas.microsoft.com/office/drawing/2014/main" id="{C5AB0EFF-0D72-442B-B8A1-E7F00E11B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1033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5" name="Freeform 75">
              <a:extLst>
                <a:ext uri="{FF2B5EF4-FFF2-40B4-BE49-F238E27FC236}">
                  <a16:creationId xmlns:a16="http://schemas.microsoft.com/office/drawing/2014/main" id="{8D5D1AD7-5B28-4A81-B0CA-6395BA710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099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6" name="Freeform 76">
              <a:extLst>
                <a:ext uri="{FF2B5EF4-FFF2-40B4-BE49-F238E27FC236}">
                  <a16:creationId xmlns:a16="http://schemas.microsoft.com/office/drawing/2014/main" id="{100A92B8-9109-46C3-BC7C-CE3B2E733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099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7" name="Freeform 77">
              <a:extLst>
                <a:ext uri="{FF2B5EF4-FFF2-40B4-BE49-F238E27FC236}">
                  <a16:creationId xmlns:a16="http://schemas.microsoft.com/office/drawing/2014/main" id="{8C4724F1-7EEF-460D-B630-E9BC1218E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1048"/>
              <a:ext cx="130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88" name="Freeform 78">
              <a:extLst>
                <a:ext uri="{FF2B5EF4-FFF2-40B4-BE49-F238E27FC236}">
                  <a16:creationId xmlns:a16="http://schemas.microsoft.com/office/drawing/2014/main" id="{EB469FB6-2812-4B55-B465-3B4AD2DEE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1048"/>
              <a:ext cx="130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725" name="Group 79">
            <a:extLst>
              <a:ext uri="{FF2B5EF4-FFF2-40B4-BE49-F238E27FC236}">
                <a16:creationId xmlns:a16="http://schemas.microsoft.com/office/drawing/2014/main" id="{777648B5-0452-4F2F-9BDA-544D9AB52E0B}"/>
              </a:ext>
            </a:extLst>
          </p:cNvPr>
          <p:cNvGrpSpPr>
            <a:grpSpLocks/>
          </p:cNvGrpSpPr>
          <p:nvPr/>
        </p:nvGrpSpPr>
        <p:grpSpPr bwMode="auto">
          <a:xfrm>
            <a:off x="2395538" y="2593975"/>
            <a:ext cx="661987" cy="346075"/>
            <a:chOff x="1415" y="1070"/>
            <a:chExt cx="417" cy="218"/>
          </a:xfrm>
        </p:grpSpPr>
        <p:sp>
          <p:nvSpPr>
            <p:cNvPr id="72745" name="Rectangle 80">
              <a:extLst>
                <a:ext uri="{FF2B5EF4-FFF2-40B4-BE49-F238E27FC236}">
                  <a16:creationId xmlns:a16="http://schemas.microsoft.com/office/drawing/2014/main" id="{F71681E7-5C7A-4251-AB5E-CC68261E3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1193"/>
              <a:ext cx="318" cy="95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2746" name="Rectangle 81">
              <a:extLst>
                <a:ext uri="{FF2B5EF4-FFF2-40B4-BE49-F238E27FC236}">
                  <a16:creationId xmlns:a16="http://schemas.microsoft.com/office/drawing/2014/main" id="{4E66E802-97BE-4CE1-8AF4-591037E63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195"/>
              <a:ext cx="316" cy="91"/>
            </a:xfrm>
            <a:prstGeom prst="rect">
              <a:avLst/>
            </a:prstGeom>
            <a:solidFill>
              <a:srgbClr val="0096D5"/>
            </a:solidFill>
            <a:ln w="468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2747" name="Freeform 82">
              <a:extLst>
                <a:ext uri="{FF2B5EF4-FFF2-40B4-BE49-F238E27FC236}">
                  <a16:creationId xmlns:a16="http://schemas.microsoft.com/office/drawing/2014/main" id="{3923306A-28F5-4794-9576-4C57BEE85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070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8" name="Freeform 83">
              <a:extLst>
                <a:ext uri="{FF2B5EF4-FFF2-40B4-BE49-F238E27FC236}">
                  <a16:creationId xmlns:a16="http://schemas.microsoft.com/office/drawing/2014/main" id="{E7D739A1-C460-4104-B4F6-CCC415C84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070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9" name="Freeform 84">
              <a:extLst>
                <a:ext uri="{FF2B5EF4-FFF2-40B4-BE49-F238E27FC236}">
                  <a16:creationId xmlns:a16="http://schemas.microsoft.com/office/drawing/2014/main" id="{19387ECD-9CCA-4774-9B63-090E59111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1070"/>
              <a:ext cx="417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0" name="Freeform 85">
              <a:extLst>
                <a:ext uri="{FF2B5EF4-FFF2-40B4-BE49-F238E27FC236}">
                  <a16:creationId xmlns:a16="http://schemas.microsoft.com/office/drawing/2014/main" id="{1A6B642C-73BC-4647-9533-DE4C9C1FA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1070"/>
              <a:ext cx="417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1" name="Freeform 86">
              <a:extLst>
                <a:ext uri="{FF2B5EF4-FFF2-40B4-BE49-F238E27FC236}">
                  <a16:creationId xmlns:a16="http://schemas.microsoft.com/office/drawing/2014/main" id="{16753414-5158-4BD4-984A-6CFE9208E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127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2" name="Freeform 87">
              <a:extLst>
                <a:ext uri="{FF2B5EF4-FFF2-40B4-BE49-F238E27FC236}">
                  <a16:creationId xmlns:a16="http://schemas.microsoft.com/office/drawing/2014/main" id="{7D91BF79-22FA-4816-B620-D6F5496BB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127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3" name="Freeform 88">
              <a:extLst>
                <a:ext uri="{FF2B5EF4-FFF2-40B4-BE49-F238E27FC236}">
                  <a16:creationId xmlns:a16="http://schemas.microsoft.com/office/drawing/2014/main" id="{692E3956-911E-4BB8-BAAF-9DA5F106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1074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4" name="Freeform 89">
              <a:extLst>
                <a:ext uri="{FF2B5EF4-FFF2-40B4-BE49-F238E27FC236}">
                  <a16:creationId xmlns:a16="http://schemas.microsoft.com/office/drawing/2014/main" id="{29B42F98-837E-45EA-9990-8FEADAEF6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1074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5" name="Freeform 90">
              <a:extLst>
                <a:ext uri="{FF2B5EF4-FFF2-40B4-BE49-F238E27FC236}">
                  <a16:creationId xmlns:a16="http://schemas.microsoft.com/office/drawing/2014/main" id="{E977B15D-F9DE-42C7-819B-2070B033D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1140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6" name="Freeform 91">
              <a:extLst>
                <a:ext uri="{FF2B5EF4-FFF2-40B4-BE49-F238E27FC236}">
                  <a16:creationId xmlns:a16="http://schemas.microsoft.com/office/drawing/2014/main" id="{F703CD97-BD35-4F85-AF61-8226B0DF1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1140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7" name="Freeform 92">
              <a:extLst>
                <a:ext uri="{FF2B5EF4-FFF2-40B4-BE49-F238E27FC236}">
                  <a16:creationId xmlns:a16="http://schemas.microsoft.com/office/drawing/2014/main" id="{869FDBC8-7F6D-4400-B380-2DEE22867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089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8" name="Freeform 93">
              <a:extLst>
                <a:ext uri="{FF2B5EF4-FFF2-40B4-BE49-F238E27FC236}">
                  <a16:creationId xmlns:a16="http://schemas.microsoft.com/office/drawing/2014/main" id="{7EA39434-706B-4BB5-9A1A-70D15E92F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089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9" name="Freeform 94">
              <a:extLst>
                <a:ext uri="{FF2B5EF4-FFF2-40B4-BE49-F238E27FC236}">
                  <a16:creationId xmlns:a16="http://schemas.microsoft.com/office/drawing/2014/main" id="{B81F6FD0-D683-462D-A35C-E6E52D636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128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0" name="Freeform 95">
              <a:extLst>
                <a:ext uri="{FF2B5EF4-FFF2-40B4-BE49-F238E27FC236}">
                  <a16:creationId xmlns:a16="http://schemas.microsoft.com/office/drawing/2014/main" id="{AB1DE7A9-CDA5-43AE-8CD5-15ACC7B1A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128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1" name="Freeform 96">
              <a:extLst>
                <a:ext uri="{FF2B5EF4-FFF2-40B4-BE49-F238E27FC236}">
                  <a16:creationId xmlns:a16="http://schemas.microsoft.com/office/drawing/2014/main" id="{1DCF500D-F5A1-44EE-B9E2-C292C6E8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078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2" name="Freeform 97">
              <a:extLst>
                <a:ext uri="{FF2B5EF4-FFF2-40B4-BE49-F238E27FC236}">
                  <a16:creationId xmlns:a16="http://schemas.microsoft.com/office/drawing/2014/main" id="{77682AF1-EFB2-44B2-83B0-809EC1A83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078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3" name="Freeform 98">
              <a:extLst>
                <a:ext uri="{FF2B5EF4-FFF2-40B4-BE49-F238E27FC236}">
                  <a16:creationId xmlns:a16="http://schemas.microsoft.com/office/drawing/2014/main" id="{089D9DE8-CC74-4F93-B82E-6E79957A1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1144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4" name="Freeform 99">
              <a:extLst>
                <a:ext uri="{FF2B5EF4-FFF2-40B4-BE49-F238E27FC236}">
                  <a16:creationId xmlns:a16="http://schemas.microsoft.com/office/drawing/2014/main" id="{A96817C5-E1DC-4FBB-A678-70D4CF9CE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1144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5" name="Freeform 100">
              <a:extLst>
                <a:ext uri="{FF2B5EF4-FFF2-40B4-BE49-F238E27FC236}">
                  <a16:creationId xmlns:a16="http://schemas.microsoft.com/office/drawing/2014/main" id="{540E9E3D-FFE8-4F75-9259-3CB256C58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1093"/>
              <a:ext cx="130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6" name="Freeform 101">
              <a:extLst>
                <a:ext uri="{FF2B5EF4-FFF2-40B4-BE49-F238E27FC236}">
                  <a16:creationId xmlns:a16="http://schemas.microsoft.com/office/drawing/2014/main" id="{BD96C052-09E1-4580-B41C-28930CCD5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1093"/>
              <a:ext cx="130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26" name="Rectangle 102">
            <a:extLst>
              <a:ext uri="{FF2B5EF4-FFF2-40B4-BE49-F238E27FC236}">
                <a16:creationId xmlns:a16="http://schemas.microsoft.com/office/drawing/2014/main" id="{5AFE17C1-FA7E-42C5-8069-D106E5E85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2163763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2727" name="Line 103">
            <a:extLst>
              <a:ext uri="{FF2B5EF4-FFF2-40B4-BE49-F238E27FC236}">
                <a16:creationId xmlns:a16="http://schemas.microsoft.com/office/drawing/2014/main" id="{08D0879F-AA19-4943-97E6-F462F38A0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2451100"/>
            <a:ext cx="215900" cy="1444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8" name="Line 104">
            <a:extLst>
              <a:ext uri="{FF2B5EF4-FFF2-40B4-BE49-F238E27FC236}">
                <a16:creationId xmlns:a16="http://schemas.microsoft.com/office/drawing/2014/main" id="{FB9B9AEE-C7DF-441C-8F37-51058D7C3D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5563" y="2451100"/>
            <a:ext cx="173037" cy="1444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9" name="Rectangle 105">
            <a:extLst>
              <a:ext uri="{FF2B5EF4-FFF2-40B4-BE49-F238E27FC236}">
                <a16:creationId xmlns:a16="http://schemas.microsoft.com/office/drawing/2014/main" id="{FED64FFB-D607-4DF1-87AF-3728A51DD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395788"/>
            <a:ext cx="1447800" cy="288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2730" name="Rectangle 106">
            <a:extLst>
              <a:ext uri="{FF2B5EF4-FFF2-40B4-BE49-F238E27FC236}">
                <a16:creationId xmlns:a16="http://schemas.microsoft.com/office/drawing/2014/main" id="{49479A74-326A-43AA-BD53-BD3062636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4094163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2731" name="Rectangle 107">
            <a:extLst>
              <a:ext uri="{FF2B5EF4-FFF2-40B4-BE49-F238E27FC236}">
                <a16:creationId xmlns:a16="http://schemas.microsoft.com/office/drawing/2014/main" id="{E4AE2864-C90E-4331-9B9C-C5D2FC59F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46500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2732" name="Rectangle 108">
            <a:extLst>
              <a:ext uri="{FF2B5EF4-FFF2-40B4-BE49-F238E27FC236}">
                <a16:creationId xmlns:a16="http://schemas.microsoft.com/office/drawing/2014/main" id="{5CCE199A-B951-4C6C-86B9-BDD619B41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3746500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2733" name="Rectangle 109">
            <a:extLst>
              <a:ext uri="{FF2B5EF4-FFF2-40B4-BE49-F238E27FC236}">
                <a16:creationId xmlns:a16="http://schemas.microsoft.com/office/drawing/2014/main" id="{5A84D414-C78A-4564-AF46-490B171D8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4094163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2734" name="Rectangle 110">
            <a:extLst>
              <a:ext uri="{FF2B5EF4-FFF2-40B4-BE49-F238E27FC236}">
                <a16:creationId xmlns:a16="http://schemas.microsoft.com/office/drawing/2014/main" id="{5EFD122C-EE80-4AA2-B627-9218E94A9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4467225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2735" name="Rectangle 111">
            <a:extLst>
              <a:ext uri="{FF2B5EF4-FFF2-40B4-BE49-F238E27FC236}">
                <a16:creationId xmlns:a16="http://schemas.microsoft.com/office/drawing/2014/main" id="{A5B1C421-63CA-4026-A59C-2723C95A1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093913"/>
            <a:ext cx="1512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  3.2.1.7</a:t>
            </a:r>
            <a:r>
              <a:rPr lang="lt-LT" altLang="lt-LT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2736" name="Rectangle 112">
            <a:extLst>
              <a:ext uri="{FF2B5EF4-FFF2-40B4-BE49-F238E27FC236}">
                <a16:creationId xmlns:a16="http://schemas.microsoft.com/office/drawing/2014/main" id="{475928F0-9432-44FA-99F0-93C09467C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092325"/>
            <a:ext cx="1512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9</a:t>
            </a:r>
            <a:r>
              <a:rPr lang="en-US" altLang="lt-LT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2737" name="Rectangle 113">
            <a:extLst>
              <a:ext uri="{FF2B5EF4-FFF2-40B4-BE49-F238E27FC236}">
                <a16:creationId xmlns:a16="http://schemas.microsoft.com/office/drawing/2014/main" id="{30AC0AAE-608C-46C5-8365-19F190AFB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676650"/>
            <a:ext cx="1512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6</a:t>
            </a:r>
            <a:r>
              <a:rPr lang="en-US" altLang="lt-LT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2738" name="Rectangle 114">
            <a:extLst>
              <a:ext uri="{FF2B5EF4-FFF2-40B4-BE49-F238E27FC236}">
                <a16:creationId xmlns:a16="http://schemas.microsoft.com/office/drawing/2014/main" id="{647260A3-BC2E-4D70-B247-30D575DC4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676650"/>
            <a:ext cx="1512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8</a:t>
            </a:r>
            <a:r>
              <a:rPr lang="en-US" altLang="lt-LT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39" name="Rectangle 115">
            <a:extLst>
              <a:ext uri="{FF2B5EF4-FFF2-40B4-BE49-F238E27FC236}">
                <a16:creationId xmlns:a16="http://schemas.microsoft.com/office/drawing/2014/main" id="{0683C351-FC96-4832-B535-08D1036B4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29075"/>
            <a:ext cx="1512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66</a:t>
            </a:r>
          </a:p>
        </p:txBody>
      </p:sp>
      <p:sp>
        <p:nvSpPr>
          <p:cNvPr id="72740" name="Rectangle 116">
            <a:extLst>
              <a:ext uri="{FF2B5EF4-FFF2-40B4-BE49-F238E27FC236}">
                <a16:creationId xmlns:a16="http://schemas.microsoft.com/office/drawing/2014/main" id="{4CA5E5EB-AFF0-44BD-AAF5-47E9B65AC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395788"/>
            <a:ext cx="1512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6</a:t>
            </a:r>
            <a:r>
              <a:rPr lang="en-US" altLang="lt-LT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2741" name="Rectangle 117">
            <a:extLst>
              <a:ext uri="{FF2B5EF4-FFF2-40B4-BE49-F238E27FC236}">
                <a16:creationId xmlns:a16="http://schemas.microsoft.com/office/drawing/2014/main" id="{0A09C1D1-7FEA-43CF-8F15-1C5F27F3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029075"/>
            <a:ext cx="1512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82</a:t>
            </a:r>
          </a:p>
        </p:txBody>
      </p:sp>
      <p:sp>
        <p:nvSpPr>
          <p:cNvPr id="72742" name="Rectangle 118">
            <a:extLst>
              <a:ext uri="{FF2B5EF4-FFF2-40B4-BE49-F238E27FC236}">
                <a16:creationId xmlns:a16="http://schemas.microsoft.com/office/drawing/2014/main" id="{220C217A-BA78-44FA-B808-5A8A3A8A7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395788"/>
            <a:ext cx="1512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8</a:t>
            </a:r>
            <a:r>
              <a:rPr lang="en-US" altLang="lt-LT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2743" name="Text Box 119">
            <a:extLst>
              <a:ext uri="{FF2B5EF4-FFF2-40B4-BE49-F238E27FC236}">
                <a16:creationId xmlns:a16="http://schemas.microsoft.com/office/drawing/2014/main" id="{81DCA425-7717-4FCE-9CC9-CFE9698B1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4135438"/>
            <a:ext cx="333375" cy="3651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/>
              <a:t>X</a:t>
            </a:r>
          </a:p>
        </p:txBody>
      </p:sp>
      <p:sp>
        <p:nvSpPr>
          <p:cNvPr id="72744" name="Rectangle 1">
            <a:extLst>
              <a:ext uri="{FF2B5EF4-FFF2-40B4-BE49-F238E27FC236}">
                <a16:creationId xmlns:a16="http://schemas.microsoft.com/office/drawing/2014/main" id="{F54FAB42-8EEA-4DD5-AAC9-46D4F6EDC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938213"/>
            <a:ext cx="426085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Tinklo adresas </a:t>
            </a:r>
            <a:r>
              <a:rPr lang="en-US" altLang="lt-LT" sz="1800" b="1"/>
              <a:t>3.2.1.64/28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Adresų segmentas </a:t>
            </a:r>
            <a:r>
              <a:rPr lang="en-US" altLang="lt-LT" sz="1800" b="1"/>
              <a:t>3.2.1.</a:t>
            </a:r>
            <a:r>
              <a:rPr lang="en-US" altLang="lt-LT" sz="1800" b="1" u="sng"/>
              <a:t>64</a:t>
            </a:r>
            <a:r>
              <a:rPr lang="lt-LT" altLang="lt-LT" sz="1800" b="1" u="sng"/>
              <a:t>-79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Mazgams tinkami adresai </a:t>
            </a:r>
            <a:r>
              <a:rPr lang="en-US" altLang="lt-LT" sz="1800" b="1"/>
              <a:t> 3.2.1.</a:t>
            </a:r>
            <a:r>
              <a:rPr lang="en-US" altLang="lt-LT" sz="1800" b="1" u="sng"/>
              <a:t>6</a:t>
            </a:r>
            <a:r>
              <a:rPr lang="lt-LT" altLang="lt-LT" sz="1800" b="1" u="sng"/>
              <a:t>5-78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u="sng"/>
              <a:t>Kaukė 255.255.255.240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5200F7-33D8-4F8A-AA73-19A3DDCB6F7A}"/>
              </a:ext>
            </a:extLst>
          </p:cNvPr>
          <p:cNvGrpSpPr/>
          <p:nvPr/>
        </p:nvGrpSpPr>
        <p:grpSpPr>
          <a:xfrm>
            <a:off x="204788" y="4724400"/>
            <a:ext cx="4248150" cy="1828800"/>
            <a:chOff x="1670050" y="4798673"/>
            <a:chExt cx="4248150" cy="1828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654C163-6723-45EA-A6FA-689C5A523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2832" y="4798673"/>
              <a:ext cx="4095750" cy="81915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71799A1-5C77-47DE-B677-8402843CA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0050" y="5636873"/>
              <a:ext cx="4248150" cy="990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DA940A-06C1-4A2A-B519-55560A128AB1}"/>
                </a:ext>
              </a:extLst>
            </p:cNvPr>
            <p:cNvSpPr/>
            <p:nvPr/>
          </p:nvSpPr>
          <p:spPr>
            <a:xfrm>
              <a:off x="3678500" y="4962184"/>
              <a:ext cx="9268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lt-LT" sz="1600" b="1" u="sng" dirty="0">
                  <a:solidFill>
                    <a:schemeClr val="tx1"/>
                  </a:solidFill>
                </a:rPr>
                <a:t>3.2.1.67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1939DB-9FE0-488C-8780-FC65857DD745}"/>
                </a:ext>
              </a:extLst>
            </p:cNvPr>
            <p:cNvSpPr/>
            <p:nvPr/>
          </p:nvSpPr>
          <p:spPr>
            <a:xfrm>
              <a:off x="3676650" y="5193862"/>
              <a:ext cx="17235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altLang="lt-LT" sz="1600" b="1" u="sng" dirty="0">
                  <a:solidFill>
                    <a:schemeClr val="tx1"/>
                  </a:solidFill>
                </a:rPr>
                <a:t>255.255.255.240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5C1408-3FCD-4F95-A291-572C278637B1}"/>
                </a:ext>
              </a:extLst>
            </p:cNvPr>
            <p:cNvSpPr/>
            <p:nvPr/>
          </p:nvSpPr>
          <p:spPr>
            <a:xfrm>
              <a:off x="2623892" y="6019121"/>
              <a:ext cx="8386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altLang="lt-LT" sz="1400" b="1" dirty="0">
                  <a:solidFill>
                    <a:schemeClr val="tx1"/>
                  </a:solidFill>
                </a:rPr>
                <a:t>??????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02266D-C6B5-4B3B-A21C-CB5F589C6A05}"/>
                </a:ext>
              </a:extLst>
            </p:cNvPr>
            <p:cNvSpPr txBox="1"/>
            <p:nvPr/>
          </p:nvSpPr>
          <p:spPr>
            <a:xfrm>
              <a:off x="2614310" y="6272160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600" dirty="0">
                  <a:solidFill>
                    <a:schemeClr val="tx1"/>
                  </a:solidFill>
                </a:rPr>
                <a:t>nenaudojam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6638C98A-3B1F-4468-8DE8-A7CCD1147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1003300"/>
            <a:ext cx="939800" cy="355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1600" tIns="30240" rIns="21600" bIns="3024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ts val="2288"/>
              </a:lnSpc>
              <a:spcBef>
                <a:spcPct val="0"/>
              </a:spcBef>
              <a:buClrTx/>
              <a:buFontTx/>
              <a:buNone/>
            </a:pPr>
            <a:r>
              <a:rPr lang="en-GB" altLang="lt-LT" sz="2000" b="1"/>
              <a:t>32 </a:t>
            </a:r>
            <a:r>
              <a:rPr lang="lt-LT" altLang="lt-LT" sz="2000" b="1"/>
              <a:t>b</a:t>
            </a:r>
            <a:r>
              <a:rPr lang="en-GB" altLang="lt-LT" sz="2000" b="1"/>
              <a:t>it</a:t>
            </a:r>
            <a:r>
              <a:rPr lang="lt-LT" altLang="lt-LT" sz="2000" b="1"/>
              <a:t>ai</a:t>
            </a:r>
          </a:p>
        </p:txBody>
      </p:sp>
      <p:sp>
        <p:nvSpPr>
          <p:cNvPr id="9219" name="Line 2">
            <a:extLst>
              <a:ext uri="{FF2B5EF4-FFF2-40B4-BE49-F238E27FC236}">
                <a16:creationId xmlns:a16="http://schemas.microsoft.com/office/drawing/2014/main" id="{71E773AB-7F10-403F-A521-E935A184A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6313" y="1179513"/>
            <a:ext cx="3243262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Line 3">
            <a:extLst>
              <a:ext uri="{FF2B5EF4-FFF2-40B4-BE49-F238E27FC236}">
                <a16:creationId xmlns:a16="http://schemas.microsoft.com/office/drawing/2014/main" id="{2858C18A-1BC4-47F5-A8EB-6E5160682B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063" y="1179513"/>
            <a:ext cx="2900362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46060775-B1EA-4B33-9329-480780B2A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0"/>
            <a:ext cx="82296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lt-LT" b="1"/>
              <a:t>IP</a:t>
            </a:r>
            <a:r>
              <a:rPr lang="lt-LT" altLang="lt-LT" b="1"/>
              <a:t>v4</a:t>
            </a:r>
            <a:r>
              <a:rPr lang="en-GB" altLang="lt-LT" b="1"/>
              <a:t> </a:t>
            </a:r>
            <a:r>
              <a:rPr lang="lt-LT" altLang="lt-LT" b="1"/>
              <a:t>adreso sudarymo principas </a:t>
            </a:r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F53DA2D7-CE71-4B83-B271-98DC8CE15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5373688"/>
            <a:ext cx="57435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ts val="2925"/>
              </a:lnSpc>
              <a:spcBef>
                <a:spcPct val="0"/>
              </a:spcBef>
              <a:buClrTx/>
              <a:buFontTx/>
              <a:buNone/>
            </a:pPr>
            <a:r>
              <a:rPr lang="en-GB" altLang="lt-LT" sz="2400" b="1">
                <a:latin typeface="Times New Roman" panose="02020603050405020304" pitchFamily="18" charset="0"/>
              </a:rPr>
              <a:t>17</a:t>
            </a:r>
            <a:r>
              <a:rPr lang="lt-LT" altLang="lt-LT" sz="2400" b="1">
                <a:latin typeface="Times New Roman" panose="02020603050405020304" pitchFamily="18" charset="0"/>
              </a:rPr>
              <a:t>6</a:t>
            </a:r>
            <a:r>
              <a:rPr lang="en-GB" altLang="lt-LT" sz="2400" b="1">
                <a:latin typeface="Times New Roman" panose="02020603050405020304" pitchFamily="18" charset="0"/>
              </a:rPr>
              <a:t>  </a:t>
            </a:r>
            <a:r>
              <a:rPr lang="lt-LT" altLang="lt-LT" sz="2400" b="1">
                <a:latin typeface="Times New Roman" panose="02020603050405020304" pitchFamily="18" charset="0"/>
              </a:rPr>
              <a:t> </a:t>
            </a:r>
            <a:r>
              <a:rPr lang="en-GB" altLang="lt-LT" sz="2400" b="1">
                <a:latin typeface="Times New Roman" panose="02020603050405020304" pitchFamily="18" charset="0"/>
              </a:rPr>
              <a:t>  . 	 </a:t>
            </a:r>
            <a:r>
              <a:rPr lang="lt-LT" altLang="lt-LT" sz="2400" b="1">
                <a:latin typeface="Times New Roman" panose="02020603050405020304" pitchFamily="18" charset="0"/>
              </a:rPr>
              <a:t>20</a:t>
            </a:r>
            <a:r>
              <a:rPr lang="en-GB" altLang="lt-LT" sz="2400" b="1">
                <a:latin typeface="Times New Roman" panose="02020603050405020304" pitchFamily="18" charset="0"/>
              </a:rPr>
              <a:t>   </a:t>
            </a:r>
            <a:r>
              <a:rPr lang="lt-LT" altLang="lt-LT" sz="2400" b="1">
                <a:latin typeface="Times New Roman" panose="02020603050405020304" pitchFamily="18" charset="0"/>
              </a:rPr>
              <a:t>  </a:t>
            </a:r>
            <a:r>
              <a:rPr lang="en-GB" altLang="lt-LT" sz="2400" b="1">
                <a:latin typeface="Times New Roman" panose="02020603050405020304" pitchFamily="18" charset="0"/>
              </a:rPr>
              <a:t> .   </a:t>
            </a:r>
            <a:r>
              <a:rPr lang="lt-LT" altLang="lt-LT" sz="2400" b="1">
                <a:latin typeface="Times New Roman" panose="02020603050405020304" pitchFamily="18" charset="0"/>
              </a:rPr>
              <a:t>      41</a:t>
            </a:r>
            <a:r>
              <a:rPr lang="en-GB" altLang="lt-LT" sz="2400" b="1">
                <a:latin typeface="Times New Roman" panose="02020603050405020304" pitchFamily="18" charset="0"/>
              </a:rPr>
              <a:t> </a:t>
            </a:r>
            <a:r>
              <a:rPr lang="lt-LT" altLang="lt-LT" sz="2400" b="1">
                <a:latin typeface="Times New Roman" panose="02020603050405020304" pitchFamily="18" charset="0"/>
              </a:rPr>
              <a:t>       </a:t>
            </a:r>
            <a:r>
              <a:rPr lang="en-GB" altLang="lt-LT" sz="2400" b="1">
                <a:latin typeface="Times New Roman" panose="02020603050405020304" pitchFamily="18" charset="0"/>
              </a:rPr>
              <a:t>  . </a:t>
            </a:r>
            <a:r>
              <a:rPr lang="lt-LT" altLang="lt-LT" sz="2400" b="1">
                <a:latin typeface="Times New Roman" panose="02020603050405020304" pitchFamily="18" charset="0"/>
              </a:rPr>
              <a:t>  </a:t>
            </a:r>
            <a:r>
              <a:rPr lang="en-GB" altLang="lt-LT" sz="2400" b="1">
                <a:latin typeface="Times New Roman" panose="02020603050405020304" pitchFamily="18" charset="0"/>
              </a:rPr>
              <a:t> </a:t>
            </a:r>
            <a:r>
              <a:rPr lang="lt-LT" altLang="lt-LT" sz="2400" b="1">
                <a:latin typeface="Times New Roman" panose="02020603050405020304" pitchFamily="18" charset="0"/>
              </a:rPr>
              <a:t>   108</a:t>
            </a:r>
          </a:p>
        </p:txBody>
      </p:sp>
      <p:sp>
        <p:nvSpPr>
          <p:cNvPr id="9223" name="Text Box 6">
            <a:extLst>
              <a:ext uri="{FF2B5EF4-FFF2-40B4-BE49-F238E27FC236}">
                <a16:creationId xmlns:a16="http://schemas.microsoft.com/office/drawing/2014/main" id="{E91F4E38-91E1-451C-8728-1C55615B6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56BD428-9DEA-43FC-9CB6-2C385408DEED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lt-LT" altLang="lt-LT" sz="1400"/>
          </a:p>
        </p:txBody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0584E9BB-3E02-423F-B7BA-D8A3A631D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9225" name="Line 8">
            <a:extLst>
              <a:ext uri="{FF2B5EF4-FFF2-40B4-BE49-F238E27FC236}">
                <a16:creationId xmlns:a16="http://schemas.microsoft.com/office/drawing/2014/main" id="{707F395F-93AF-4BCA-ACF4-FDE3FA999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7225" y="2584450"/>
            <a:ext cx="1588" cy="6826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6" name="Group 9">
            <a:extLst>
              <a:ext uri="{FF2B5EF4-FFF2-40B4-BE49-F238E27FC236}">
                <a16:creationId xmlns:a16="http://schemas.microsoft.com/office/drawing/2014/main" id="{B470AA74-4A84-46A6-871F-D8BF54A56C17}"/>
              </a:ext>
            </a:extLst>
          </p:cNvPr>
          <p:cNvGrpSpPr>
            <a:grpSpLocks/>
          </p:cNvGrpSpPr>
          <p:nvPr/>
        </p:nvGrpSpPr>
        <p:grpSpPr bwMode="auto">
          <a:xfrm>
            <a:off x="977900" y="2565400"/>
            <a:ext cx="7172325" cy="714375"/>
            <a:chOff x="616" y="1616"/>
            <a:chExt cx="4518" cy="450"/>
          </a:xfrm>
        </p:grpSpPr>
        <p:sp>
          <p:nvSpPr>
            <p:cNvPr id="9256" name="Rectangle 10">
              <a:extLst>
                <a:ext uri="{FF2B5EF4-FFF2-40B4-BE49-F238E27FC236}">
                  <a16:creationId xmlns:a16="http://schemas.microsoft.com/office/drawing/2014/main" id="{2110C9DA-7F95-4534-B232-6A1AE635D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" y="1616"/>
              <a:ext cx="4518" cy="450"/>
            </a:xfrm>
            <a:prstGeom prst="rect">
              <a:avLst/>
            </a:prstGeom>
            <a:solidFill>
              <a:srgbClr val="BBE0E3">
                <a:alpha val="32156"/>
              </a:srgbClr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9257" name="Rectangle 11">
              <a:extLst>
                <a:ext uri="{FF2B5EF4-FFF2-40B4-BE49-F238E27FC236}">
                  <a16:creationId xmlns:a16="http://schemas.microsoft.com/office/drawing/2014/main" id="{97FD6535-ACDE-4320-AC40-5BFD9EF2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1751"/>
              <a:ext cx="1197" cy="302"/>
            </a:xfrm>
            <a:prstGeom prst="rect">
              <a:avLst/>
            </a:prstGeom>
            <a:solidFill>
              <a:srgbClr val="BBE0E3">
                <a:alpha val="3215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21600" tIns="30240" rIns="21600" bIns="30240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ts val="2925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lt-LT" altLang="lt-LT" sz="2700" b="1"/>
                <a:t>Tinklas</a:t>
              </a:r>
            </a:p>
          </p:txBody>
        </p:sp>
        <p:sp>
          <p:nvSpPr>
            <p:cNvPr id="9258" name="Rectangle 12">
              <a:extLst>
                <a:ext uri="{FF2B5EF4-FFF2-40B4-BE49-F238E27FC236}">
                  <a16:creationId xmlns:a16="http://schemas.microsoft.com/office/drawing/2014/main" id="{BE3063F9-5295-4FA9-A7F6-830EA36C4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" y="1751"/>
              <a:ext cx="828" cy="302"/>
            </a:xfrm>
            <a:prstGeom prst="rect">
              <a:avLst/>
            </a:prstGeom>
            <a:solidFill>
              <a:srgbClr val="BBE0E3">
                <a:alpha val="3215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21600" tIns="30240" rIns="21600" bIns="30240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500063" algn="l"/>
                  <a:tab pos="1014413" algn="l"/>
                  <a:tab pos="1528763" algn="l"/>
                  <a:tab pos="2057400" algn="l"/>
                  <a:tab pos="3071813" algn="l"/>
                  <a:tab pos="4114800" algn="l"/>
                  <a:tab pos="5129213" algn="l"/>
                  <a:tab pos="6172200" algn="l"/>
                  <a:tab pos="7186613" algn="l"/>
                  <a:tab pos="8229600" algn="l"/>
                  <a:tab pos="9244013" algn="l"/>
                  <a:tab pos="10287000" algn="l"/>
                  <a:tab pos="10320338" algn="l"/>
                  <a:tab pos="10769600" algn="l"/>
                  <a:tab pos="10771188" algn="l"/>
                  <a:tab pos="10772775" algn="l"/>
                  <a:tab pos="10774363" algn="l"/>
                  <a:tab pos="10775950" algn="l"/>
                  <a:tab pos="10777538" algn="l"/>
                  <a:tab pos="10779125" algn="l"/>
                  <a:tab pos="10780713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lnSpc>
                  <a:spcPts val="2925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lt-LT" altLang="lt-LT" sz="2700" b="1"/>
                <a:t>Mazgas</a:t>
              </a:r>
            </a:p>
          </p:txBody>
        </p:sp>
      </p:grpSp>
      <p:grpSp>
        <p:nvGrpSpPr>
          <p:cNvPr id="9227" name="Group 13">
            <a:extLst>
              <a:ext uri="{FF2B5EF4-FFF2-40B4-BE49-F238E27FC236}">
                <a16:creationId xmlns:a16="http://schemas.microsoft.com/office/drawing/2014/main" id="{0C1B4340-5779-4571-A4E2-FCDDEB837ADC}"/>
              </a:ext>
            </a:extLst>
          </p:cNvPr>
          <p:cNvGrpSpPr>
            <a:grpSpLocks/>
          </p:cNvGrpSpPr>
          <p:nvPr/>
        </p:nvGrpSpPr>
        <p:grpSpPr bwMode="auto">
          <a:xfrm>
            <a:off x="977900" y="4221163"/>
            <a:ext cx="7172325" cy="1128712"/>
            <a:chOff x="616" y="2659"/>
            <a:chExt cx="4518" cy="711"/>
          </a:xfrm>
        </p:grpSpPr>
        <p:grpSp>
          <p:nvGrpSpPr>
            <p:cNvPr id="9236" name="Group 14">
              <a:extLst>
                <a:ext uri="{FF2B5EF4-FFF2-40B4-BE49-F238E27FC236}">
                  <a16:creationId xmlns:a16="http://schemas.microsoft.com/office/drawing/2014/main" id="{1BAB3429-B7B2-4512-86A6-F1EA730C6B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0" y="2659"/>
              <a:ext cx="1111" cy="222"/>
              <a:chOff x="620" y="2659"/>
              <a:chExt cx="1111" cy="222"/>
            </a:xfrm>
          </p:grpSpPr>
          <p:sp>
            <p:nvSpPr>
              <p:cNvPr id="9253" name="Rectangle 15">
                <a:extLst>
                  <a:ext uri="{FF2B5EF4-FFF2-40B4-BE49-F238E27FC236}">
                    <a16:creationId xmlns:a16="http://schemas.microsoft.com/office/drawing/2014/main" id="{8A34A3BA-C23F-4B9D-857D-310693762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" y="2659"/>
                <a:ext cx="459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21600" tIns="30240" rIns="21600" bIns="30240"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>
                  <a:lnSpc>
                    <a:spcPts val="2288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lt-LT" sz="2000" b="1"/>
                  <a:t>8 </a:t>
                </a:r>
                <a:r>
                  <a:rPr lang="lt-LT" altLang="lt-LT" sz="2000" b="1"/>
                  <a:t>b</a:t>
                </a:r>
                <a:r>
                  <a:rPr lang="en-GB" altLang="lt-LT" sz="2000" b="1"/>
                  <a:t>it</a:t>
                </a:r>
                <a:r>
                  <a:rPr lang="lt-LT" altLang="lt-LT" sz="2000" b="1"/>
                  <a:t>ai</a:t>
                </a:r>
              </a:p>
            </p:txBody>
          </p:sp>
          <p:sp>
            <p:nvSpPr>
              <p:cNvPr id="9254" name="Line 16">
                <a:extLst>
                  <a:ext uri="{FF2B5EF4-FFF2-40B4-BE49-F238E27FC236}">
                    <a16:creationId xmlns:a16="http://schemas.microsoft.com/office/drawing/2014/main" id="{AD633486-6C5F-48B0-9959-0EC8AA431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9" y="2829"/>
                <a:ext cx="253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5" name="Line 17">
                <a:extLst>
                  <a:ext uri="{FF2B5EF4-FFF2-40B4-BE49-F238E27FC236}">
                    <a16:creationId xmlns:a16="http://schemas.microsoft.com/office/drawing/2014/main" id="{7705D96F-5E5F-424A-88B5-C7C9B4B0A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7" y="2829"/>
                <a:ext cx="255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stealth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37" name="Rectangle 18">
              <a:extLst>
                <a:ext uri="{FF2B5EF4-FFF2-40B4-BE49-F238E27FC236}">
                  <a16:creationId xmlns:a16="http://schemas.microsoft.com/office/drawing/2014/main" id="{5A81427D-5EA0-4AD8-BB96-A067253C4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" y="2920"/>
              <a:ext cx="1116" cy="450"/>
            </a:xfrm>
            <a:prstGeom prst="rect">
              <a:avLst/>
            </a:prstGeom>
            <a:solidFill>
              <a:srgbClr val="BBE0E3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9238" name="Rectangle 19">
              <a:extLst>
                <a:ext uri="{FF2B5EF4-FFF2-40B4-BE49-F238E27FC236}">
                  <a16:creationId xmlns:a16="http://schemas.microsoft.com/office/drawing/2014/main" id="{C2100EB8-F418-4B1C-9932-C8796D50E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2920"/>
              <a:ext cx="1116" cy="450"/>
            </a:xfrm>
            <a:prstGeom prst="rect">
              <a:avLst/>
            </a:prstGeom>
            <a:solidFill>
              <a:srgbClr val="BBE0E3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9239" name="Rectangle 20">
              <a:extLst>
                <a:ext uri="{FF2B5EF4-FFF2-40B4-BE49-F238E27FC236}">
                  <a16:creationId xmlns:a16="http://schemas.microsoft.com/office/drawing/2014/main" id="{71F5D917-641F-4FC2-894E-4DE0B868D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2920"/>
              <a:ext cx="1116" cy="450"/>
            </a:xfrm>
            <a:prstGeom prst="rect">
              <a:avLst/>
            </a:prstGeom>
            <a:solidFill>
              <a:srgbClr val="BBE0E3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9240" name="Rectangle 21">
              <a:extLst>
                <a:ext uri="{FF2B5EF4-FFF2-40B4-BE49-F238E27FC236}">
                  <a16:creationId xmlns:a16="http://schemas.microsoft.com/office/drawing/2014/main" id="{534A71D1-F894-4626-9393-A730A6B8C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2920"/>
              <a:ext cx="1116" cy="450"/>
            </a:xfrm>
            <a:prstGeom prst="rect">
              <a:avLst/>
            </a:prstGeom>
            <a:solidFill>
              <a:srgbClr val="BBE0E3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grpSp>
          <p:nvGrpSpPr>
            <p:cNvPr id="9241" name="Group 22">
              <a:extLst>
                <a:ext uri="{FF2B5EF4-FFF2-40B4-BE49-F238E27FC236}">
                  <a16:creationId xmlns:a16="http://schemas.microsoft.com/office/drawing/2014/main" id="{66338CDD-AB39-4664-B470-D16473AF3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4" y="2659"/>
              <a:ext cx="1110" cy="161"/>
              <a:chOff x="1754" y="2659"/>
              <a:chExt cx="1110" cy="161"/>
            </a:xfrm>
          </p:grpSpPr>
          <p:sp>
            <p:nvSpPr>
              <p:cNvPr id="9250" name="Rectangle 23">
                <a:extLst>
                  <a:ext uri="{FF2B5EF4-FFF2-40B4-BE49-F238E27FC236}">
                    <a16:creationId xmlns:a16="http://schemas.microsoft.com/office/drawing/2014/main" id="{CB38E2F1-93E2-4E21-99EC-25B8077BA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" y="2659"/>
                <a:ext cx="459" cy="1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21600" tIns="30240" rIns="21600" bIns="30240"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>
                  <a:lnSpc>
                    <a:spcPts val="2288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lt-LT" sz="2000" b="1"/>
                  <a:t>8 </a:t>
                </a:r>
                <a:r>
                  <a:rPr lang="lt-LT" altLang="lt-LT" sz="2000" b="1"/>
                  <a:t>b</a:t>
                </a:r>
                <a:r>
                  <a:rPr lang="en-GB" altLang="lt-LT" sz="2000" b="1"/>
                  <a:t>it</a:t>
                </a:r>
                <a:r>
                  <a:rPr lang="lt-LT" altLang="lt-LT" sz="2000" b="1"/>
                  <a:t>ai</a:t>
                </a:r>
              </a:p>
            </p:txBody>
          </p:sp>
          <p:sp>
            <p:nvSpPr>
              <p:cNvPr id="9251" name="Line 24">
                <a:extLst>
                  <a:ext uri="{FF2B5EF4-FFF2-40B4-BE49-F238E27FC236}">
                    <a16:creationId xmlns:a16="http://schemas.microsoft.com/office/drawing/2014/main" id="{C2D5C14C-E842-4B3D-9DEE-BEF5A83E5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4" y="2821"/>
                <a:ext cx="255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2" name="Line 25">
                <a:extLst>
                  <a:ext uri="{FF2B5EF4-FFF2-40B4-BE49-F238E27FC236}">
                    <a16:creationId xmlns:a16="http://schemas.microsoft.com/office/drawing/2014/main" id="{10E1BD81-3F8A-4BA6-9C6C-7BDC19EF9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9" y="2821"/>
                <a:ext cx="256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stealth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42" name="Group 26">
              <a:extLst>
                <a:ext uri="{FF2B5EF4-FFF2-40B4-BE49-F238E27FC236}">
                  <a16:creationId xmlns:a16="http://schemas.microsoft.com/office/drawing/2014/main" id="{059153E6-0A6E-4C40-9023-EDA51EE5D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8" y="2683"/>
              <a:ext cx="1111" cy="137"/>
              <a:chOff x="2888" y="2683"/>
              <a:chExt cx="1111" cy="137"/>
            </a:xfrm>
          </p:grpSpPr>
          <p:sp>
            <p:nvSpPr>
              <p:cNvPr id="9247" name="Rectangle 27">
                <a:extLst>
                  <a:ext uri="{FF2B5EF4-FFF2-40B4-BE49-F238E27FC236}">
                    <a16:creationId xmlns:a16="http://schemas.microsoft.com/office/drawing/2014/main" id="{1EF2D9CD-88E3-4BF3-982C-5F560A2C0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0" y="2683"/>
                <a:ext cx="460" cy="1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21600" tIns="30240" rIns="21600" bIns="30240"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>
                  <a:lnSpc>
                    <a:spcPts val="2288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lt-LT" sz="2000" b="1"/>
                  <a:t>8 </a:t>
                </a:r>
                <a:r>
                  <a:rPr lang="lt-LT" altLang="lt-LT" sz="2000" b="1"/>
                  <a:t>bitai</a:t>
                </a:r>
              </a:p>
            </p:txBody>
          </p:sp>
          <p:sp>
            <p:nvSpPr>
              <p:cNvPr id="9248" name="Line 28">
                <a:extLst>
                  <a:ext uri="{FF2B5EF4-FFF2-40B4-BE49-F238E27FC236}">
                    <a16:creationId xmlns:a16="http://schemas.microsoft.com/office/drawing/2014/main" id="{4162147B-7B0C-4EC1-84F6-FCC2E56D6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7" y="2821"/>
                <a:ext cx="255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9" name="Line 29">
                <a:extLst>
                  <a:ext uri="{FF2B5EF4-FFF2-40B4-BE49-F238E27FC236}">
                    <a16:creationId xmlns:a16="http://schemas.microsoft.com/office/drawing/2014/main" id="{51030973-09D5-48C4-84F9-894CD2C6F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5" y="2821"/>
                <a:ext cx="255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stealth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43" name="Group 30">
              <a:extLst>
                <a:ext uri="{FF2B5EF4-FFF2-40B4-BE49-F238E27FC236}">
                  <a16:creationId xmlns:a16="http://schemas.microsoft.com/office/drawing/2014/main" id="{7D0FC35D-6BFD-4DD8-9FB7-5F0B596CE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" y="2683"/>
              <a:ext cx="1110" cy="137"/>
              <a:chOff x="4022" y="2683"/>
              <a:chExt cx="1110" cy="137"/>
            </a:xfrm>
          </p:grpSpPr>
          <p:sp>
            <p:nvSpPr>
              <p:cNvPr id="9244" name="Rectangle 31">
                <a:extLst>
                  <a:ext uri="{FF2B5EF4-FFF2-40B4-BE49-F238E27FC236}">
                    <a16:creationId xmlns:a16="http://schemas.microsoft.com/office/drawing/2014/main" id="{B12A861A-8153-4655-BE17-008AD6F79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683"/>
                <a:ext cx="459" cy="1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21600" tIns="30240" rIns="21600" bIns="30240"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500063" algn="l"/>
                    <a:tab pos="1014413" algn="l"/>
                    <a:tab pos="1528763" algn="l"/>
                    <a:tab pos="2057400" algn="l"/>
                    <a:tab pos="3071813" algn="l"/>
                    <a:tab pos="4114800" algn="l"/>
                    <a:tab pos="5129213" algn="l"/>
                    <a:tab pos="6172200" algn="l"/>
                    <a:tab pos="7186613" algn="l"/>
                    <a:tab pos="8229600" algn="l"/>
                    <a:tab pos="9244013" algn="l"/>
                    <a:tab pos="10287000" algn="l"/>
                    <a:tab pos="10320338" algn="l"/>
                    <a:tab pos="10769600" algn="l"/>
                    <a:tab pos="10771188" algn="l"/>
                    <a:tab pos="10772775" algn="l"/>
                    <a:tab pos="10774363" algn="l"/>
                    <a:tab pos="10775950" algn="l"/>
                    <a:tab pos="10777538" algn="l"/>
                    <a:tab pos="10779125" algn="l"/>
                    <a:tab pos="1078071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>
                  <a:lnSpc>
                    <a:spcPts val="2288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GB" altLang="lt-LT" sz="2000" b="1"/>
                  <a:t>8 </a:t>
                </a:r>
                <a:r>
                  <a:rPr lang="lt-LT" altLang="lt-LT" sz="2000" b="1"/>
                  <a:t>bitai</a:t>
                </a:r>
              </a:p>
            </p:txBody>
          </p:sp>
          <p:sp>
            <p:nvSpPr>
              <p:cNvPr id="9245" name="Line 32">
                <a:extLst>
                  <a:ext uri="{FF2B5EF4-FFF2-40B4-BE49-F238E27FC236}">
                    <a16:creationId xmlns:a16="http://schemas.microsoft.com/office/drawing/2014/main" id="{619727B9-83CC-4FAC-A938-796306884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1" y="2821"/>
                <a:ext cx="255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6" name="Line 33">
                <a:extLst>
                  <a:ext uri="{FF2B5EF4-FFF2-40B4-BE49-F238E27FC236}">
                    <a16:creationId xmlns:a16="http://schemas.microsoft.com/office/drawing/2014/main" id="{D896B942-F96C-4B8B-ABAD-FD01CDA6F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78" y="2821"/>
                <a:ext cx="255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stealth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28" name="Rectangle 34">
            <a:extLst>
              <a:ext uri="{FF2B5EF4-FFF2-40B4-BE49-F238E27FC236}">
                <a16:creationId xmlns:a16="http://schemas.microsoft.com/office/drawing/2014/main" id="{25AF4787-28FF-4E5D-8B2F-ED5A9E3DC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3716338"/>
            <a:ext cx="6453188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lt-LT" sz="2400" b="1">
                <a:latin typeface="Times New Roman" panose="02020603050405020304" pitchFamily="18" charset="0"/>
              </a:rPr>
              <a:t>Adreso u</a:t>
            </a:r>
            <a:r>
              <a:rPr lang="lt-LT" altLang="lt-LT" sz="2400" b="1">
                <a:latin typeface="Times New Roman" panose="02020603050405020304" pitchFamily="18" charset="0"/>
              </a:rPr>
              <a:t>žrašymas dešimtainiais skaičiais </a:t>
            </a:r>
            <a:r>
              <a:rPr lang="lt-LT" altLang="lt-LT" sz="2400" b="1"/>
              <a:t>0-</a:t>
            </a:r>
            <a:r>
              <a:rPr lang="en-US" altLang="lt-LT" sz="2400" b="1"/>
              <a:t>255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lt-LT" altLang="lt-LT" sz="2400" b="1">
              <a:latin typeface="Times New Roman" panose="02020603050405020304" pitchFamily="18" charset="0"/>
            </a:endParaRPr>
          </a:p>
        </p:txBody>
      </p:sp>
      <p:sp>
        <p:nvSpPr>
          <p:cNvPr id="9229" name="AutoShape 35">
            <a:extLst>
              <a:ext uri="{FF2B5EF4-FFF2-40B4-BE49-F238E27FC236}">
                <a16:creationId xmlns:a16="http://schemas.microsoft.com/office/drawing/2014/main" id="{39FE8D3B-4B41-45B6-A849-EC4B7C02401C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2919413" y="125413"/>
            <a:ext cx="276225" cy="4321175"/>
          </a:xfrm>
          <a:prstGeom prst="leftBrace">
            <a:avLst>
              <a:gd name="adj1" fmla="val 478291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9230" name="AutoShape 36">
            <a:extLst>
              <a:ext uri="{FF2B5EF4-FFF2-40B4-BE49-F238E27FC236}">
                <a16:creationId xmlns:a16="http://schemas.microsoft.com/office/drawing/2014/main" id="{7CF7FBDF-5FEE-4D35-A654-7872688789FA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6489701" y="879475"/>
            <a:ext cx="277812" cy="2814637"/>
          </a:xfrm>
          <a:prstGeom prst="leftBrace">
            <a:avLst>
              <a:gd name="adj1" fmla="val 207976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9231" name="Rectangle 37">
            <a:extLst>
              <a:ext uri="{FF2B5EF4-FFF2-40B4-BE49-F238E27FC236}">
                <a16:creationId xmlns:a16="http://schemas.microsoft.com/office/drawing/2014/main" id="{E54937AB-F4A4-4FBA-8631-4B710F94C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313"/>
            <a:ext cx="2398713" cy="355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1600" tIns="30240" rIns="21600" bIns="3024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ts val="2288"/>
              </a:lnSpc>
              <a:spcBef>
                <a:spcPct val="0"/>
              </a:spcBef>
              <a:buClrTx/>
              <a:buFontTx/>
              <a:buNone/>
            </a:pPr>
            <a:r>
              <a:rPr lang="en-US" altLang="lt-LT" sz="2000" b="1"/>
              <a:t>T</a:t>
            </a:r>
            <a:r>
              <a:rPr lang="lt-LT" altLang="lt-LT" sz="2000" b="1"/>
              <a:t>inklo adresą </a:t>
            </a:r>
          </a:p>
          <a:p>
            <a:pPr algn="ctr">
              <a:lnSpc>
                <a:spcPts val="2288"/>
              </a:lnSpc>
              <a:spcBef>
                <a:spcPct val="0"/>
              </a:spcBef>
              <a:buClrTx/>
              <a:buFontTx/>
              <a:buNone/>
            </a:pPr>
            <a:r>
              <a:rPr lang="lt-LT" altLang="lt-LT" sz="2000" b="1"/>
              <a:t>pažyminti dalis</a:t>
            </a:r>
          </a:p>
        </p:txBody>
      </p:sp>
      <p:sp>
        <p:nvSpPr>
          <p:cNvPr id="9232" name="Rectangle 38">
            <a:extLst>
              <a:ext uri="{FF2B5EF4-FFF2-40B4-BE49-F238E27FC236}">
                <a16:creationId xmlns:a16="http://schemas.microsoft.com/office/drawing/2014/main" id="{4D09828D-C3E7-4D08-ADFC-AB2296571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12875"/>
            <a:ext cx="2398713" cy="355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1600" tIns="30240" rIns="21600" bIns="3024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0063" algn="l"/>
                <a:tab pos="1014413" algn="l"/>
                <a:tab pos="1528763" algn="l"/>
                <a:tab pos="2057400" algn="l"/>
                <a:tab pos="3071813" algn="l"/>
                <a:tab pos="4114800" algn="l"/>
                <a:tab pos="5129213" algn="l"/>
                <a:tab pos="6172200" algn="l"/>
                <a:tab pos="7186613" algn="l"/>
                <a:tab pos="8229600" algn="l"/>
                <a:tab pos="9244013" algn="l"/>
                <a:tab pos="102870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ts val="2288"/>
              </a:lnSpc>
              <a:spcBef>
                <a:spcPct val="0"/>
              </a:spcBef>
              <a:buClrTx/>
              <a:buFontTx/>
              <a:buNone/>
            </a:pPr>
            <a:r>
              <a:rPr lang="en-US" altLang="lt-LT" sz="2000" b="1"/>
              <a:t>M</a:t>
            </a:r>
            <a:r>
              <a:rPr lang="lt-LT" altLang="lt-LT" sz="2000" b="1"/>
              <a:t>azgo </a:t>
            </a:r>
          </a:p>
          <a:p>
            <a:pPr algn="ctr">
              <a:lnSpc>
                <a:spcPts val="2288"/>
              </a:lnSpc>
              <a:spcBef>
                <a:spcPct val="0"/>
              </a:spcBef>
              <a:buClrTx/>
              <a:buFontTx/>
              <a:buNone/>
            </a:pPr>
            <a:r>
              <a:rPr lang="lt-LT" altLang="lt-LT" sz="2000" b="1"/>
              <a:t>                     adresą pažyminti dalis</a:t>
            </a:r>
          </a:p>
        </p:txBody>
      </p:sp>
      <p:sp>
        <p:nvSpPr>
          <p:cNvPr id="9233" name="Line 39">
            <a:extLst>
              <a:ext uri="{FF2B5EF4-FFF2-40B4-BE49-F238E27FC236}">
                <a16:creationId xmlns:a16="http://schemas.microsoft.com/office/drawing/2014/main" id="{D5EBDF9E-99F8-4A6F-81A3-E2E2F1A24C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05413" y="2325688"/>
            <a:ext cx="41275" cy="30527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Text Box 40">
            <a:extLst>
              <a:ext uri="{FF2B5EF4-FFF2-40B4-BE49-F238E27FC236}">
                <a16:creationId xmlns:a16="http://schemas.microsoft.com/office/drawing/2014/main" id="{BA8845BB-CB12-46DF-B91A-94B3097DA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6024563"/>
            <a:ext cx="6323013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200" b="1"/>
              <a:t>Šis k</a:t>
            </a:r>
            <a:r>
              <a:rPr lang="en-US" altLang="lt-LT" sz="2200" b="1"/>
              <a:t>odas</a:t>
            </a:r>
            <a:r>
              <a:rPr lang="lt-LT" altLang="lt-LT" sz="2200" b="1"/>
              <a:t> dalinasi tarp tinklo ir mazgo adresų</a:t>
            </a:r>
            <a:endParaRPr lang="en-US" altLang="lt-LT" sz="2200" b="1"/>
          </a:p>
          <a:p>
            <a:pPr>
              <a:spcBef>
                <a:spcPct val="0"/>
              </a:spcBef>
              <a:buClrTx/>
              <a:buFontTx/>
              <a:buNone/>
            </a:pPr>
            <a:endParaRPr lang="lt-LT" altLang="lt-LT" sz="2200" b="1"/>
          </a:p>
        </p:txBody>
      </p:sp>
      <p:cxnSp>
        <p:nvCxnSpPr>
          <p:cNvPr id="9235" name="Straight Arrow Connector 2">
            <a:extLst>
              <a:ext uri="{FF2B5EF4-FFF2-40B4-BE49-F238E27FC236}">
                <a16:creationId xmlns:a16="http://schemas.microsoft.com/office/drawing/2014/main" id="{20A73D7D-EF79-4318-B92D-6D57E44C25D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44950" y="5676900"/>
            <a:ext cx="1201738" cy="3984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utoShape 36">
            <a:extLst>
              <a:ext uri="{FF2B5EF4-FFF2-40B4-BE49-F238E27FC236}">
                <a16:creationId xmlns:a16="http://schemas.microsoft.com/office/drawing/2014/main" id="{6232D82C-EA33-4D35-A393-DAB32754D366}"/>
              </a:ext>
            </a:extLst>
          </p:cNvPr>
          <p:cNvSpPr>
            <a:spLocks/>
          </p:cNvSpPr>
          <p:nvPr/>
        </p:nvSpPr>
        <p:spPr bwMode="auto">
          <a:xfrm rot="5400000" flipH="1">
            <a:off x="5326855" y="4441032"/>
            <a:ext cx="274638" cy="1771649"/>
          </a:xfrm>
          <a:prstGeom prst="leftBrace">
            <a:avLst>
              <a:gd name="adj1" fmla="val 207976"/>
              <a:gd name="adj2" fmla="val 48995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>
            <a:extLst>
              <a:ext uri="{FF2B5EF4-FFF2-40B4-BE49-F238E27FC236}">
                <a16:creationId xmlns:a16="http://schemas.microsoft.com/office/drawing/2014/main" id="{0B7AE5A2-73A5-4DDC-A0DD-57C3E4262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BF4AE22-7723-4616-8DD2-B97847F8F888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lt-LT" altLang="lt-LT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5EA32B8-19D8-4C5E-9C62-EE5A18165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4756" name="Text Box 3">
            <a:extLst>
              <a:ext uri="{FF2B5EF4-FFF2-40B4-BE49-F238E27FC236}">
                <a16:creationId xmlns:a16="http://schemas.microsoft.com/office/drawing/2014/main" id="{611EB254-920A-4466-B19E-4F48F2313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0"/>
            <a:ext cx="6594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lt-LT" altLang="lt-LT" sz="2800" b="1">
                <a:latin typeface="Times New Roman" panose="02020603050405020304" pitchFamily="18" charset="0"/>
              </a:rPr>
              <a:t> </a:t>
            </a:r>
            <a:r>
              <a:rPr lang="lt-LT" altLang="lt-LT" b="1">
                <a:latin typeface="Times New Roman" panose="02020603050405020304" pitchFamily="18" charset="0"/>
              </a:rPr>
              <a:t>m</a:t>
            </a:r>
            <a:r>
              <a:rPr lang="en-US" altLang="lt-LT" b="1">
                <a:latin typeface="Times New Roman" panose="02020603050405020304" pitchFamily="18" charset="0"/>
              </a:rPr>
              <a:t>azgo </a:t>
            </a:r>
            <a:r>
              <a:rPr lang="lt-LT" altLang="lt-LT" b="1">
                <a:latin typeface="Times New Roman" panose="02020603050405020304" pitchFamily="18" charset="0"/>
              </a:rPr>
              <a:t>I</a:t>
            </a:r>
            <a:r>
              <a:rPr lang="en-US" altLang="lt-LT" b="1">
                <a:latin typeface="Times New Roman" panose="02020603050405020304" pitchFamily="18" charset="0"/>
              </a:rPr>
              <a:t>P konfig</a:t>
            </a:r>
            <a:r>
              <a:rPr lang="lt-LT" altLang="lt-LT" b="1">
                <a:latin typeface="Times New Roman" panose="02020603050405020304" pitchFamily="18" charset="0"/>
              </a:rPr>
              <a:t>ūracijos parametrai</a:t>
            </a:r>
          </a:p>
        </p:txBody>
      </p:sp>
      <p:sp>
        <p:nvSpPr>
          <p:cNvPr id="74758" name="Rectangle 5">
            <a:extLst>
              <a:ext uri="{FF2B5EF4-FFF2-40B4-BE49-F238E27FC236}">
                <a16:creationId xmlns:a16="http://schemas.microsoft.com/office/drawing/2014/main" id="{57421563-1AB6-4D0B-9509-6E5B46DCE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2163763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grpSp>
        <p:nvGrpSpPr>
          <p:cNvPr id="74759" name="Group 6">
            <a:extLst>
              <a:ext uri="{FF2B5EF4-FFF2-40B4-BE49-F238E27FC236}">
                <a16:creationId xmlns:a16="http://schemas.microsoft.com/office/drawing/2014/main" id="{AD046B15-7D0B-4F6A-82D8-D3C3D44231EE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3436938"/>
            <a:ext cx="366713" cy="290512"/>
            <a:chOff x="610" y="1601"/>
            <a:chExt cx="231" cy="183"/>
          </a:xfrm>
        </p:grpSpPr>
        <p:sp>
          <p:nvSpPr>
            <p:cNvPr id="74874" name="Rectangle 7">
              <a:extLst>
                <a:ext uri="{FF2B5EF4-FFF2-40B4-BE49-F238E27FC236}">
                  <a16:creationId xmlns:a16="http://schemas.microsoft.com/office/drawing/2014/main" id="{FFFD70D1-844D-4800-A4E8-19EC42F7D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601"/>
              <a:ext cx="135" cy="135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4875" name="Rectangle 8">
              <a:extLst>
                <a:ext uri="{FF2B5EF4-FFF2-40B4-BE49-F238E27FC236}">
                  <a16:creationId xmlns:a16="http://schemas.microsoft.com/office/drawing/2014/main" id="{AAC71D9F-877E-4336-AF6A-E4228B269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1745"/>
              <a:ext cx="231" cy="39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  <p:grpSp>
        <p:nvGrpSpPr>
          <p:cNvPr id="74760" name="Group 9">
            <a:extLst>
              <a:ext uri="{FF2B5EF4-FFF2-40B4-BE49-F238E27FC236}">
                <a16:creationId xmlns:a16="http://schemas.microsoft.com/office/drawing/2014/main" id="{11DA5AF5-9ABA-4581-B868-442861C05934}"/>
              </a:ext>
            </a:extLst>
          </p:cNvPr>
          <p:cNvGrpSpPr>
            <a:grpSpLocks/>
          </p:cNvGrpSpPr>
          <p:nvPr/>
        </p:nvGrpSpPr>
        <p:grpSpPr bwMode="auto">
          <a:xfrm>
            <a:off x="2641600" y="4135438"/>
            <a:ext cx="558800" cy="354012"/>
            <a:chOff x="1570" y="2041"/>
            <a:chExt cx="352" cy="223"/>
          </a:xfrm>
        </p:grpSpPr>
        <p:sp>
          <p:nvSpPr>
            <p:cNvPr id="74872" name="Rectangle 10">
              <a:extLst>
                <a:ext uri="{FF2B5EF4-FFF2-40B4-BE49-F238E27FC236}">
                  <a16:creationId xmlns:a16="http://schemas.microsoft.com/office/drawing/2014/main" id="{168A5B21-B21B-4CC0-AA82-088D16476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2041"/>
              <a:ext cx="207" cy="165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4873" name="Rectangle 11">
              <a:extLst>
                <a:ext uri="{FF2B5EF4-FFF2-40B4-BE49-F238E27FC236}">
                  <a16:creationId xmlns:a16="http://schemas.microsoft.com/office/drawing/2014/main" id="{1906953C-D924-4362-AA61-61405C670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2216"/>
              <a:ext cx="352" cy="48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  <p:grpSp>
        <p:nvGrpSpPr>
          <p:cNvPr id="74761" name="Group 12">
            <a:extLst>
              <a:ext uri="{FF2B5EF4-FFF2-40B4-BE49-F238E27FC236}">
                <a16:creationId xmlns:a16="http://schemas.microsoft.com/office/drawing/2014/main" id="{871945AB-F411-4FA2-B90C-69F467FAF191}"/>
              </a:ext>
            </a:extLst>
          </p:cNvPr>
          <p:cNvGrpSpPr>
            <a:grpSpLocks/>
          </p:cNvGrpSpPr>
          <p:nvPr/>
        </p:nvGrpSpPr>
        <p:grpSpPr bwMode="auto">
          <a:xfrm>
            <a:off x="1879600" y="3817938"/>
            <a:ext cx="366713" cy="290512"/>
            <a:chOff x="1090" y="1841"/>
            <a:chExt cx="231" cy="183"/>
          </a:xfrm>
        </p:grpSpPr>
        <p:sp>
          <p:nvSpPr>
            <p:cNvPr id="74870" name="Rectangle 13">
              <a:extLst>
                <a:ext uri="{FF2B5EF4-FFF2-40B4-BE49-F238E27FC236}">
                  <a16:creationId xmlns:a16="http://schemas.microsoft.com/office/drawing/2014/main" id="{6B03B634-9F64-4BEA-87CB-ACCF699EB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841"/>
              <a:ext cx="135" cy="135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4871" name="Rectangle 14">
              <a:extLst>
                <a:ext uri="{FF2B5EF4-FFF2-40B4-BE49-F238E27FC236}">
                  <a16:creationId xmlns:a16="http://schemas.microsoft.com/office/drawing/2014/main" id="{D19D50CA-62AB-4C09-AA20-B29344A84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1985"/>
              <a:ext cx="231" cy="39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  <p:sp>
        <p:nvSpPr>
          <p:cNvPr id="74762" name="Line 15">
            <a:extLst>
              <a:ext uri="{FF2B5EF4-FFF2-40B4-BE49-F238E27FC236}">
                <a16:creationId xmlns:a16="http://schemas.microsoft.com/office/drawing/2014/main" id="{722AEB2E-A2E6-4A01-A1BB-D4D75E780A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2954338"/>
            <a:ext cx="996950" cy="4746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3" name="Line 16">
            <a:extLst>
              <a:ext uri="{FF2B5EF4-FFF2-40B4-BE49-F238E27FC236}">
                <a16:creationId xmlns:a16="http://schemas.microsoft.com/office/drawing/2014/main" id="{75E6D2AC-3512-41FE-B7ED-47287CB669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3913" y="2954338"/>
            <a:ext cx="523875" cy="8556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4" name="Line 17">
            <a:extLst>
              <a:ext uri="{FF2B5EF4-FFF2-40B4-BE49-F238E27FC236}">
                <a16:creationId xmlns:a16="http://schemas.microsoft.com/office/drawing/2014/main" id="{9C9C99F3-0D7D-48FE-891B-7A00D0CE7C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5913" y="2954338"/>
            <a:ext cx="49212" cy="12366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765" name="Group 18">
            <a:extLst>
              <a:ext uri="{FF2B5EF4-FFF2-40B4-BE49-F238E27FC236}">
                <a16:creationId xmlns:a16="http://schemas.microsoft.com/office/drawing/2014/main" id="{92BA603C-3336-4B26-B740-0637BAFB654A}"/>
              </a:ext>
            </a:extLst>
          </p:cNvPr>
          <p:cNvGrpSpPr>
            <a:grpSpLocks/>
          </p:cNvGrpSpPr>
          <p:nvPr/>
        </p:nvGrpSpPr>
        <p:grpSpPr bwMode="auto">
          <a:xfrm>
            <a:off x="5918200" y="3436938"/>
            <a:ext cx="1890713" cy="1052512"/>
            <a:chOff x="3634" y="1601"/>
            <a:chExt cx="1191" cy="663"/>
          </a:xfrm>
        </p:grpSpPr>
        <p:grpSp>
          <p:nvGrpSpPr>
            <p:cNvPr id="74861" name="Group 19">
              <a:extLst>
                <a:ext uri="{FF2B5EF4-FFF2-40B4-BE49-F238E27FC236}">
                  <a16:creationId xmlns:a16="http://schemas.microsoft.com/office/drawing/2014/main" id="{A8BEEBDD-291E-46DC-BD6E-280A76D062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4" y="1601"/>
              <a:ext cx="231" cy="183"/>
              <a:chOff x="3634" y="1601"/>
              <a:chExt cx="231" cy="183"/>
            </a:xfrm>
          </p:grpSpPr>
          <p:sp>
            <p:nvSpPr>
              <p:cNvPr id="74868" name="Rectangle 20">
                <a:extLst>
                  <a:ext uri="{FF2B5EF4-FFF2-40B4-BE49-F238E27FC236}">
                    <a16:creationId xmlns:a16="http://schemas.microsoft.com/office/drawing/2014/main" id="{3B518A4B-BFBB-41E3-901E-19D2B99C0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2" y="1601"/>
                <a:ext cx="135" cy="135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74869" name="Rectangle 21">
                <a:extLst>
                  <a:ext uri="{FF2B5EF4-FFF2-40B4-BE49-F238E27FC236}">
                    <a16:creationId xmlns:a16="http://schemas.microsoft.com/office/drawing/2014/main" id="{DB5CC90F-0646-40EF-8796-377D15431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" y="1745"/>
                <a:ext cx="231" cy="39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</p:grpSp>
        <p:grpSp>
          <p:nvGrpSpPr>
            <p:cNvPr id="74862" name="Group 22">
              <a:extLst>
                <a:ext uri="{FF2B5EF4-FFF2-40B4-BE49-F238E27FC236}">
                  <a16:creationId xmlns:a16="http://schemas.microsoft.com/office/drawing/2014/main" id="{43FC6E8B-6A0D-47C3-85DE-7A6C6DCCE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4" y="2081"/>
              <a:ext cx="231" cy="183"/>
              <a:chOff x="4594" y="2081"/>
              <a:chExt cx="231" cy="183"/>
            </a:xfrm>
          </p:grpSpPr>
          <p:sp>
            <p:nvSpPr>
              <p:cNvPr id="74866" name="Rectangle 23">
                <a:extLst>
                  <a:ext uri="{FF2B5EF4-FFF2-40B4-BE49-F238E27FC236}">
                    <a16:creationId xmlns:a16="http://schemas.microsoft.com/office/drawing/2014/main" id="{AA63D8C8-6A57-4E6D-AE84-1FABB5B2E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081"/>
                <a:ext cx="135" cy="135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74867" name="Rectangle 24">
                <a:extLst>
                  <a:ext uri="{FF2B5EF4-FFF2-40B4-BE49-F238E27FC236}">
                    <a16:creationId xmlns:a16="http://schemas.microsoft.com/office/drawing/2014/main" id="{245AB1D1-64E7-4610-B4CE-284A8A745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2225"/>
                <a:ext cx="231" cy="39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</p:grpSp>
        <p:grpSp>
          <p:nvGrpSpPr>
            <p:cNvPr id="74863" name="Group 25">
              <a:extLst>
                <a:ext uri="{FF2B5EF4-FFF2-40B4-BE49-F238E27FC236}">
                  <a16:creationId xmlns:a16="http://schemas.microsoft.com/office/drawing/2014/main" id="{6F67E030-F52A-430D-ABD2-BCEC83D92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4" y="1841"/>
              <a:ext cx="231" cy="183"/>
              <a:chOff x="4114" y="1841"/>
              <a:chExt cx="231" cy="183"/>
            </a:xfrm>
          </p:grpSpPr>
          <p:sp>
            <p:nvSpPr>
              <p:cNvPr id="74864" name="Rectangle 26">
                <a:extLst>
                  <a:ext uri="{FF2B5EF4-FFF2-40B4-BE49-F238E27FC236}">
                    <a16:creationId xmlns:a16="http://schemas.microsoft.com/office/drawing/2014/main" id="{CF9CD707-9367-437D-B91E-E99A6B6C1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2" y="1841"/>
                <a:ext cx="135" cy="135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  <p:sp>
            <p:nvSpPr>
              <p:cNvPr id="74865" name="Rectangle 27">
                <a:extLst>
                  <a:ext uri="{FF2B5EF4-FFF2-40B4-BE49-F238E27FC236}">
                    <a16:creationId xmlns:a16="http://schemas.microsoft.com/office/drawing/2014/main" id="{A7A24723-EE73-48D2-BC00-56698FA0A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" y="1985"/>
                <a:ext cx="231" cy="39"/>
              </a:xfrm>
              <a:prstGeom prst="rect">
                <a:avLst/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lt-LT" altLang="en-US"/>
              </a:p>
            </p:txBody>
          </p:sp>
        </p:grpSp>
      </p:grpSp>
      <p:sp>
        <p:nvSpPr>
          <p:cNvPr id="74766" name="Line 28">
            <a:extLst>
              <a:ext uri="{FF2B5EF4-FFF2-40B4-BE49-F238E27FC236}">
                <a16:creationId xmlns:a16="http://schemas.microsoft.com/office/drawing/2014/main" id="{7988C20A-1319-4922-BABE-27326068D4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2513" y="2881313"/>
            <a:ext cx="228600" cy="5476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Line 29">
            <a:extLst>
              <a:ext uri="{FF2B5EF4-FFF2-40B4-BE49-F238E27FC236}">
                <a16:creationId xmlns:a16="http://schemas.microsoft.com/office/drawing/2014/main" id="{46AE15DC-89F8-4C85-A45E-7D5A1CB00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0663" y="2809875"/>
            <a:ext cx="330200" cy="10001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Line 30">
            <a:extLst>
              <a:ext uri="{FF2B5EF4-FFF2-40B4-BE49-F238E27FC236}">
                <a16:creationId xmlns:a16="http://schemas.microsoft.com/office/drawing/2014/main" id="{0753F249-938D-4638-9B4B-C6384906F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9588" y="2881313"/>
            <a:ext cx="803275" cy="13096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9" name="Line 31">
            <a:extLst>
              <a:ext uri="{FF2B5EF4-FFF2-40B4-BE49-F238E27FC236}">
                <a16:creationId xmlns:a16="http://schemas.microsoft.com/office/drawing/2014/main" id="{C49FB5FB-5453-4248-9D38-53213E65F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3238" y="2738438"/>
            <a:ext cx="1266825" cy="47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0" name="Line 32">
            <a:extLst>
              <a:ext uri="{FF2B5EF4-FFF2-40B4-BE49-F238E27FC236}">
                <a16:creationId xmlns:a16="http://schemas.microsoft.com/office/drawing/2014/main" id="{E4EC1604-0C76-4CB7-8B1E-B20D782A5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9363" y="2665413"/>
            <a:ext cx="14065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771" name="Group 33">
            <a:extLst>
              <a:ext uri="{FF2B5EF4-FFF2-40B4-BE49-F238E27FC236}">
                <a16:creationId xmlns:a16="http://schemas.microsoft.com/office/drawing/2014/main" id="{7E383432-0209-42D3-B213-5D7A3B3345A0}"/>
              </a:ext>
            </a:extLst>
          </p:cNvPr>
          <p:cNvGrpSpPr>
            <a:grpSpLocks/>
          </p:cNvGrpSpPr>
          <p:nvPr/>
        </p:nvGrpSpPr>
        <p:grpSpPr bwMode="auto">
          <a:xfrm>
            <a:off x="4237038" y="2538413"/>
            <a:ext cx="846137" cy="350837"/>
            <a:chOff x="2575" y="1035"/>
            <a:chExt cx="533" cy="221"/>
          </a:xfrm>
        </p:grpSpPr>
        <p:sp>
          <p:nvSpPr>
            <p:cNvPr id="74839" name="Oval 34">
              <a:extLst>
                <a:ext uri="{FF2B5EF4-FFF2-40B4-BE49-F238E27FC236}">
                  <a16:creationId xmlns:a16="http://schemas.microsoft.com/office/drawing/2014/main" id="{A4A36E93-873B-48D6-8D1C-3A59E8C7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133"/>
              <a:ext cx="520" cy="123"/>
            </a:xfrm>
            <a:prstGeom prst="ellipse">
              <a:avLst/>
            </a:prstGeom>
            <a:solidFill>
              <a:srgbClr val="0078AA"/>
            </a:solidFill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4840" name="Rectangle 35">
              <a:extLst>
                <a:ext uri="{FF2B5EF4-FFF2-40B4-BE49-F238E27FC236}">
                  <a16:creationId xmlns:a16="http://schemas.microsoft.com/office/drawing/2014/main" id="{7CAB2C80-5145-43B2-9C0D-54D5D522B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1104"/>
              <a:ext cx="525" cy="90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4841" name="Rectangle 36">
              <a:extLst>
                <a:ext uri="{FF2B5EF4-FFF2-40B4-BE49-F238E27FC236}">
                  <a16:creationId xmlns:a16="http://schemas.microsoft.com/office/drawing/2014/main" id="{8F05A6D2-876B-4BDF-8B84-6E2AD59D3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1104"/>
              <a:ext cx="525" cy="90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4842" name="Oval 37">
              <a:extLst>
                <a:ext uri="{FF2B5EF4-FFF2-40B4-BE49-F238E27FC236}">
                  <a16:creationId xmlns:a16="http://schemas.microsoft.com/office/drawing/2014/main" id="{FE6FF2EC-4BF2-4033-AB90-87CE8951A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35"/>
              <a:ext cx="520" cy="123"/>
            </a:xfrm>
            <a:prstGeom prst="ellipse">
              <a:avLst/>
            </a:prstGeom>
            <a:solidFill>
              <a:srgbClr val="00B4FF"/>
            </a:solidFill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4843" name="Freeform 38">
              <a:extLst>
                <a:ext uri="{FF2B5EF4-FFF2-40B4-BE49-F238E27FC236}">
                  <a16:creationId xmlns:a16="http://schemas.microsoft.com/office/drawing/2014/main" id="{46712D57-D0BA-4AC8-B26F-EBB14BAAE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053"/>
              <a:ext cx="166" cy="36"/>
            </a:xfrm>
            <a:custGeom>
              <a:avLst/>
              <a:gdLst>
                <a:gd name="T0" fmla="*/ 0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1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0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53"/>
                  </a:moveTo>
                  <a:lnTo>
                    <a:pt x="45" y="68"/>
                  </a:lnTo>
                  <a:lnTo>
                    <a:pt x="157" y="23"/>
                  </a:lnTo>
                  <a:lnTo>
                    <a:pt x="206" y="37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2" y="1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44" name="Freeform 39">
              <a:extLst>
                <a:ext uri="{FF2B5EF4-FFF2-40B4-BE49-F238E27FC236}">
                  <a16:creationId xmlns:a16="http://schemas.microsoft.com/office/drawing/2014/main" id="{E0CEC56B-BECD-4F9C-A4EA-CCA9C1740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053"/>
              <a:ext cx="166" cy="36"/>
            </a:xfrm>
            <a:custGeom>
              <a:avLst/>
              <a:gdLst>
                <a:gd name="T0" fmla="*/ 0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1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0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53"/>
                  </a:moveTo>
                  <a:lnTo>
                    <a:pt x="45" y="68"/>
                  </a:lnTo>
                  <a:lnTo>
                    <a:pt x="157" y="23"/>
                  </a:lnTo>
                  <a:lnTo>
                    <a:pt x="206" y="37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2" y="1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45" name="Freeform 40">
              <a:extLst>
                <a:ext uri="{FF2B5EF4-FFF2-40B4-BE49-F238E27FC236}">
                  <a16:creationId xmlns:a16="http://schemas.microsoft.com/office/drawing/2014/main" id="{512BFF8A-D4C7-425A-924C-AF0FEE08F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1104"/>
              <a:ext cx="163" cy="38"/>
            </a:xfrm>
            <a:custGeom>
              <a:avLst/>
              <a:gdLst>
                <a:gd name="T0" fmla="*/ 1 w 206"/>
                <a:gd name="T1" fmla="*/ 1 h 73"/>
                <a:gd name="T2" fmla="*/ 1 w 206"/>
                <a:gd name="T3" fmla="*/ 0 h 73"/>
                <a:gd name="T4" fmla="*/ 1 w 206"/>
                <a:gd name="T5" fmla="*/ 1 h 73"/>
                <a:gd name="T6" fmla="*/ 0 w 206"/>
                <a:gd name="T7" fmla="*/ 1 h 73"/>
                <a:gd name="T8" fmla="*/ 1 w 206"/>
                <a:gd name="T9" fmla="*/ 1 h 73"/>
                <a:gd name="T10" fmla="*/ 1 w 206"/>
                <a:gd name="T11" fmla="*/ 1 h 73"/>
                <a:gd name="T12" fmla="*/ 1 w 206"/>
                <a:gd name="T13" fmla="*/ 1 h 73"/>
                <a:gd name="T14" fmla="*/ 1 w 206"/>
                <a:gd name="T15" fmla="*/ 1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73"/>
                <a:gd name="T26" fmla="*/ 206 w 206"/>
                <a:gd name="T27" fmla="*/ 73 h 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73">
                  <a:moveTo>
                    <a:pt x="206" y="14"/>
                  </a:moveTo>
                  <a:lnTo>
                    <a:pt x="161" y="0"/>
                  </a:lnTo>
                  <a:lnTo>
                    <a:pt x="54" y="45"/>
                  </a:lnTo>
                  <a:lnTo>
                    <a:pt x="0" y="30"/>
                  </a:lnTo>
                  <a:lnTo>
                    <a:pt x="26" y="73"/>
                  </a:lnTo>
                  <a:lnTo>
                    <a:pt x="161" y="73"/>
                  </a:lnTo>
                  <a:lnTo>
                    <a:pt x="103" y="57"/>
                  </a:lnTo>
                  <a:lnTo>
                    <a:pt x="20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46" name="Freeform 41">
              <a:extLst>
                <a:ext uri="{FF2B5EF4-FFF2-40B4-BE49-F238E27FC236}">
                  <a16:creationId xmlns:a16="http://schemas.microsoft.com/office/drawing/2014/main" id="{7D43A7FB-2633-444E-B789-AC20A740C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1104"/>
              <a:ext cx="163" cy="38"/>
            </a:xfrm>
            <a:custGeom>
              <a:avLst/>
              <a:gdLst>
                <a:gd name="T0" fmla="*/ 1 w 206"/>
                <a:gd name="T1" fmla="*/ 1 h 73"/>
                <a:gd name="T2" fmla="*/ 1 w 206"/>
                <a:gd name="T3" fmla="*/ 0 h 73"/>
                <a:gd name="T4" fmla="*/ 1 w 206"/>
                <a:gd name="T5" fmla="*/ 1 h 73"/>
                <a:gd name="T6" fmla="*/ 0 w 206"/>
                <a:gd name="T7" fmla="*/ 1 h 73"/>
                <a:gd name="T8" fmla="*/ 1 w 206"/>
                <a:gd name="T9" fmla="*/ 1 h 73"/>
                <a:gd name="T10" fmla="*/ 1 w 206"/>
                <a:gd name="T11" fmla="*/ 1 h 73"/>
                <a:gd name="T12" fmla="*/ 1 w 206"/>
                <a:gd name="T13" fmla="*/ 1 h 73"/>
                <a:gd name="T14" fmla="*/ 1 w 206"/>
                <a:gd name="T15" fmla="*/ 1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73"/>
                <a:gd name="T26" fmla="*/ 206 w 206"/>
                <a:gd name="T27" fmla="*/ 73 h 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73">
                  <a:moveTo>
                    <a:pt x="206" y="14"/>
                  </a:moveTo>
                  <a:lnTo>
                    <a:pt x="161" y="0"/>
                  </a:lnTo>
                  <a:lnTo>
                    <a:pt x="54" y="45"/>
                  </a:lnTo>
                  <a:lnTo>
                    <a:pt x="0" y="30"/>
                  </a:lnTo>
                  <a:lnTo>
                    <a:pt x="26" y="73"/>
                  </a:lnTo>
                  <a:lnTo>
                    <a:pt x="161" y="73"/>
                  </a:lnTo>
                  <a:lnTo>
                    <a:pt x="103" y="57"/>
                  </a:lnTo>
                  <a:lnTo>
                    <a:pt x="20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47" name="Freeform 42">
              <a:extLst>
                <a:ext uri="{FF2B5EF4-FFF2-40B4-BE49-F238E27FC236}">
                  <a16:creationId xmlns:a16="http://schemas.microsoft.com/office/drawing/2014/main" id="{9B0124E9-808C-4ADA-8D70-7F0504DC2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1052"/>
              <a:ext cx="167" cy="33"/>
            </a:xfrm>
            <a:custGeom>
              <a:avLst/>
              <a:gdLst>
                <a:gd name="T0" fmla="*/ 0 w 206"/>
                <a:gd name="T1" fmla="*/ 0 h 68"/>
                <a:gd name="T2" fmla="*/ 1 w 206"/>
                <a:gd name="T3" fmla="*/ 0 h 68"/>
                <a:gd name="T4" fmla="*/ 1 w 206"/>
                <a:gd name="T5" fmla="*/ 0 h 68"/>
                <a:gd name="T6" fmla="*/ 1 w 206"/>
                <a:gd name="T7" fmla="*/ 0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0 h 68"/>
                <a:gd name="T14" fmla="*/ 0 w 206"/>
                <a:gd name="T15" fmla="*/ 0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14"/>
                  </a:moveTo>
                  <a:lnTo>
                    <a:pt x="45" y="0"/>
                  </a:lnTo>
                  <a:lnTo>
                    <a:pt x="157" y="41"/>
                  </a:lnTo>
                  <a:lnTo>
                    <a:pt x="206" y="30"/>
                  </a:lnTo>
                  <a:lnTo>
                    <a:pt x="180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48" name="Freeform 43">
              <a:extLst>
                <a:ext uri="{FF2B5EF4-FFF2-40B4-BE49-F238E27FC236}">
                  <a16:creationId xmlns:a16="http://schemas.microsoft.com/office/drawing/2014/main" id="{7C30DAFB-47F1-4D8D-8FE6-77C86789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1052"/>
              <a:ext cx="167" cy="33"/>
            </a:xfrm>
            <a:custGeom>
              <a:avLst/>
              <a:gdLst>
                <a:gd name="T0" fmla="*/ 0 w 206"/>
                <a:gd name="T1" fmla="*/ 0 h 68"/>
                <a:gd name="T2" fmla="*/ 1 w 206"/>
                <a:gd name="T3" fmla="*/ 0 h 68"/>
                <a:gd name="T4" fmla="*/ 1 w 206"/>
                <a:gd name="T5" fmla="*/ 0 h 68"/>
                <a:gd name="T6" fmla="*/ 1 w 206"/>
                <a:gd name="T7" fmla="*/ 0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0 h 68"/>
                <a:gd name="T14" fmla="*/ 0 w 206"/>
                <a:gd name="T15" fmla="*/ 0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14"/>
                  </a:moveTo>
                  <a:lnTo>
                    <a:pt x="45" y="0"/>
                  </a:lnTo>
                  <a:lnTo>
                    <a:pt x="157" y="41"/>
                  </a:lnTo>
                  <a:lnTo>
                    <a:pt x="206" y="30"/>
                  </a:lnTo>
                  <a:lnTo>
                    <a:pt x="180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49" name="Freeform 44">
              <a:extLst>
                <a:ext uri="{FF2B5EF4-FFF2-40B4-BE49-F238E27FC236}">
                  <a16:creationId xmlns:a16="http://schemas.microsoft.com/office/drawing/2014/main" id="{BCB5E332-2725-405B-A556-6A3F9ED39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109"/>
              <a:ext cx="165" cy="35"/>
            </a:xfrm>
            <a:custGeom>
              <a:avLst/>
              <a:gdLst>
                <a:gd name="T0" fmla="*/ 1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0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1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206" y="53"/>
                  </a:moveTo>
                  <a:lnTo>
                    <a:pt x="162" y="68"/>
                  </a:lnTo>
                  <a:lnTo>
                    <a:pt x="53" y="22"/>
                  </a:lnTo>
                  <a:lnTo>
                    <a:pt x="0" y="37"/>
                  </a:lnTo>
                  <a:lnTo>
                    <a:pt x="27" y="0"/>
                  </a:lnTo>
                  <a:lnTo>
                    <a:pt x="162" y="0"/>
                  </a:lnTo>
                  <a:lnTo>
                    <a:pt x="104" y="10"/>
                  </a:lnTo>
                  <a:lnTo>
                    <a:pt x="20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50" name="Freeform 45">
              <a:extLst>
                <a:ext uri="{FF2B5EF4-FFF2-40B4-BE49-F238E27FC236}">
                  <a16:creationId xmlns:a16="http://schemas.microsoft.com/office/drawing/2014/main" id="{2B9649AC-1B61-4EA7-AADD-74BB83E02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109"/>
              <a:ext cx="165" cy="35"/>
            </a:xfrm>
            <a:custGeom>
              <a:avLst/>
              <a:gdLst>
                <a:gd name="T0" fmla="*/ 1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0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1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206" y="53"/>
                  </a:moveTo>
                  <a:lnTo>
                    <a:pt x="162" y="68"/>
                  </a:lnTo>
                  <a:lnTo>
                    <a:pt x="53" y="22"/>
                  </a:lnTo>
                  <a:lnTo>
                    <a:pt x="0" y="37"/>
                  </a:lnTo>
                  <a:lnTo>
                    <a:pt x="27" y="0"/>
                  </a:lnTo>
                  <a:lnTo>
                    <a:pt x="162" y="0"/>
                  </a:lnTo>
                  <a:lnTo>
                    <a:pt x="104" y="10"/>
                  </a:lnTo>
                  <a:lnTo>
                    <a:pt x="20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51" name="Freeform 46">
              <a:extLst>
                <a:ext uri="{FF2B5EF4-FFF2-40B4-BE49-F238E27FC236}">
                  <a16:creationId xmlns:a16="http://schemas.microsoft.com/office/drawing/2014/main" id="{1391889D-A883-458E-A74C-26F5A3469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056"/>
              <a:ext cx="166" cy="35"/>
            </a:xfrm>
            <a:custGeom>
              <a:avLst/>
              <a:gdLst>
                <a:gd name="T0" fmla="*/ 0 w 208"/>
                <a:gd name="T1" fmla="*/ 0 h 69"/>
                <a:gd name="T2" fmla="*/ 0 w 208"/>
                <a:gd name="T3" fmla="*/ 0 h 69"/>
                <a:gd name="T4" fmla="*/ 0 w 208"/>
                <a:gd name="T5" fmla="*/ 0 h 69"/>
                <a:gd name="T6" fmla="*/ 0 w 208"/>
                <a:gd name="T7" fmla="*/ 0 h 69"/>
                <a:gd name="T8" fmla="*/ 0 w 208"/>
                <a:gd name="T9" fmla="*/ 0 h 69"/>
                <a:gd name="T10" fmla="*/ 0 w 208"/>
                <a:gd name="T11" fmla="*/ 0 h 69"/>
                <a:gd name="T12" fmla="*/ 0 w 208"/>
                <a:gd name="T13" fmla="*/ 0 h 69"/>
                <a:gd name="T14" fmla="*/ 0 w 208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9"/>
                <a:gd name="T26" fmla="*/ 208 w 208"/>
                <a:gd name="T27" fmla="*/ 69 h 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9">
                  <a:moveTo>
                    <a:pt x="0" y="54"/>
                  </a:moveTo>
                  <a:lnTo>
                    <a:pt x="46" y="69"/>
                  </a:lnTo>
                  <a:lnTo>
                    <a:pt x="158" y="23"/>
                  </a:lnTo>
                  <a:lnTo>
                    <a:pt x="208" y="38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4" y="1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52" name="Freeform 47">
              <a:extLst>
                <a:ext uri="{FF2B5EF4-FFF2-40B4-BE49-F238E27FC236}">
                  <a16:creationId xmlns:a16="http://schemas.microsoft.com/office/drawing/2014/main" id="{70B0600B-C715-4546-91CE-2430E5E49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056"/>
              <a:ext cx="166" cy="35"/>
            </a:xfrm>
            <a:custGeom>
              <a:avLst/>
              <a:gdLst>
                <a:gd name="T0" fmla="*/ 0 w 208"/>
                <a:gd name="T1" fmla="*/ 0 h 69"/>
                <a:gd name="T2" fmla="*/ 0 w 208"/>
                <a:gd name="T3" fmla="*/ 0 h 69"/>
                <a:gd name="T4" fmla="*/ 0 w 208"/>
                <a:gd name="T5" fmla="*/ 0 h 69"/>
                <a:gd name="T6" fmla="*/ 0 w 208"/>
                <a:gd name="T7" fmla="*/ 0 h 69"/>
                <a:gd name="T8" fmla="*/ 0 w 208"/>
                <a:gd name="T9" fmla="*/ 0 h 69"/>
                <a:gd name="T10" fmla="*/ 0 w 208"/>
                <a:gd name="T11" fmla="*/ 0 h 69"/>
                <a:gd name="T12" fmla="*/ 0 w 208"/>
                <a:gd name="T13" fmla="*/ 0 h 69"/>
                <a:gd name="T14" fmla="*/ 0 w 208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9"/>
                <a:gd name="T26" fmla="*/ 208 w 208"/>
                <a:gd name="T27" fmla="*/ 69 h 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9">
                  <a:moveTo>
                    <a:pt x="0" y="54"/>
                  </a:moveTo>
                  <a:lnTo>
                    <a:pt x="46" y="69"/>
                  </a:lnTo>
                  <a:lnTo>
                    <a:pt x="158" y="23"/>
                  </a:lnTo>
                  <a:lnTo>
                    <a:pt x="208" y="38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4" y="1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53" name="Freeform 48">
              <a:extLst>
                <a:ext uri="{FF2B5EF4-FFF2-40B4-BE49-F238E27FC236}">
                  <a16:creationId xmlns:a16="http://schemas.microsoft.com/office/drawing/2014/main" id="{3E73EEDF-E874-401E-87A9-235B757CD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1108"/>
              <a:ext cx="167" cy="36"/>
            </a:xfrm>
            <a:custGeom>
              <a:avLst/>
              <a:gdLst>
                <a:gd name="T0" fmla="*/ 1 w 207"/>
                <a:gd name="T1" fmla="*/ 0 h 72"/>
                <a:gd name="T2" fmla="*/ 1 w 207"/>
                <a:gd name="T3" fmla="*/ 0 h 72"/>
                <a:gd name="T4" fmla="*/ 1 w 207"/>
                <a:gd name="T5" fmla="*/ 0 h 72"/>
                <a:gd name="T6" fmla="*/ 0 w 207"/>
                <a:gd name="T7" fmla="*/ 0 h 72"/>
                <a:gd name="T8" fmla="*/ 1 w 207"/>
                <a:gd name="T9" fmla="*/ 0 h 72"/>
                <a:gd name="T10" fmla="*/ 1 w 207"/>
                <a:gd name="T11" fmla="*/ 0 h 72"/>
                <a:gd name="T12" fmla="*/ 1 w 207"/>
                <a:gd name="T13" fmla="*/ 0 h 72"/>
                <a:gd name="T14" fmla="*/ 1 w 207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7"/>
                <a:gd name="T25" fmla="*/ 0 h 72"/>
                <a:gd name="T26" fmla="*/ 207 w 207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7" h="72">
                  <a:moveTo>
                    <a:pt x="207" y="14"/>
                  </a:moveTo>
                  <a:lnTo>
                    <a:pt x="161" y="0"/>
                  </a:lnTo>
                  <a:lnTo>
                    <a:pt x="53" y="45"/>
                  </a:lnTo>
                  <a:lnTo>
                    <a:pt x="0" y="30"/>
                  </a:lnTo>
                  <a:lnTo>
                    <a:pt x="27" y="72"/>
                  </a:lnTo>
                  <a:lnTo>
                    <a:pt x="161" y="72"/>
                  </a:lnTo>
                  <a:lnTo>
                    <a:pt x="102" y="57"/>
                  </a:lnTo>
                  <a:lnTo>
                    <a:pt x="20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54" name="Freeform 49">
              <a:extLst>
                <a:ext uri="{FF2B5EF4-FFF2-40B4-BE49-F238E27FC236}">
                  <a16:creationId xmlns:a16="http://schemas.microsoft.com/office/drawing/2014/main" id="{8705E5B6-CA89-447B-82E3-0F92661F2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1108"/>
              <a:ext cx="167" cy="36"/>
            </a:xfrm>
            <a:custGeom>
              <a:avLst/>
              <a:gdLst>
                <a:gd name="T0" fmla="*/ 1 w 207"/>
                <a:gd name="T1" fmla="*/ 0 h 72"/>
                <a:gd name="T2" fmla="*/ 1 w 207"/>
                <a:gd name="T3" fmla="*/ 0 h 72"/>
                <a:gd name="T4" fmla="*/ 1 w 207"/>
                <a:gd name="T5" fmla="*/ 0 h 72"/>
                <a:gd name="T6" fmla="*/ 0 w 207"/>
                <a:gd name="T7" fmla="*/ 0 h 72"/>
                <a:gd name="T8" fmla="*/ 1 w 207"/>
                <a:gd name="T9" fmla="*/ 0 h 72"/>
                <a:gd name="T10" fmla="*/ 1 w 207"/>
                <a:gd name="T11" fmla="*/ 0 h 72"/>
                <a:gd name="T12" fmla="*/ 1 w 207"/>
                <a:gd name="T13" fmla="*/ 0 h 72"/>
                <a:gd name="T14" fmla="*/ 1 w 207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7"/>
                <a:gd name="T25" fmla="*/ 0 h 72"/>
                <a:gd name="T26" fmla="*/ 207 w 207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7" h="72">
                  <a:moveTo>
                    <a:pt x="207" y="14"/>
                  </a:moveTo>
                  <a:lnTo>
                    <a:pt x="161" y="0"/>
                  </a:lnTo>
                  <a:lnTo>
                    <a:pt x="53" y="45"/>
                  </a:lnTo>
                  <a:lnTo>
                    <a:pt x="0" y="30"/>
                  </a:lnTo>
                  <a:lnTo>
                    <a:pt x="27" y="72"/>
                  </a:lnTo>
                  <a:lnTo>
                    <a:pt x="161" y="72"/>
                  </a:lnTo>
                  <a:lnTo>
                    <a:pt x="102" y="57"/>
                  </a:lnTo>
                  <a:lnTo>
                    <a:pt x="20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55" name="Freeform 50">
              <a:extLst>
                <a:ext uri="{FF2B5EF4-FFF2-40B4-BE49-F238E27FC236}">
                  <a16:creationId xmlns:a16="http://schemas.microsoft.com/office/drawing/2014/main" id="{D65DF201-C9AD-46C3-AE1B-509AB8821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1053"/>
              <a:ext cx="165" cy="36"/>
            </a:xfrm>
            <a:custGeom>
              <a:avLst/>
              <a:gdLst>
                <a:gd name="T0" fmla="*/ 0 w 205"/>
                <a:gd name="T1" fmla="*/ 1 h 68"/>
                <a:gd name="T2" fmla="*/ 1 w 205"/>
                <a:gd name="T3" fmla="*/ 0 h 68"/>
                <a:gd name="T4" fmla="*/ 1 w 205"/>
                <a:gd name="T5" fmla="*/ 1 h 68"/>
                <a:gd name="T6" fmla="*/ 1 w 205"/>
                <a:gd name="T7" fmla="*/ 1 h 68"/>
                <a:gd name="T8" fmla="*/ 1 w 205"/>
                <a:gd name="T9" fmla="*/ 1 h 68"/>
                <a:gd name="T10" fmla="*/ 1 w 205"/>
                <a:gd name="T11" fmla="*/ 1 h 68"/>
                <a:gd name="T12" fmla="*/ 1 w 205"/>
                <a:gd name="T13" fmla="*/ 1 h 68"/>
                <a:gd name="T14" fmla="*/ 0 w 205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5"/>
                <a:gd name="T25" fmla="*/ 0 h 68"/>
                <a:gd name="T26" fmla="*/ 205 w 205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5" h="68">
                  <a:moveTo>
                    <a:pt x="0" y="15"/>
                  </a:moveTo>
                  <a:lnTo>
                    <a:pt x="45" y="0"/>
                  </a:lnTo>
                  <a:lnTo>
                    <a:pt x="156" y="41"/>
                  </a:lnTo>
                  <a:lnTo>
                    <a:pt x="205" y="31"/>
                  </a:lnTo>
                  <a:lnTo>
                    <a:pt x="179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56" name="Freeform 51">
              <a:extLst>
                <a:ext uri="{FF2B5EF4-FFF2-40B4-BE49-F238E27FC236}">
                  <a16:creationId xmlns:a16="http://schemas.microsoft.com/office/drawing/2014/main" id="{9EA9C313-07C2-46D9-A6AB-4A8AA83D2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1053"/>
              <a:ext cx="165" cy="36"/>
            </a:xfrm>
            <a:custGeom>
              <a:avLst/>
              <a:gdLst>
                <a:gd name="T0" fmla="*/ 0 w 205"/>
                <a:gd name="T1" fmla="*/ 1 h 68"/>
                <a:gd name="T2" fmla="*/ 1 w 205"/>
                <a:gd name="T3" fmla="*/ 0 h 68"/>
                <a:gd name="T4" fmla="*/ 1 w 205"/>
                <a:gd name="T5" fmla="*/ 1 h 68"/>
                <a:gd name="T6" fmla="*/ 1 w 205"/>
                <a:gd name="T7" fmla="*/ 1 h 68"/>
                <a:gd name="T8" fmla="*/ 1 w 205"/>
                <a:gd name="T9" fmla="*/ 1 h 68"/>
                <a:gd name="T10" fmla="*/ 1 w 205"/>
                <a:gd name="T11" fmla="*/ 1 h 68"/>
                <a:gd name="T12" fmla="*/ 1 w 205"/>
                <a:gd name="T13" fmla="*/ 1 h 68"/>
                <a:gd name="T14" fmla="*/ 0 w 205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5"/>
                <a:gd name="T25" fmla="*/ 0 h 68"/>
                <a:gd name="T26" fmla="*/ 205 w 205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5" h="68">
                  <a:moveTo>
                    <a:pt x="0" y="15"/>
                  </a:moveTo>
                  <a:lnTo>
                    <a:pt x="45" y="0"/>
                  </a:lnTo>
                  <a:lnTo>
                    <a:pt x="156" y="41"/>
                  </a:lnTo>
                  <a:lnTo>
                    <a:pt x="205" y="31"/>
                  </a:lnTo>
                  <a:lnTo>
                    <a:pt x="179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57" name="Freeform 52">
              <a:extLst>
                <a:ext uri="{FF2B5EF4-FFF2-40B4-BE49-F238E27FC236}">
                  <a16:creationId xmlns:a16="http://schemas.microsoft.com/office/drawing/2014/main" id="{F17364A8-FBA8-4D4F-B237-BD114D9DD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1112"/>
              <a:ext cx="166" cy="35"/>
            </a:xfrm>
            <a:custGeom>
              <a:avLst/>
              <a:gdLst>
                <a:gd name="T0" fmla="*/ 0 w 208"/>
                <a:gd name="T1" fmla="*/ 1 h 68"/>
                <a:gd name="T2" fmla="*/ 0 w 208"/>
                <a:gd name="T3" fmla="*/ 1 h 68"/>
                <a:gd name="T4" fmla="*/ 0 w 208"/>
                <a:gd name="T5" fmla="*/ 1 h 68"/>
                <a:gd name="T6" fmla="*/ 0 w 208"/>
                <a:gd name="T7" fmla="*/ 1 h 68"/>
                <a:gd name="T8" fmla="*/ 0 w 208"/>
                <a:gd name="T9" fmla="*/ 0 h 68"/>
                <a:gd name="T10" fmla="*/ 0 w 208"/>
                <a:gd name="T11" fmla="*/ 0 h 68"/>
                <a:gd name="T12" fmla="*/ 0 w 208"/>
                <a:gd name="T13" fmla="*/ 1 h 68"/>
                <a:gd name="T14" fmla="*/ 0 w 208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8"/>
                <a:gd name="T26" fmla="*/ 208 w 208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8">
                  <a:moveTo>
                    <a:pt x="208" y="54"/>
                  </a:moveTo>
                  <a:lnTo>
                    <a:pt x="162" y="68"/>
                  </a:lnTo>
                  <a:lnTo>
                    <a:pt x="54" y="23"/>
                  </a:lnTo>
                  <a:lnTo>
                    <a:pt x="0" y="38"/>
                  </a:lnTo>
                  <a:lnTo>
                    <a:pt x="28" y="0"/>
                  </a:lnTo>
                  <a:lnTo>
                    <a:pt x="162" y="0"/>
                  </a:lnTo>
                  <a:lnTo>
                    <a:pt x="104" y="11"/>
                  </a:lnTo>
                  <a:lnTo>
                    <a:pt x="20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58" name="Freeform 53">
              <a:extLst>
                <a:ext uri="{FF2B5EF4-FFF2-40B4-BE49-F238E27FC236}">
                  <a16:creationId xmlns:a16="http://schemas.microsoft.com/office/drawing/2014/main" id="{5164E9BF-426A-4BAE-B0D9-E5C04D9CF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1112"/>
              <a:ext cx="166" cy="35"/>
            </a:xfrm>
            <a:custGeom>
              <a:avLst/>
              <a:gdLst>
                <a:gd name="T0" fmla="*/ 0 w 208"/>
                <a:gd name="T1" fmla="*/ 1 h 68"/>
                <a:gd name="T2" fmla="*/ 0 w 208"/>
                <a:gd name="T3" fmla="*/ 1 h 68"/>
                <a:gd name="T4" fmla="*/ 0 w 208"/>
                <a:gd name="T5" fmla="*/ 1 h 68"/>
                <a:gd name="T6" fmla="*/ 0 w 208"/>
                <a:gd name="T7" fmla="*/ 1 h 68"/>
                <a:gd name="T8" fmla="*/ 0 w 208"/>
                <a:gd name="T9" fmla="*/ 0 h 68"/>
                <a:gd name="T10" fmla="*/ 0 w 208"/>
                <a:gd name="T11" fmla="*/ 0 h 68"/>
                <a:gd name="T12" fmla="*/ 0 w 208"/>
                <a:gd name="T13" fmla="*/ 1 h 68"/>
                <a:gd name="T14" fmla="*/ 0 w 208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8"/>
                <a:gd name="T26" fmla="*/ 208 w 208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8">
                  <a:moveTo>
                    <a:pt x="208" y="54"/>
                  </a:moveTo>
                  <a:lnTo>
                    <a:pt x="162" y="68"/>
                  </a:lnTo>
                  <a:lnTo>
                    <a:pt x="54" y="23"/>
                  </a:lnTo>
                  <a:lnTo>
                    <a:pt x="0" y="38"/>
                  </a:lnTo>
                  <a:lnTo>
                    <a:pt x="28" y="0"/>
                  </a:lnTo>
                  <a:lnTo>
                    <a:pt x="162" y="0"/>
                  </a:lnTo>
                  <a:lnTo>
                    <a:pt x="104" y="11"/>
                  </a:lnTo>
                  <a:lnTo>
                    <a:pt x="20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59" name="Line 54">
              <a:extLst>
                <a:ext uri="{FF2B5EF4-FFF2-40B4-BE49-F238E27FC236}">
                  <a16:creationId xmlns:a16="http://schemas.microsoft.com/office/drawing/2014/main" id="{95BDACAE-A19B-4C2C-849E-A46D6DDA3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" y="1102"/>
              <a:ext cx="0" cy="88"/>
            </a:xfrm>
            <a:prstGeom prst="line">
              <a:avLst/>
            </a:prstGeom>
            <a:noFill/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60" name="Line 55">
              <a:extLst>
                <a:ext uri="{FF2B5EF4-FFF2-40B4-BE49-F238E27FC236}">
                  <a16:creationId xmlns:a16="http://schemas.microsoft.com/office/drawing/2014/main" id="{82440A98-0AD6-4CC4-8316-CA4B3CBDF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9" y="1102"/>
              <a:ext cx="0" cy="88"/>
            </a:xfrm>
            <a:prstGeom prst="line">
              <a:avLst/>
            </a:prstGeom>
            <a:noFill/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72" name="Group 56">
            <a:extLst>
              <a:ext uri="{FF2B5EF4-FFF2-40B4-BE49-F238E27FC236}">
                <a16:creationId xmlns:a16="http://schemas.microsoft.com/office/drawing/2014/main" id="{0DB897EF-6BDA-4485-8C17-A670610BC095}"/>
              </a:ext>
            </a:extLst>
          </p:cNvPr>
          <p:cNvGrpSpPr>
            <a:grpSpLocks/>
          </p:cNvGrpSpPr>
          <p:nvPr/>
        </p:nvGrpSpPr>
        <p:grpSpPr bwMode="auto">
          <a:xfrm>
            <a:off x="6354763" y="2522538"/>
            <a:ext cx="661987" cy="346075"/>
            <a:chOff x="3909" y="1025"/>
            <a:chExt cx="417" cy="218"/>
          </a:xfrm>
        </p:grpSpPr>
        <p:sp>
          <p:nvSpPr>
            <p:cNvPr id="74817" name="Rectangle 57">
              <a:extLst>
                <a:ext uri="{FF2B5EF4-FFF2-40B4-BE49-F238E27FC236}">
                  <a16:creationId xmlns:a16="http://schemas.microsoft.com/office/drawing/2014/main" id="{38C7A332-E0C1-46E6-B34D-82C220EA8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1148"/>
              <a:ext cx="318" cy="95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4818" name="Rectangle 58">
              <a:extLst>
                <a:ext uri="{FF2B5EF4-FFF2-40B4-BE49-F238E27FC236}">
                  <a16:creationId xmlns:a16="http://schemas.microsoft.com/office/drawing/2014/main" id="{1F511682-2113-41CA-86B3-B1D0D422F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150"/>
              <a:ext cx="316" cy="91"/>
            </a:xfrm>
            <a:prstGeom prst="rect">
              <a:avLst/>
            </a:prstGeom>
            <a:solidFill>
              <a:srgbClr val="0096D5"/>
            </a:solidFill>
            <a:ln w="468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4819" name="Freeform 59">
              <a:extLst>
                <a:ext uri="{FF2B5EF4-FFF2-40B4-BE49-F238E27FC236}">
                  <a16:creationId xmlns:a16="http://schemas.microsoft.com/office/drawing/2014/main" id="{19FCEEB5-336D-44E1-BB37-B1A8370A3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025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0" name="Freeform 60">
              <a:extLst>
                <a:ext uri="{FF2B5EF4-FFF2-40B4-BE49-F238E27FC236}">
                  <a16:creationId xmlns:a16="http://schemas.microsoft.com/office/drawing/2014/main" id="{656BE5B1-7492-4375-B97B-0AA0BFF3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025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1" name="Freeform 61">
              <a:extLst>
                <a:ext uri="{FF2B5EF4-FFF2-40B4-BE49-F238E27FC236}">
                  <a16:creationId xmlns:a16="http://schemas.microsoft.com/office/drawing/2014/main" id="{AD60D0A4-13F2-4045-A699-84AF31508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1025"/>
              <a:ext cx="417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2" name="Freeform 62">
              <a:extLst>
                <a:ext uri="{FF2B5EF4-FFF2-40B4-BE49-F238E27FC236}">
                  <a16:creationId xmlns:a16="http://schemas.microsoft.com/office/drawing/2014/main" id="{996E99B4-7537-44D8-8302-C5E3CB08A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1025"/>
              <a:ext cx="417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3" name="Freeform 63">
              <a:extLst>
                <a:ext uri="{FF2B5EF4-FFF2-40B4-BE49-F238E27FC236}">
                  <a16:creationId xmlns:a16="http://schemas.microsoft.com/office/drawing/2014/main" id="{FE79E1BE-9529-4C33-B45B-3E9DDC1C1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1082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4" name="Freeform 64">
              <a:extLst>
                <a:ext uri="{FF2B5EF4-FFF2-40B4-BE49-F238E27FC236}">
                  <a16:creationId xmlns:a16="http://schemas.microsoft.com/office/drawing/2014/main" id="{D1E9B723-93E3-4178-885C-B99BDE4AF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1082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5" name="Freeform 65">
              <a:extLst>
                <a:ext uri="{FF2B5EF4-FFF2-40B4-BE49-F238E27FC236}">
                  <a16:creationId xmlns:a16="http://schemas.microsoft.com/office/drawing/2014/main" id="{DE9B6CC0-AC1E-4916-8751-291712BC1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1029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6" name="Freeform 66">
              <a:extLst>
                <a:ext uri="{FF2B5EF4-FFF2-40B4-BE49-F238E27FC236}">
                  <a16:creationId xmlns:a16="http://schemas.microsoft.com/office/drawing/2014/main" id="{6843F2B7-5AF2-4757-A953-B29345D5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1029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7" name="Freeform 67">
              <a:extLst>
                <a:ext uri="{FF2B5EF4-FFF2-40B4-BE49-F238E27FC236}">
                  <a16:creationId xmlns:a16="http://schemas.microsoft.com/office/drawing/2014/main" id="{A14ED95D-3DD0-489D-9218-D20662F83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1095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8" name="Freeform 68">
              <a:extLst>
                <a:ext uri="{FF2B5EF4-FFF2-40B4-BE49-F238E27FC236}">
                  <a16:creationId xmlns:a16="http://schemas.microsoft.com/office/drawing/2014/main" id="{0A26B5D4-1B75-4447-AE41-32321CC57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1095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9" name="Freeform 69">
              <a:extLst>
                <a:ext uri="{FF2B5EF4-FFF2-40B4-BE49-F238E27FC236}">
                  <a16:creationId xmlns:a16="http://schemas.microsoft.com/office/drawing/2014/main" id="{3705227A-3F8E-482A-8DF0-46E769776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1044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0" name="Freeform 70">
              <a:extLst>
                <a:ext uri="{FF2B5EF4-FFF2-40B4-BE49-F238E27FC236}">
                  <a16:creationId xmlns:a16="http://schemas.microsoft.com/office/drawing/2014/main" id="{7DA4E101-88A5-4EFF-8D48-4E3285348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1044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1" name="Freeform 71">
              <a:extLst>
                <a:ext uri="{FF2B5EF4-FFF2-40B4-BE49-F238E27FC236}">
                  <a16:creationId xmlns:a16="http://schemas.microsoft.com/office/drawing/2014/main" id="{01B36D44-BA3E-46E9-85AC-B40B1052B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083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2" name="Freeform 72">
              <a:extLst>
                <a:ext uri="{FF2B5EF4-FFF2-40B4-BE49-F238E27FC236}">
                  <a16:creationId xmlns:a16="http://schemas.microsoft.com/office/drawing/2014/main" id="{B655514D-F2A8-488E-AE8C-9811ACEB8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083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3" name="Freeform 73">
              <a:extLst>
                <a:ext uri="{FF2B5EF4-FFF2-40B4-BE49-F238E27FC236}">
                  <a16:creationId xmlns:a16="http://schemas.microsoft.com/office/drawing/2014/main" id="{C22833E8-B1FD-43BD-BC73-4AE91ACE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1033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4" name="Freeform 74">
              <a:extLst>
                <a:ext uri="{FF2B5EF4-FFF2-40B4-BE49-F238E27FC236}">
                  <a16:creationId xmlns:a16="http://schemas.microsoft.com/office/drawing/2014/main" id="{EDF20603-E6C9-4DDF-8051-C0B390789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1033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5" name="Freeform 75">
              <a:extLst>
                <a:ext uri="{FF2B5EF4-FFF2-40B4-BE49-F238E27FC236}">
                  <a16:creationId xmlns:a16="http://schemas.microsoft.com/office/drawing/2014/main" id="{A1B17F78-086B-4D79-A495-F0DD92C4D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099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6" name="Freeform 76">
              <a:extLst>
                <a:ext uri="{FF2B5EF4-FFF2-40B4-BE49-F238E27FC236}">
                  <a16:creationId xmlns:a16="http://schemas.microsoft.com/office/drawing/2014/main" id="{53E15C28-C2D6-4679-8E46-F144CD44D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099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7" name="Freeform 77">
              <a:extLst>
                <a:ext uri="{FF2B5EF4-FFF2-40B4-BE49-F238E27FC236}">
                  <a16:creationId xmlns:a16="http://schemas.microsoft.com/office/drawing/2014/main" id="{EE59DEB5-E7EF-4A0D-B8FA-768AD89CB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1048"/>
              <a:ext cx="130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8" name="Freeform 78">
              <a:extLst>
                <a:ext uri="{FF2B5EF4-FFF2-40B4-BE49-F238E27FC236}">
                  <a16:creationId xmlns:a16="http://schemas.microsoft.com/office/drawing/2014/main" id="{3C3B7897-D857-4DD9-A0D6-C90B10850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1048"/>
              <a:ext cx="130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773" name="Group 79">
            <a:extLst>
              <a:ext uri="{FF2B5EF4-FFF2-40B4-BE49-F238E27FC236}">
                <a16:creationId xmlns:a16="http://schemas.microsoft.com/office/drawing/2014/main" id="{DD9E42D5-A4C8-4BE8-9E92-6965E5A94B12}"/>
              </a:ext>
            </a:extLst>
          </p:cNvPr>
          <p:cNvGrpSpPr>
            <a:grpSpLocks/>
          </p:cNvGrpSpPr>
          <p:nvPr/>
        </p:nvGrpSpPr>
        <p:grpSpPr bwMode="auto">
          <a:xfrm>
            <a:off x="2395538" y="2593975"/>
            <a:ext cx="661987" cy="346075"/>
            <a:chOff x="1415" y="1070"/>
            <a:chExt cx="417" cy="218"/>
          </a:xfrm>
        </p:grpSpPr>
        <p:sp>
          <p:nvSpPr>
            <p:cNvPr id="74795" name="Rectangle 80">
              <a:extLst>
                <a:ext uri="{FF2B5EF4-FFF2-40B4-BE49-F238E27FC236}">
                  <a16:creationId xmlns:a16="http://schemas.microsoft.com/office/drawing/2014/main" id="{1EA52068-E210-49A6-95BB-1ADA0DB1A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1193"/>
              <a:ext cx="318" cy="95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4796" name="Rectangle 81">
              <a:extLst>
                <a:ext uri="{FF2B5EF4-FFF2-40B4-BE49-F238E27FC236}">
                  <a16:creationId xmlns:a16="http://schemas.microsoft.com/office/drawing/2014/main" id="{5B3C48DF-2FD4-4E09-9648-811EF3D4A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195"/>
              <a:ext cx="316" cy="91"/>
            </a:xfrm>
            <a:prstGeom prst="rect">
              <a:avLst/>
            </a:prstGeom>
            <a:solidFill>
              <a:srgbClr val="0096D5"/>
            </a:solidFill>
            <a:ln w="468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74797" name="Freeform 82">
              <a:extLst>
                <a:ext uri="{FF2B5EF4-FFF2-40B4-BE49-F238E27FC236}">
                  <a16:creationId xmlns:a16="http://schemas.microsoft.com/office/drawing/2014/main" id="{B7051F0B-03D4-44CB-9C44-89C715388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070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8" name="Freeform 83">
              <a:extLst>
                <a:ext uri="{FF2B5EF4-FFF2-40B4-BE49-F238E27FC236}">
                  <a16:creationId xmlns:a16="http://schemas.microsoft.com/office/drawing/2014/main" id="{E4232440-B06D-4F09-AFCD-74F990646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070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9" name="Freeform 84">
              <a:extLst>
                <a:ext uri="{FF2B5EF4-FFF2-40B4-BE49-F238E27FC236}">
                  <a16:creationId xmlns:a16="http://schemas.microsoft.com/office/drawing/2014/main" id="{9C81D796-84DA-4CA0-ACD4-C88EEC8A1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1070"/>
              <a:ext cx="417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00" name="Freeform 85">
              <a:extLst>
                <a:ext uri="{FF2B5EF4-FFF2-40B4-BE49-F238E27FC236}">
                  <a16:creationId xmlns:a16="http://schemas.microsoft.com/office/drawing/2014/main" id="{B3FC5474-7981-4C41-9D8C-6CA9416CA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1070"/>
              <a:ext cx="417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01" name="Freeform 86">
              <a:extLst>
                <a:ext uri="{FF2B5EF4-FFF2-40B4-BE49-F238E27FC236}">
                  <a16:creationId xmlns:a16="http://schemas.microsoft.com/office/drawing/2014/main" id="{A8172C30-F7F6-44F4-92EC-047C9AD8B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127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02" name="Freeform 87">
              <a:extLst>
                <a:ext uri="{FF2B5EF4-FFF2-40B4-BE49-F238E27FC236}">
                  <a16:creationId xmlns:a16="http://schemas.microsoft.com/office/drawing/2014/main" id="{B275B698-517F-435D-960B-7C6E2634E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127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03" name="Freeform 88">
              <a:extLst>
                <a:ext uri="{FF2B5EF4-FFF2-40B4-BE49-F238E27FC236}">
                  <a16:creationId xmlns:a16="http://schemas.microsoft.com/office/drawing/2014/main" id="{DE141ED0-34C8-40C3-B8C7-12A560F60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1074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04" name="Freeform 89">
              <a:extLst>
                <a:ext uri="{FF2B5EF4-FFF2-40B4-BE49-F238E27FC236}">
                  <a16:creationId xmlns:a16="http://schemas.microsoft.com/office/drawing/2014/main" id="{B354CEB1-4DD4-4AD2-8293-D49211389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1074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05" name="Freeform 90">
              <a:extLst>
                <a:ext uri="{FF2B5EF4-FFF2-40B4-BE49-F238E27FC236}">
                  <a16:creationId xmlns:a16="http://schemas.microsoft.com/office/drawing/2014/main" id="{7A1AECF1-EBDA-41A7-8F71-715E624A6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1140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06" name="Freeform 91">
              <a:extLst>
                <a:ext uri="{FF2B5EF4-FFF2-40B4-BE49-F238E27FC236}">
                  <a16:creationId xmlns:a16="http://schemas.microsoft.com/office/drawing/2014/main" id="{336885EA-AC06-4638-8D6B-A83B7DF26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1140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07" name="Freeform 92">
              <a:extLst>
                <a:ext uri="{FF2B5EF4-FFF2-40B4-BE49-F238E27FC236}">
                  <a16:creationId xmlns:a16="http://schemas.microsoft.com/office/drawing/2014/main" id="{554DEFA5-D474-4946-A1D5-04CAA2D6A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089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08" name="Freeform 93">
              <a:extLst>
                <a:ext uri="{FF2B5EF4-FFF2-40B4-BE49-F238E27FC236}">
                  <a16:creationId xmlns:a16="http://schemas.microsoft.com/office/drawing/2014/main" id="{9ECF70BB-020E-42BA-9A3E-FD2368067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089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09" name="Freeform 94">
              <a:extLst>
                <a:ext uri="{FF2B5EF4-FFF2-40B4-BE49-F238E27FC236}">
                  <a16:creationId xmlns:a16="http://schemas.microsoft.com/office/drawing/2014/main" id="{5FE50A8E-D1F3-46E9-B1A9-D372946E0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128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0" name="Freeform 95">
              <a:extLst>
                <a:ext uri="{FF2B5EF4-FFF2-40B4-BE49-F238E27FC236}">
                  <a16:creationId xmlns:a16="http://schemas.microsoft.com/office/drawing/2014/main" id="{4BA82787-9A00-4E81-B102-274309E05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128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1" name="Freeform 96">
              <a:extLst>
                <a:ext uri="{FF2B5EF4-FFF2-40B4-BE49-F238E27FC236}">
                  <a16:creationId xmlns:a16="http://schemas.microsoft.com/office/drawing/2014/main" id="{4EAB6EA7-FC0C-438C-B349-7A90BADFA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078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2" name="Freeform 97">
              <a:extLst>
                <a:ext uri="{FF2B5EF4-FFF2-40B4-BE49-F238E27FC236}">
                  <a16:creationId xmlns:a16="http://schemas.microsoft.com/office/drawing/2014/main" id="{606D3D99-7591-4D98-BF69-DCE1272F3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078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3" name="Freeform 98">
              <a:extLst>
                <a:ext uri="{FF2B5EF4-FFF2-40B4-BE49-F238E27FC236}">
                  <a16:creationId xmlns:a16="http://schemas.microsoft.com/office/drawing/2014/main" id="{E912DDEF-C534-4D30-98D9-0E9C599F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1144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4" name="Freeform 99">
              <a:extLst>
                <a:ext uri="{FF2B5EF4-FFF2-40B4-BE49-F238E27FC236}">
                  <a16:creationId xmlns:a16="http://schemas.microsoft.com/office/drawing/2014/main" id="{790F0C47-4C03-43D3-A7C9-2DAB1D462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1144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5" name="Freeform 100">
              <a:extLst>
                <a:ext uri="{FF2B5EF4-FFF2-40B4-BE49-F238E27FC236}">
                  <a16:creationId xmlns:a16="http://schemas.microsoft.com/office/drawing/2014/main" id="{8E30B5C0-8BF2-4BDB-B5D2-BB499444F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1093"/>
              <a:ext cx="130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6" name="Freeform 101">
              <a:extLst>
                <a:ext uri="{FF2B5EF4-FFF2-40B4-BE49-F238E27FC236}">
                  <a16:creationId xmlns:a16="http://schemas.microsoft.com/office/drawing/2014/main" id="{108145D7-8D26-41D2-9B39-868E14C15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1093"/>
              <a:ext cx="130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74" name="Rectangle 102">
            <a:extLst>
              <a:ext uri="{FF2B5EF4-FFF2-40B4-BE49-F238E27FC236}">
                <a16:creationId xmlns:a16="http://schemas.microsoft.com/office/drawing/2014/main" id="{8138A604-1730-4A3F-B589-D2672278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2163763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4775" name="Line 103">
            <a:extLst>
              <a:ext uri="{FF2B5EF4-FFF2-40B4-BE49-F238E27FC236}">
                <a16:creationId xmlns:a16="http://schemas.microsoft.com/office/drawing/2014/main" id="{0637EE77-876A-482F-8D19-29BF36F80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2451100"/>
            <a:ext cx="215900" cy="1444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6" name="Line 104">
            <a:extLst>
              <a:ext uri="{FF2B5EF4-FFF2-40B4-BE49-F238E27FC236}">
                <a16:creationId xmlns:a16="http://schemas.microsoft.com/office/drawing/2014/main" id="{D1DF4C52-D518-44D1-B701-F8543950DE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5563" y="2451100"/>
            <a:ext cx="173037" cy="1444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7" name="Rectangle 105">
            <a:extLst>
              <a:ext uri="{FF2B5EF4-FFF2-40B4-BE49-F238E27FC236}">
                <a16:creationId xmlns:a16="http://schemas.microsoft.com/office/drawing/2014/main" id="{5B0C8E07-AC7F-4587-B8F6-F5A4A7CE5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395788"/>
            <a:ext cx="1447800" cy="288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4778" name="Rectangle 106">
            <a:extLst>
              <a:ext uri="{FF2B5EF4-FFF2-40B4-BE49-F238E27FC236}">
                <a16:creationId xmlns:a16="http://schemas.microsoft.com/office/drawing/2014/main" id="{4D1C1292-F6EB-443E-97D8-E44591775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4094163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4779" name="Rectangle 107">
            <a:extLst>
              <a:ext uri="{FF2B5EF4-FFF2-40B4-BE49-F238E27FC236}">
                <a16:creationId xmlns:a16="http://schemas.microsoft.com/office/drawing/2014/main" id="{E5DB3D67-2CAB-423C-88CE-A636772CE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46500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4780" name="Rectangle 108">
            <a:extLst>
              <a:ext uri="{FF2B5EF4-FFF2-40B4-BE49-F238E27FC236}">
                <a16:creationId xmlns:a16="http://schemas.microsoft.com/office/drawing/2014/main" id="{7CEFB792-6D61-4D94-AC0A-1868C3A4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3746500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4781" name="Rectangle 109">
            <a:extLst>
              <a:ext uri="{FF2B5EF4-FFF2-40B4-BE49-F238E27FC236}">
                <a16:creationId xmlns:a16="http://schemas.microsoft.com/office/drawing/2014/main" id="{6788C848-8D1F-4C41-BC5B-168078D29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4094163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4782" name="Rectangle 110">
            <a:extLst>
              <a:ext uri="{FF2B5EF4-FFF2-40B4-BE49-F238E27FC236}">
                <a16:creationId xmlns:a16="http://schemas.microsoft.com/office/drawing/2014/main" id="{4BD214C3-B225-420D-B952-7B63A0A3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4467225"/>
            <a:ext cx="1447800" cy="228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74783" name="Rectangle 111">
            <a:extLst>
              <a:ext uri="{FF2B5EF4-FFF2-40B4-BE49-F238E27FC236}">
                <a16:creationId xmlns:a16="http://schemas.microsoft.com/office/drawing/2014/main" id="{4C799504-674C-4A32-BF76-EE3BC684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093913"/>
            <a:ext cx="1512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  3.2.1.7</a:t>
            </a:r>
            <a:r>
              <a:rPr lang="lt-LT" altLang="lt-LT" sz="18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4784" name="Rectangle 112">
            <a:extLst>
              <a:ext uri="{FF2B5EF4-FFF2-40B4-BE49-F238E27FC236}">
                <a16:creationId xmlns:a16="http://schemas.microsoft.com/office/drawing/2014/main" id="{06E0390F-34F8-4929-BE84-B32648F1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092325"/>
            <a:ext cx="1512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9</a:t>
            </a:r>
            <a:r>
              <a:rPr lang="en-US" altLang="lt-LT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4785" name="Rectangle 113">
            <a:extLst>
              <a:ext uri="{FF2B5EF4-FFF2-40B4-BE49-F238E27FC236}">
                <a16:creationId xmlns:a16="http://schemas.microsoft.com/office/drawing/2014/main" id="{6DCA0416-2E1D-4C9A-BEF1-792202640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676650"/>
            <a:ext cx="1512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6</a:t>
            </a:r>
            <a:r>
              <a:rPr lang="en-US" altLang="lt-LT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4786" name="Rectangle 114">
            <a:extLst>
              <a:ext uri="{FF2B5EF4-FFF2-40B4-BE49-F238E27FC236}">
                <a16:creationId xmlns:a16="http://schemas.microsoft.com/office/drawing/2014/main" id="{FDEF05AE-0740-4C3A-A9BB-74875CABB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676650"/>
            <a:ext cx="1512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8</a:t>
            </a:r>
            <a:r>
              <a:rPr lang="en-US" altLang="lt-LT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4787" name="Rectangle 115">
            <a:extLst>
              <a:ext uri="{FF2B5EF4-FFF2-40B4-BE49-F238E27FC236}">
                <a16:creationId xmlns:a16="http://schemas.microsoft.com/office/drawing/2014/main" id="{FC05A761-2861-444C-A41F-B817DE415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29075"/>
            <a:ext cx="1512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66</a:t>
            </a:r>
          </a:p>
        </p:txBody>
      </p:sp>
      <p:sp>
        <p:nvSpPr>
          <p:cNvPr id="74788" name="Rectangle 116">
            <a:extLst>
              <a:ext uri="{FF2B5EF4-FFF2-40B4-BE49-F238E27FC236}">
                <a16:creationId xmlns:a16="http://schemas.microsoft.com/office/drawing/2014/main" id="{2E8EF7E6-F325-4EF5-9DAE-A9C1C1619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395788"/>
            <a:ext cx="1512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6</a:t>
            </a:r>
            <a:r>
              <a:rPr lang="en-US" altLang="lt-LT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4789" name="Rectangle 117">
            <a:extLst>
              <a:ext uri="{FF2B5EF4-FFF2-40B4-BE49-F238E27FC236}">
                <a16:creationId xmlns:a16="http://schemas.microsoft.com/office/drawing/2014/main" id="{3F364426-30B5-43EE-81CA-D7C494539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029075"/>
            <a:ext cx="1512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82</a:t>
            </a:r>
          </a:p>
        </p:txBody>
      </p:sp>
      <p:sp>
        <p:nvSpPr>
          <p:cNvPr id="74790" name="Rectangle 118">
            <a:extLst>
              <a:ext uri="{FF2B5EF4-FFF2-40B4-BE49-F238E27FC236}">
                <a16:creationId xmlns:a16="http://schemas.microsoft.com/office/drawing/2014/main" id="{C467F709-1CE9-4DC7-9094-5FC9F4166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395788"/>
            <a:ext cx="1512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lt-LT" sz="1800" b="1">
                <a:latin typeface="Times New Roman" panose="02020603050405020304" pitchFamily="18" charset="0"/>
              </a:rPr>
              <a:t>3.2.1.</a:t>
            </a:r>
            <a:r>
              <a:rPr lang="lt-LT" altLang="lt-LT" sz="1800" b="1">
                <a:latin typeface="Times New Roman" panose="02020603050405020304" pitchFamily="18" charset="0"/>
              </a:rPr>
              <a:t>8</a:t>
            </a:r>
            <a:r>
              <a:rPr lang="en-US" altLang="lt-LT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4791" name="Text Box 119">
            <a:extLst>
              <a:ext uri="{FF2B5EF4-FFF2-40B4-BE49-F238E27FC236}">
                <a16:creationId xmlns:a16="http://schemas.microsoft.com/office/drawing/2014/main" id="{40D2CEE4-FE92-4C41-B19B-C6FB61686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4135438"/>
            <a:ext cx="333375" cy="3651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/>
              <a:t>X</a:t>
            </a:r>
          </a:p>
        </p:txBody>
      </p:sp>
      <p:sp>
        <p:nvSpPr>
          <p:cNvPr id="74792" name="Rectangle 1">
            <a:extLst>
              <a:ext uri="{FF2B5EF4-FFF2-40B4-BE49-F238E27FC236}">
                <a16:creationId xmlns:a16="http://schemas.microsoft.com/office/drawing/2014/main" id="{7D52F35C-97B5-4DFA-8A5B-C6076F193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938213"/>
            <a:ext cx="426085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Tinklo adresas </a:t>
            </a:r>
            <a:r>
              <a:rPr lang="en-US" altLang="lt-LT" sz="1800" b="1"/>
              <a:t>3.2.1.64/28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Adresų segmentas </a:t>
            </a:r>
            <a:r>
              <a:rPr lang="en-US" altLang="lt-LT" sz="1800" b="1"/>
              <a:t>3.2.1.</a:t>
            </a:r>
            <a:r>
              <a:rPr lang="en-US" altLang="lt-LT" sz="1800" b="1" u="sng"/>
              <a:t>64</a:t>
            </a:r>
            <a:r>
              <a:rPr lang="lt-LT" altLang="lt-LT" sz="1800" b="1" u="sng"/>
              <a:t>-79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Mazgams tinkami adresai </a:t>
            </a:r>
            <a:r>
              <a:rPr lang="en-US" altLang="lt-LT" sz="1800" b="1"/>
              <a:t> 3.2.1.</a:t>
            </a:r>
            <a:r>
              <a:rPr lang="en-US" altLang="lt-LT" sz="1800" b="1" u="sng"/>
              <a:t>6</a:t>
            </a:r>
            <a:r>
              <a:rPr lang="lt-LT" altLang="lt-LT" sz="1800" b="1" u="sng"/>
              <a:t>5-78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1800" b="1" u="sng"/>
              <a:t>Kaukė 255.255.255.240</a:t>
            </a:r>
          </a:p>
        </p:txBody>
      </p:sp>
      <p:sp>
        <p:nvSpPr>
          <p:cNvPr id="74793" name="Rectangle 2">
            <a:extLst>
              <a:ext uri="{FF2B5EF4-FFF2-40B4-BE49-F238E27FC236}">
                <a16:creationId xmlns:a16="http://schemas.microsoft.com/office/drawing/2014/main" id="{709221A7-254D-4840-974B-AB9F4D474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913" y="5320727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lt-LT" b="1" i="1" dirty="0">
                <a:solidFill>
                  <a:schemeClr val="tx1"/>
                </a:solidFill>
              </a:rPr>
              <a:t>Gateway </a:t>
            </a:r>
            <a:r>
              <a:rPr lang="en-US" altLang="lt-LT" b="1" i="1" dirty="0" err="1">
                <a:solidFill>
                  <a:schemeClr val="tx1"/>
                </a:solidFill>
              </a:rPr>
              <a:t>visada</a:t>
            </a:r>
            <a:r>
              <a:rPr lang="en-US" altLang="lt-LT" b="1" i="1" dirty="0">
                <a:solidFill>
                  <a:schemeClr val="tx1"/>
                </a:solidFill>
              </a:rPr>
              <a:t> </a:t>
            </a:r>
            <a:r>
              <a:rPr lang="en-US" altLang="lt-LT" b="1" i="1" dirty="0" err="1">
                <a:solidFill>
                  <a:schemeClr val="tx1"/>
                </a:solidFill>
              </a:rPr>
              <a:t>turi</a:t>
            </a:r>
            <a:r>
              <a:rPr lang="en-US" altLang="lt-LT" b="1" i="1" dirty="0">
                <a:solidFill>
                  <a:schemeClr val="tx1"/>
                </a:solidFill>
              </a:rPr>
              <a:t> </a:t>
            </a:r>
            <a:r>
              <a:rPr lang="en-US" altLang="lt-LT" b="1" i="1" dirty="0" err="1">
                <a:solidFill>
                  <a:schemeClr val="tx1"/>
                </a:solidFill>
              </a:rPr>
              <a:t>rodyti</a:t>
            </a:r>
            <a:r>
              <a:rPr lang="en-US" altLang="lt-LT" b="1" i="1" dirty="0">
                <a:solidFill>
                  <a:schemeClr val="tx1"/>
                </a:solidFill>
              </a:rPr>
              <a:t> </a:t>
            </a:r>
            <a:r>
              <a:rPr lang="lt-LT" altLang="lt-LT" b="1" i="1" dirty="0">
                <a:solidFill>
                  <a:schemeClr val="tx1"/>
                </a:solidFill>
              </a:rPr>
              <a:t>į maršrutizatoriaus jungtį, per kurią galima išeiti į kitus tinklus. </a:t>
            </a:r>
            <a:endParaRPr lang="en-US" altLang="en-US" dirty="0">
              <a:solidFill>
                <a:schemeClr val="tx1"/>
              </a:solidFill>
            </a:endParaRPr>
          </a:p>
        </p:txBody>
      </p:sp>
      <p:cxnSp>
        <p:nvCxnSpPr>
          <p:cNvPr id="74794" name="Straight Arrow Connector 4">
            <a:extLst>
              <a:ext uri="{FF2B5EF4-FFF2-40B4-BE49-F238E27FC236}">
                <a16:creationId xmlns:a16="http://schemas.microsoft.com/office/drawing/2014/main" id="{E6F0DAB0-511F-406F-AB9A-B586877F313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37038" y="2928938"/>
            <a:ext cx="886619" cy="2516286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9A7FC9F-3227-4A29-8BFD-DBAABA05DE3F}"/>
              </a:ext>
            </a:extLst>
          </p:cNvPr>
          <p:cNvGrpSpPr/>
          <p:nvPr/>
        </p:nvGrpSpPr>
        <p:grpSpPr>
          <a:xfrm>
            <a:off x="204788" y="4724400"/>
            <a:ext cx="4248150" cy="1828800"/>
            <a:chOff x="1670050" y="4798673"/>
            <a:chExt cx="4248150" cy="1828800"/>
          </a:xfrm>
        </p:grpSpPr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EED1293-9019-4589-B143-7E98DD66D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2832" y="4798673"/>
              <a:ext cx="4095750" cy="81915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C44E8583-67FB-4E77-AB73-C4E8EED1D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0050" y="5636873"/>
              <a:ext cx="4248150" cy="990600"/>
            </a:xfrm>
            <a:prstGeom prst="rect">
              <a:avLst/>
            </a:prstGeom>
          </p:spPr>
        </p:pic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1513ABE-4209-4068-80AD-15CC1DA26BB7}"/>
                </a:ext>
              </a:extLst>
            </p:cNvPr>
            <p:cNvSpPr/>
            <p:nvPr/>
          </p:nvSpPr>
          <p:spPr>
            <a:xfrm>
              <a:off x="3678500" y="4962184"/>
              <a:ext cx="9268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lt-LT" sz="1600" b="1" u="sng" dirty="0">
                  <a:solidFill>
                    <a:schemeClr val="tx1"/>
                  </a:solidFill>
                </a:rPr>
                <a:t>3.2.1.67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3969A7D-39B2-4873-AAC2-E1D028C9DE26}"/>
                </a:ext>
              </a:extLst>
            </p:cNvPr>
            <p:cNvSpPr/>
            <p:nvPr/>
          </p:nvSpPr>
          <p:spPr>
            <a:xfrm>
              <a:off x="3676650" y="5193862"/>
              <a:ext cx="17235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altLang="lt-LT" sz="1600" b="1" u="sng" dirty="0">
                  <a:solidFill>
                    <a:schemeClr val="tx1"/>
                  </a:solidFill>
                </a:rPr>
                <a:t>255.255.255.240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48DAADF-1770-4DF5-9AFA-7B3D628804D1}"/>
                </a:ext>
              </a:extLst>
            </p:cNvPr>
            <p:cNvSpPr/>
            <p:nvPr/>
          </p:nvSpPr>
          <p:spPr>
            <a:xfrm>
              <a:off x="2623892" y="6019121"/>
              <a:ext cx="8306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lt-LT" sz="1400" b="1" dirty="0">
                  <a:solidFill>
                    <a:schemeClr val="tx1"/>
                  </a:solidFill>
                </a:rPr>
                <a:t>3.2.1.78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C12C436-2224-4497-886C-4FF34D2CB873}"/>
                </a:ext>
              </a:extLst>
            </p:cNvPr>
            <p:cNvSpPr txBox="1"/>
            <p:nvPr/>
          </p:nvSpPr>
          <p:spPr>
            <a:xfrm>
              <a:off x="2614310" y="6272160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lt-LT" sz="1600" dirty="0">
                  <a:solidFill>
                    <a:schemeClr val="tx1"/>
                  </a:solidFill>
                </a:rPr>
                <a:t>nenaudojam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>
            <a:extLst>
              <a:ext uri="{FF2B5EF4-FFF2-40B4-BE49-F238E27FC236}">
                <a16:creationId xmlns:a16="http://schemas.microsoft.com/office/drawing/2014/main" id="{1F4D1B97-8593-4A2C-81C0-9754436E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8F7F683-03E8-42F9-874C-3B94C6476E62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lt-LT" altLang="lt-LT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FC35C59-4C29-44E5-AB2C-BA11B9EDD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grpSp>
        <p:nvGrpSpPr>
          <p:cNvPr id="82948" name="Group 3">
            <a:extLst>
              <a:ext uri="{FF2B5EF4-FFF2-40B4-BE49-F238E27FC236}">
                <a16:creationId xmlns:a16="http://schemas.microsoft.com/office/drawing/2014/main" id="{FDE06CE5-AB27-45E0-8864-8843AF4CCFF4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2060575"/>
            <a:ext cx="849312" cy="704850"/>
            <a:chOff x="1383" y="1298"/>
            <a:chExt cx="535" cy="444"/>
          </a:xfrm>
        </p:grpSpPr>
        <p:sp>
          <p:nvSpPr>
            <p:cNvPr id="83008" name="Rectangle 4">
              <a:extLst>
                <a:ext uri="{FF2B5EF4-FFF2-40B4-BE49-F238E27FC236}">
                  <a16:creationId xmlns:a16="http://schemas.microsoft.com/office/drawing/2014/main" id="{A5F377BB-2224-4881-8AA6-045181BE8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298"/>
              <a:ext cx="317" cy="331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83009" name="Rectangle 5">
              <a:extLst>
                <a:ext uri="{FF2B5EF4-FFF2-40B4-BE49-F238E27FC236}">
                  <a16:creationId xmlns:a16="http://schemas.microsoft.com/office/drawing/2014/main" id="{B68A02B0-D53C-4FBC-A84C-E148D4DB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638"/>
              <a:ext cx="535" cy="104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  <p:grpSp>
        <p:nvGrpSpPr>
          <p:cNvPr id="82949" name="Group 6">
            <a:extLst>
              <a:ext uri="{FF2B5EF4-FFF2-40B4-BE49-F238E27FC236}">
                <a16:creationId xmlns:a16="http://schemas.microsoft.com/office/drawing/2014/main" id="{F72DF58C-027E-4CF3-8DDC-DF12890D2BF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205038"/>
            <a:ext cx="849313" cy="704850"/>
            <a:chOff x="2880" y="1389"/>
            <a:chExt cx="535" cy="444"/>
          </a:xfrm>
        </p:grpSpPr>
        <p:sp>
          <p:nvSpPr>
            <p:cNvPr id="83006" name="Rectangle 7">
              <a:extLst>
                <a:ext uri="{FF2B5EF4-FFF2-40B4-BE49-F238E27FC236}">
                  <a16:creationId xmlns:a16="http://schemas.microsoft.com/office/drawing/2014/main" id="{1BAFD3D5-AED4-43AD-A586-81DD63EFB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1389"/>
              <a:ext cx="317" cy="331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83007" name="Rectangle 8">
              <a:extLst>
                <a:ext uri="{FF2B5EF4-FFF2-40B4-BE49-F238E27FC236}">
                  <a16:creationId xmlns:a16="http://schemas.microsoft.com/office/drawing/2014/main" id="{BE45F3FA-D2BB-4C19-AF4F-87A83B35E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29"/>
              <a:ext cx="535" cy="104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  <p:sp>
        <p:nvSpPr>
          <p:cNvPr id="82950" name="Line 9">
            <a:extLst>
              <a:ext uri="{FF2B5EF4-FFF2-40B4-BE49-F238E27FC236}">
                <a16:creationId xmlns:a16="http://schemas.microsoft.com/office/drawing/2014/main" id="{EA97B104-014D-4E4F-8017-5782FAFA60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8925" y="1701800"/>
            <a:ext cx="1296988" cy="5746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Line 10">
            <a:extLst>
              <a:ext uri="{FF2B5EF4-FFF2-40B4-BE49-F238E27FC236}">
                <a16:creationId xmlns:a16="http://schemas.microsoft.com/office/drawing/2014/main" id="{105F73F5-D418-462A-922E-F7FBCD31F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1628775"/>
            <a:ext cx="431800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952" name="Group 11">
            <a:extLst>
              <a:ext uri="{FF2B5EF4-FFF2-40B4-BE49-F238E27FC236}">
                <a16:creationId xmlns:a16="http://schemas.microsoft.com/office/drawing/2014/main" id="{93843BF1-E644-4291-B74E-FF55E8185380}"/>
              </a:ext>
            </a:extLst>
          </p:cNvPr>
          <p:cNvGrpSpPr>
            <a:grpSpLocks/>
          </p:cNvGrpSpPr>
          <p:nvPr/>
        </p:nvGrpSpPr>
        <p:grpSpPr bwMode="auto">
          <a:xfrm>
            <a:off x="3895725" y="1557338"/>
            <a:ext cx="661988" cy="346075"/>
            <a:chOff x="2454" y="981"/>
            <a:chExt cx="417" cy="218"/>
          </a:xfrm>
        </p:grpSpPr>
        <p:sp>
          <p:nvSpPr>
            <p:cNvPr id="82984" name="Rectangle 12">
              <a:extLst>
                <a:ext uri="{FF2B5EF4-FFF2-40B4-BE49-F238E27FC236}">
                  <a16:creationId xmlns:a16="http://schemas.microsoft.com/office/drawing/2014/main" id="{EE567FEB-B5F3-4130-99CD-B6BA8E756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1104"/>
              <a:ext cx="318" cy="95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82985" name="Rectangle 13">
              <a:extLst>
                <a:ext uri="{FF2B5EF4-FFF2-40B4-BE49-F238E27FC236}">
                  <a16:creationId xmlns:a16="http://schemas.microsoft.com/office/drawing/2014/main" id="{109C3A7F-9554-49B7-88C7-567005D92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1106"/>
              <a:ext cx="316" cy="91"/>
            </a:xfrm>
            <a:prstGeom prst="rect">
              <a:avLst/>
            </a:prstGeom>
            <a:solidFill>
              <a:srgbClr val="0096D5"/>
            </a:solidFill>
            <a:ln w="468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82986" name="Freeform 14">
              <a:extLst>
                <a:ext uri="{FF2B5EF4-FFF2-40B4-BE49-F238E27FC236}">
                  <a16:creationId xmlns:a16="http://schemas.microsoft.com/office/drawing/2014/main" id="{B990AA3D-E9F9-4C83-AA4C-68D7DE93A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981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7" name="Freeform 15">
              <a:extLst>
                <a:ext uri="{FF2B5EF4-FFF2-40B4-BE49-F238E27FC236}">
                  <a16:creationId xmlns:a16="http://schemas.microsoft.com/office/drawing/2014/main" id="{E0A6455E-25E3-49EE-AC42-59CACDC68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981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8" name="Freeform 16">
              <a:extLst>
                <a:ext uri="{FF2B5EF4-FFF2-40B4-BE49-F238E27FC236}">
                  <a16:creationId xmlns:a16="http://schemas.microsoft.com/office/drawing/2014/main" id="{E003F8AD-AD88-4908-B527-C87EF43A9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981"/>
              <a:ext cx="417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9" name="Freeform 17">
              <a:extLst>
                <a:ext uri="{FF2B5EF4-FFF2-40B4-BE49-F238E27FC236}">
                  <a16:creationId xmlns:a16="http://schemas.microsoft.com/office/drawing/2014/main" id="{3D8B2FB9-580A-4F09-92D4-7A8629757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981"/>
              <a:ext cx="417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0" name="Freeform 18">
              <a:extLst>
                <a:ext uri="{FF2B5EF4-FFF2-40B4-BE49-F238E27FC236}">
                  <a16:creationId xmlns:a16="http://schemas.microsoft.com/office/drawing/2014/main" id="{BDCDE034-EF54-41E4-A3B6-966ADC097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038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1" name="Freeform 19">
              <a:extLst>
                <a:ext uri="{FF2B5EF4-FFF2-40B4-BE49-F238E27FC236}">
                  <a16:creationId xmlns:a16="http://schemas.microsoft.com/office/drawing/2014/main" id="{150D1B0B-0DD1-4B8A-8E17-908C8C088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038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2" name="Freeform 20">
              <a:extLst>
                <a:ext uri="{FF2B5EF4-FFF2-40B4-BE49-F238E27FC236}">
                  <a16:creationId xmlns:a16="http://schemas.microsoft.com/office/drawing/2014/main" id="{7559D052-48E1-4F4C-BEDC-17E4A3E99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985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3" name="Freeform 21">
              <a:extLst>
                <a:ext uri="{FF2B5EF4-FFF2-40B4-BE49-F238E27FC236}">
                  <a16:creationId xmlns:a16="http://schemas.microsoft.com/office/drawing/2014/main" id="{2DD480AB-613F-423A-9CB7-CC9C2C625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985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4" name="Freeform 22">
              <a:extLst>
                <a:ext uri="{FF2B5EF4-FFF2-40B4-BE49-F238E27FC236}">
                  <a16:creationId xmlns:a16="http://schemas.microsoft.com/office/drawing/2014/main" id="{F5323729-A6A0-4A62-A9E4-B82C4E69C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051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5" name="Freeform 23">
              <a:extLst>
                <a:ext uri="{FF2B5EF4-FFF2-40B4-BE49-F238E27FC236}">
                  <a16:creationId xmlns:a16="http://schemas.microsoft.com/office/drawing/2014/main" id="{87CAD4D1-701B-4769-946B-CB625BAE2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051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6" name="Freeform 24">
              <a:extLst>
                <a:ext uri="{FF2B5EF4-FFF2-40B4-BE49-F238E27FC236}">
                  <a16:creationId xmlns:a16="http://schemas.microsoft.com/office/drawing/2014/main" id="{D9E47B0D-EE14-434F-855D-BB4883DAF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1000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7" name="Freeform 25">
              <a:extLst>
                <a:ext uri="{FF2B5EF4-FFF2-40B4-BE49-F238E27FC236}">
                  <a16:creationId xmlns:a16="http://schemas.microsoft.com/office/drawing/2014/main" id="{E6AC59EA-4E64-4E00-9B78-77C0629B9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1000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8" name="Freeform 26">
              <a:extLst>
                <a:ext uri="{FF2B5EF4-FFF2-40B4-BE49-F238E27FC236}">
                  <a16:creationId xmlns:a16="http://schemas.microsoft.com/office/drawing/2014/main" id="{41F2A473-8F03-46DC-875A-08D3EEF64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1039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9" name="Freeform 27">
              <a:extLst>
                <a:ext uri="{FF2B5EF4-FFF2-40B4-BE49-F238E27FC236}">
                  <a16:creationId xmlns:a16="http://schemas.microsoft.com/office/drawing/2014/main" id="{020FB0FA-CA7A-4C8C-B49E-4100F8C46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1039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0" name="Freeform 28">
              <a:extLst>
                <a:ext uri="{FF2B5EF4-FFF2-40B4-BE49-F238E27FC236}">
                  <a16:creationId xmlns:a16="http://schemas.microsoft.com/office/drawing/2014/main" id="{D7D41A76-58DE-4A27-A29F-A42E1FBE5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989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1" name="Freeform 29">
              <a:extLst>
                <a:ext uri="{FF2B5EF4-FFF2-40B4-BE49-F238E27FC236}">
                  <a16:creationId xmlns:a16="http://schemas.microsoft.com/office/drawing/2014/main" id="{E8853EB0-6218-429C-8153-1D343EC91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989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2" name="Freeform 30">
              <a:extLst>
                <a:ext uri="{FF2B5EF4-FFF2-40B4-BE49-F238E27FC236}">
                  <a16:creationId xmlns:a16="http://schemas.microsoft.com/office/drawing/2014/main" id="{73269D4E-D4C9-4DD0-986D-0C90ECAC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1055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3" name="Freeform 31">
              <a:extLst>
                <a:ext uri="{FF2B5EF4-FFF2-40B4-BE49-F238E27FC236}">
                  <a16:creationId xmlns:a16="http://schemas.microsoft.com/office/drawing/2014/main" id="{8E0F2F73-F873-4A7E-BB96-AA199A2D5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1055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4" name="Freeform 32">
              <a:extLst>
                <a:ext uri="{FF2B5EF4-FFF2-40B4-BE49-F238E27FC236}">
                  <a16:creationId xmlns:a16="http://schemas.microsoft.com/office/drawing/2014/main" id="{F292C4FD-B966-49B9-BF8B-4E49F342B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1004"/>
              <a:ext cx="130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05" name="Freeform 33">
              <a:extLst>
                <a:ext uri="{FF2B5EF4-FFF2-40B4-BE49-F238E27FC236}">
                  <a16:creationId xmlns:a16="http://schemas.microsoft.com/office/drawing/2014/main" id="{FA13F875-61E1-4102-B2DC-E850A0FDB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1004"/>
              <a:ext cx="130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53" name="Text Box 34">
            <a:extLst>
              <a:ext uri="{FF2B5EF4-FFF2-40B4-BE49-F238E27FC236}">
                <a16:creationId xmlns:a16="http://schemas.microsoft.com/office/drawing/2014/main" id="{3BC561C3-9631-4079-9DAF-33B97555A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" y="2781300"/>
            <a:ext cx="30956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IP Address </a:t>
            </a:r>
            <a:r>
              <a:rPr lang="en-US" altLang="lt-LT" sz="1800" b="1" u="sng"/>
              <a:t>193.219.71.83</a:t>
            </a:r>
            <a:r>
              <a:rPr lang="en-US" altLang="lt-LT" sz="1800" b="1"/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Netmask    </a:t>
            </a:r>
            <a:r>
              <a:rPr lang="en-US" altLang="lt-LT" sz="1800" b="1" u="sng"/>
              <a:t>255.255.255.240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Gateway    </a:t>
            </a:r>
            <a:r>
              <a:rPr lang="en-US" altLang="lt-LT" sz="1800" b="1" u="sng"/>
              <a:t>193.219.71.94</a:t>
            </a:r>
          </a:p>
        </p:txBody>
      </p:sp>
      <p:sp>
        <p:nvSpPr>
          <p:cNvPr id="82954" name="Text Box 35">
            <a:extLst>
              <a:ext uri="{FF2B5EF4-FFF2-40B4-BE49-F238E27FC236}">
                <a16:creationId xmlns:a16="http://schemas.microsoft.com/office/drawing/2014/main" id="{28D23BC0-9448-4639-A969-B6573AAEA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2205038"/>
            <a:ext cx="333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X</a:t>
            </a:r>
          </a:p>
        </p:txBody>
      </p:sp>
      <p:grpSp>
        <p:nvGrpSpPr>
          <p:cNvPr id="82955" name="Group 36">
            <a:extLst>
              <a:ext uri="{FF2B5EF4-FFF2-40B4-BE49-F238E27FC236}">
                <a16:creationId xmlns:a16="http://schemas.microsoft.com/office/drawing/2014/main" id="{EBBA5C2D-F132-413A-A432-6E19E2DEDC2B}"/>
              </a:ext>
            </a:extLst>
          </p:cNvPr>
          <p:cNvGrpSpPr>
            <a:grpSpLocks/>
          </p:cNvGrpSpPr>
          <p:nvPr/>
        </p:nvGrpSpPr>
        <p:grpSpPr bwMode="auto">
          <a:xfrm>
            <a:off x="2628900" y="936625"/>
            <a:ext cx="846138" cy="350838"/>
            <a:chOff x="1656" y="590"/>
            <a:chExt cx="533" cy="221"/>
          </a:xfrm>
        </p:grpSpPr>
        <p:sp>
          <p:nvSpPr>
            <p:cNvPr id="82962" name="Oval 37">
              <a:extLst>
                <a:ext uri="{FF2B5EF4-FFF2-40B4-BE49-F238E27FC236}">
                  <a16:creationId xmlns:a16="http://schemas.microsoft.com/office/drawing/2014/main" id="{33FA350C-C51A-41C2-8F88-8671BDAD2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" y="688"/>
              <a:ext cx="520" cy="123"/>
            </a:xfrm>
            <a:prstGeom prst="ellipse">
              <a:avLst/>
            </a:prstGeom>
            <a:solidFill>
              <a:srgbClr val="0078AA"/>
            </a:solidFill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82963" name="Rectangle 38">
              <a:extLst>
                <a:ext uri="{FF2B5EF4-FFF2-40B4-BE49-F238E27FC236}">
                  <a16:creationId xmlns:a16="http://schemas.microsoft.com/office/drawing/2014/main" id="{4D0DA6E2-1B5A-4DC2-8B96-81022E40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659"/>
              <a:ext cx="524" cy="90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82964" name="Rectangle 39">
              <a:extLst>
                <a:ext uri="{FF2B5EF4-FFF2-40B4-BE49-F238E27FC236}">
                  <a16:creationId xmlns:a16="http://schemas.microsoft.com/office/drawing/2014/main" id="{4F0F61E1-5565-43D6-988D-EA20DDA8E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659"/>
              <a:ext cx="524" cy="90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82965" name="Oval 40">
              <a:extLst>
                <a:ext uri="{FF2B5EF4-FFF2-40B4-BE49-F238E27FC236}">
                  <a16:creationId xmlns:a16="http://schemas.microsoft.com/office/drawing/2014/main" id="{72EE545F-2599-4CCD-B8DD-6AA62D37D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" y="590"/>
              <a:ext cx="520" cy="123"/>
            </a:xfrm>
            <a:prstGeom prst="ellipse">
              <a:avLst/>
            </a:prstGeom>
            <a:solidFill>
              <a:srgbClr val="00B4FF"/>
            </a:solidFill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82966" name="Freeform 41">
              <a:extLst>
                <a:ext uri="{FF2B5EF4-FFF2-40B4-BE49-F238E27FC236}">
                  <a16:creationId xmlns:a16="http://schemas.microsoft.com/office/drawing/2014/main" id="{23A0ABB0-D40C-4115-B1BE-801DCFED7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608"/>
              <a:ext cx="165" cy="36"/>
            </a:xfrm>
            <a:custGeom>
              <a:avLst/>
              <a:gdLst>
                <a:gd name="T0" fmla="*/ 0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1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0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53"/>
                  </a:moveTo>
                  <a:lnTo>
                    <a:pt x="45" y="68"/>
                  </a:lnTo>
                  <a:lnTo>
                    <a:pt x="157" y="23"/>
                  </a:lnTo>
                  <a:lnTo>
                    <a:pt x="206" y="37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2" y="1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7" name="Freeform 42">
              <a:extLst>
                <a:ext uri="{FF2B5EF4-FFF2-40B4-BE49-F238E27FC236}">
                  <a16:creationId xmlns:a16="http://schemas.microsoft.com/office/drawing/2014/main" id="{99B687DE-395D-4F2E-A1DF-FD54D6BE3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608"/>
              <a:ext cx="165" cy="36"/>
            </a:xfrm>
            <a:custGeom>
              <a:avLst/>
              <a:gdLst>
                <a:gd name="T0" fmla="*/ 0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1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0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53"/>
                  </a:moveTo>
                  <a:lnTo>
                    <a:pt x="45" y="68"/>
                  </a:lnTo>
                  <a:lnTo>
                    <a:pt x="157" y="23"/>
                  </a:lnTo>
                  <a:lnTo>
                    <a:pt x="206" y="37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2" y="1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8" name="Freeform 43">
              <a:extLst>
                <a:ext uri="{FF2B5EF4-FFF2-40B4-BE49-F238E27FC236}">
                  <a16:creationId xmlns:a16="http://schemas.microsoft.com/office/drawing/2014/main" id="{04218FAE-54E4-4EE8-B8E5-8EEC5FABD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659"/>
              <a:ext cx="163" cy="38"/>
            </a:xfrm>
            <a:custGeom>
              <a:avLst/>
              <a:gdLst>
                <a:gd name="T0" fmla="*/ 1 w 206"/>
                <a:gd name="T1" fmla="*/ 1 h 73"/>
                <a:gd name="T2" fmla="*/ 1 w 206"/>
                <a:gd name="T3" fmla="*/ 0 h 73"/>
                <a:gd name="T4" fmla="*/ 1 w 206"/>
                <a:gd name="T5" fmla="*/ 1 h 73"/>
                <a:gd name="T6" fmla="*/ 0 w 206"/>
                <a:gd name="T7" fmla="*/ 1 h 73"/>
                <a:gd name="T8" fmla="*/ 1 w 206"/>
                <a:gd name="T9" fmla="*/ 1 h 73"/>
                <a:gd name="T10" fmla="*/ 1 w 206"/>
                <a:gd name="T11" fmla="*/ 1 h 73"/>
                <a:gd name="T12" fmla="*/ 1 w 206"/>
                <a:gd name="T13" fmla="*/ 1 h 73"/>
                <a:gd name="T14" fmla="*/ 1 w 206"/>
                <a:gd name="T15" fmla="*/ 1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73"/>
                <a:gd name="T26" fmla="*/ 206 w 206"/>
                <a:gd name="T27" fmla="*/ 73 h 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73">
                  <a:moveTo>
                    <a:pt x="206" y="14"/>
                  </a:moveTo>
                  <a:lnTo>
                    <a:pt x="161" y="0"/>
                  </a:lnTo>
                  <a:lnTo>
                    <a:pt x="54" y="45"/>
                  </a:lnTo>
                  <a:lnTo>
                    <a:pt x="0" y="30"/>
                  </a:lnTo>
                  <a:lnTo>
                    <a:pt x="26" y="73"/>
                  </a:lnTo>
                  <a:lnTo>
                    <a:pt x="161" y="73"/>
                  </a:lnTo>
                  <a:lnTo>
                    <a:pt x="103" y="57"/>
                  </a:lnTo>
                  <a:lnTo>
                    <a:pt x="20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9" name="Freeform 44">
              <a:extLst>
                <a:ext uri="{FF2B5EF4-FFF2-40B4-BE49-F238E27FC236}">
                  <a16:creationId xmlns:a16="http://schemas.microsoft.com/office/drawing/2014/main" id="{97172094-38D1-4A47-B58B-B23930949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659"/>
              <a:ext cx="163" cy="38"/>
            </a:xfrm>
            <a:custGeom>
              <a:avLst/>
              <a:gdLst>
                <a:gd name="T0" fmla="*/ 1 w 206"/>
                <a:gd name="T1" fmla="*/ 1 h 73"/>
                <a:gd name="T2" fmla="*/ 1 w 206"/>
                <a:gd name="T3" fmla="*/ 0 h 73"/>
                <a:gd name="T4" fmla="*/ 1 w 206"/>
                <a:gd name="T5" fmla="*/ 1 h 73"/>
                <a:gd name="T6" fmla="*/ 0 w 206"/>
                <a:gd name="T7" fmla="*/ 1 h 73"/>
                <a:gd name="T8" fmla="*/ 1 w 206"/>
                <a:gd name="T9" fmla="*/ 1 h 73"/>
                <a:gd name="T10" fmla="*/ 1 w 206"/>
                <a:gd name="T11" fmla="*/ 1 h 73"/>
                <a:gd name="T12" fmla="*/ 1 w 206"/>
                <a:gd name="T13" fmla="*/ 1 h 73"/>
                <a:gd name="T14" fmla="*/ 1 w 206"/>
                <a:gd name="T15" fmla="*/ 1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73"/>
                <a:gd name="T26" fmla="*/ 206 w 206"/>
                <a:gd name="T27" fmla="*/ 73 h 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73">
                  <a:moveTo>
                    <a:pt x="206" y="14"/>
                  </a:moveTo>
                  <a:lnTo>
                    <a:pt x="161" y="0"/>
                  </a:lnTo>
                  <a:lnTo>
                    <a:pt x="54" y="45"/>
                  </a:lnTo>
                  <a:lnTo>
                    <a:pt x="0" y="30"/>
                  </a:lnTo>
                  <a:lnTo>
                    <a:pt x="26" y="73"/>
                  </a:lnTo>
                  <a:lnTo>
                    <a:pt x="161" y="73"/>
                  </a:lnTo>
                  <a:lnTo>
                    <a:pt x="103" y="57"/>
                  </a:lnTo>
                  <a:lnTo>
                    <a:pt x="20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0" name="Freeform 45">
              <a:extLst>
                <a:ext uri="{FF2B5EF4-FFF2-40B4-BE49-F238E27FC236}">
                  <a16:creationId xmlns:a16="http://schemas.microsoft.com/office/drawing/2014/main" id="{5D6F152E-CDF4-4BD5-A27C-43DADD079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607"/>
              <a:ext cx="163" cy="33"/>
            </a:xfrm>
            <a:custGeom>
              <a:avLst/>
              <a:gdLst>
                <a:gd name="T0" fmla="*/ 0 w 206"/>
                <a:gd name="T1" fmla="*/ 0 h 68"/>
                <a:gd name="T2" fmla="*/ 1 w 206"/>
                <a:gd name="T3" fmla="*/ 0 h 68"/>
                <a:gd name="T4" fmla="*/ 1 w 206"/>
                <a:gd name="T5" fmla="*/ 0 h 68"/>
                <a:gd name="T6" fmla="*/ 1 w 206"/>
                <a:gd name="T7" fmla="*/ 0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0 h 68"/>
                <a:gd name="T14" fmla="*/ 0 w 206"/>
                <a:gd name="T15" fmla="*/ 0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14"/>
                  </a:moveTo>
                  <a:lnTo>
                    <a:pt x="45" y="0"/>
                  </a:lnTo>
                  <a:lnTo>
                    <a:pt x="157" y="41"/>
                  </a:lnTo>
                  <a:lnTo>
                    <a:pt x="206" y="30"/>
                  </a:lnTo>
                  <a:lnTo>
                    <a:pt x="180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1" name="Freeform 46">
              <a:extLst>
                <a:ext uri="{FF2B5EF4-FFF2-40B4-BE49-F238E27FC236}">
                  <a16:creationId xmlns:a16="http://schemas.microsoft.com/office/drawing/2014/main" id="{F14B5626-D3FF-4CA5-A7B8-262C4187E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607"/>
              <a:ext cx="163" cy="33"/>
            </a:xfrm>
            <a:custGeom>
              <a:avLst/>
              <a:gdLst>
                <a:gd name="T0" fmla="*/ 0 w 206"/>
                <a:gd name="T1" fmla="*/ 0 h 68"/>
                <a:gd name="T2" fmla="*/ 1 w 206"/>
                <a:gd name="T3" fmla="*/ 0 h 68"/>
                <a:gd name="T4" fmla="*/ 1 w 206"/>
                <a:gd name="T5" fmla="*/ 0 h 68"/>
                <a:gd name="T6" fmla="*/ 1 w 206"/>
                <a:gd name="T7" fmla="*/ 0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0 h 68"/>
                <a:gd name="T14" fmla="*/ 0 w 206"/>
                <a:gd name="T15" fmla="*/ 0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14"/>
                  </a:moveTo>
                  <a:lnTo>
                    <a:pt x="45" y="0"/>
                  </a:lnTo>
                  <a:lnTo>
                    <a:pt x="157" y="41"/>
                  </a:lnTo>
                  <a:lnTo>
                    <a:pt x="206" y="30"/>
                  </a:lnTo>
                  <a:lnTo>
                    <a:pt x="180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2" name="Freeform 47">
              <a:extLst>
                <a:ext uri="{FF2B5EF4-FFF2-40B4-BE49-F238E27FC236}">
                  <a16:creationId xmlns:a16="http://schemas.microsoft.com/office/drawing/2014/main" id="{CBF7087F-3370-4E0F-AC0D-0E9CFE0CB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664"/>
              <a:ext cx="165" cy="35"/>
            </a:xfrm>
            <a:custGeom>
              <a:avLst/>
              <a:gdLst>
                <a:gd name="T0" fmla="*/ 1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0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1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206" y="53"/>
                  </a:moveTo>
                  <a:lnTo>
                    <a:pt x="162" y="68"/>
                  </a:lnTo>
                  <a:lnTo>
                    <a:pt x="53" y="22"/>
                  </a:lnTo>
                  <a:lnTo>
                    <a:pt x="0" y="37"/>
                  </a:lnTo>
                  <a:lnTo>
                    <a:pt x="27" y="0"/>
                  </a:lnTo>
                  <a:lnTo>
                    <a:pt x="162" y="0"/>
                  </a:lnTo>
                  <a:lnTo>
                    <a:pt x="104" y="10"/>
                  </a:lnTo>
                  <a:lnTo>
                    <a:pt x="20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3" name="Freeform 48">
              <a:extLst>
                <a:ext uri="{FF2B5EF4-FFF2-40B4-BE49-F238E27FC236}">
                  <a16:creationId xmlns:a16="http://schemas.microsoft.com/office/drawing/2014/main" id="{B04EC4B8-0E7B-4055-BABB-5F7E7E524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664"/>
              <a:ext cx="165" cy="35"/>
            </a:xfrm>
            <a:custGeom>
              <a:avLst/>
              <a:gdLst>
                <a:gd name="T0" fmla="*/ 1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0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1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206" y="53"/>
                  </a:moveTo>
                  <a:lnTo>
                    <a:pt x="162" y="68"/>
                  </a:lnTo>
                  <a:lnTo>
                    <a:pt x="53" y="22"/>
                  </a:lnTo>
                  <a:lnTo>
                    <a:pt x="0" y="37"/>
                  </a:lnTo>
                  <a:lnTo>
                    <a:pt x="27" y="0"/>
                  </a:lnTo>
                  <a:lnTo>
                    <a:pt x="162" y="0"/>
                  </a:lnTo>
                  <a:lnTo>
                    <a:pt x="104" y="10"/>
                  </a:lnTo>
                  <a:lnTo>
                    <a:pt x="20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4" name="Freeform 49">
              <a:extLst>
                <a:ext uri="{FF2B5EF4-FFF2-40B4-BE49-F238E27FC236}">
                  <a16:creationId xmlns:a16="http://schemas.microsoft.com/office/drawing/2014/main" id="{B4DD295B-5090-46FC-A435-F98DAF92A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611"/>
              <a:ext cx="165" cy="35"/>
            </a:xfrm>
            <a:custGeom>
              <a:avLst/>
              <a:gdLst>
                <a:gd name="T0" fmla="*/ 0 w 208"/>
                <a:gd name="T1" fmla="*/ 0 h 69"/>
                <a:gd name="T2" fmla="*/ 0 w 208"/>
                <a:gd name="T3" fmla="*/ 0 h 69"/>
                <a:gd name="T4" fmla="*/ 0 w 208"/>
                <a:gd name="T5" fmla="*/ 0 h 69"/>
                <a:gd name="T6" fmla="*/ 0 w 208"/>
                <a:gd name="T7" fmla="*/ 0 h 69"/>
                <a:gd name="T8" fmla="*/ 0 w 208"/>
                <a:gd name="T9" fmla="*/ 0 h 69"/>
                <a:gd name="T10" fmla="*/ 0 w 208"/>
                <a:gd name="T11" fmla="*/ 0 h 69"/>
                <a:gd name="T12" fmla="*/ 0 w 208"/>
                <a:gd name="T13" fmla="*/ 0 h 69"/>
                <a:gd name="T14" fmla="*/ 0 w 208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9"/>
                <a:gd name="T26" fmla="*/ 208 w 208"/>
                <a:gd name="T27" fmla="*/ 69 h 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9">
                  <a:moveTo>
                    <a:pt x="0" y="54"/>
                  </a:moveTo>
                  <a:lnTo>
                    <a:pt x="46" y="69"/>
                  </a:lnTo>
                  <a:lnTo>
                    <a:pt x="158" y="23"/>
                  </a:lnTo>
                  <a:lnTo>
                    <a:pt x="208" y="38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4" y="1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5" name="Freeform 50">
              <a:extLst>
                <a:ext uri="{FF2B5EF4-FFF2-40B4-BE49-F238E27FC236}">
                  <a16:creationId xmlns:a16="http://schemas.microsoft.com/office/drawing/2014/main" id="{1C8885EF-652E-49F7-9B95-581D48587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611"/>
              <a:ext cx="165" cy="35"/>
            </a:xfrm>
            <a:custGeom>
              <a:avLst/>
              <a:gdLst>
                <a:gd name="T0" fmla="*/ 0 w 208"/>
                <a:gd name="T1" fmla="*/ 0 h 69"/>
                <a:gd name="T2" fmla="*/ 0 w 208"/>
                <a:gd name="T3" fmla="*/ 0 h 69"/>
                <a:gd name="T4" fmla="*/ 0 w 208"/>
                <a:gd name="T5" fmla="*/ 0 h 69"/>
                <a:gd name="T6" fmla="*/ 0 w 208"/>
                <a:gd name="T7" fmla="*/ 0 h 69"/>
                <a:gd name="T8" fmla="*/ 0 w 208"/>
                <a:gd name="T9" fmla="*/ 0 h 69"/>
                <a:gd name="T10" fmla="*/ 0 w 208"/>
                <a:gd name="T11" fmla="*/ 0 h 69"/>
                <a:gd name="T12" fmla="*/ 0 w 208"/>
                <a:gd name="T13" fmla="*/ 0 h 69"/>
                <a:gd name="T14" fmla="*/ 0 w 208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9"/>
                <a:gd name="T26" fmla="*/ 208 w 208"/>
                <a:gd name="T27" fmla="*/ 69 h 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9">
                  <a:moveTo>
                    <a:pt x="0" y="54"/>
                  </a:moveTo>
                  <a:lnTo>
                    <a:pt x="46" y="69"/>
                  </a:lnTo>
                  <a:lnTo>
                    <a:pt x="158" y="23"/>
                  </a:lnTo>
                  <a:lnTo>
                    <a:pt x="208" y="38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4" y="1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6" name="Freeform 51">
              <a:extLst>
                <a:ext uri="{FF2B5EF4-FFF2-40B4-BE49-F238E27FC236}">
                  <a16:creationId xmlns:a16="http://schemas.microsoft.com/office/drawing/2014/main" id="{22F875AB-9BB2-429B-BD01-F31EEB50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663"/>
              <a:ext cx="165" cy="36"/>
            </a:xfrm>
            <a:custGeom>
              <a:avLst/>
              <a:gdLst>
                <a:gd name="T0" fmla="*/ 1 w 207"/>
                <a:gd name="T1" fmla="*/ 0 h 72"/>
                <a:gd name="T2" fmla="*/ 1 w 207"/>
                <a:gd name="T3" fmla="*/ 0 h 72"/>
                <a:gd name="T4" fmla="*/ 1 w 207"/>
                <a:gd name="T5" fmla="*/ 0 h 72"/>
                <a:gd name="T6" fmla="*/ 0 w 207"/>
                <a:gd name="T7" fmla="*/ 0 h 72"/>
                <a:gd name="T8" fmla="*/ 1 w 207"/>
                <a:gd name="T9" fmla="*/ 0 h 72"/>
                <a:gd name="T10" fmla="*/ 1 w 207"/>
                <a:gd name="T11" fmla="*/ 0 h 72"/>
                <a:gd name="T12" fmla="*/ 1 w 207"/>
                <a:gd name="T13" fmla="*/ 0 h 72"/>
                <a:gd name="T14" fmla="*/ 1 w 207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7"/>
                <a:gd name="T25" fmla="*/ 0 h 72"/>
                <a:gd name="T26" fmla="*/ 207 w 207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7" h="72">
                  <a:moveTo>
                    <a:pt x="207" y="14"/>
                  </a:moveTo>
                  <a:lnTo>
                    <a:pt x="161" y="0"/>
                  </a:lnTo>
                  <a:lnTo>
                    <a:pt x="53" y="45"/>
                  </a:lnTo>
                  <a:lnTo>
                    <a:pt x="0" y="30"/>
                  </a:lnTo>
                  <a:lnTo>
                    <a:pt x="27" y="72"/>
                  </a:lnTo>
                  <a:lnTo>
                    <a:pt x="161" y="72"/>
                  </a:lnTo>
                  <a:lnTo>
                    <a:pt x="102" y="57"/>
                  </a:lnTo>
                  <a:lnTo>
                    <a:pt x="20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7" name="Freeform 52">
              <a:extLst>
                <a:ext uri="{FF2B5EF4-FFF2-40B4-BE49-F238E27FC236}">
                  <a16:creationId xmlns:a16="http://schemas.microsoft.com/office/drawing/2014/main" id="{ADCD88D7-2599-4859-9E6A-F95B02425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663"/>
              <a:ext cx="165" cy="36"/>
            </a:xfrm>
            <a:custGeom>
              <a:avLst/>
              <a:gdLst>
                <a:gd name="T0" fmla="*/ 1 w 207"/>
                <a:gd name="T1" fmla="*/ 0 h 72"/>
                <a:gd name="T2" fmla="*/ 1 w 207"/>
                <a:gd name="T3" fmla="*/ 0 h 72"/>
                <a:gd name="T4" fmla="*/ 1 w 207"/>
                <a:gd name="T5" fmla="*/ 0 h 72"/>
                <a:gd name="T6" fmla="*/ 0 w 207"/>
                <a:gd name="T7" fmla="*/ 0 h 72"/>
                <a:gd name="T8" fmla="*/ 1 w 207"/>
                <a:gd name="T9" fmla="*/ 0 h 72"/>
                <a:gd name="T10" fmla="*/ 1 w 207"/>
                <a:gd name="T11" fmla="*/ 0 h 72"/>
                <a:gd name="T12" fmla="*/ 1 w 207"/>
                <a:gd name="T13" fmla="*/ 0 h 72"/>
                <a:gd name="T14" fmla="*/ 1 w 207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7"/>
                <a:gd name="T25" fmla="*/ 0 h 72"/>
                <a:gd name="T26" fmla="*/ 207 w 207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7" h="72">
                  <a:moveTo>
                    <a:pt x="207" y="14"/>
                  </a:moveTo>
                  <a:lnTo>
                    <a:pt x="161" y="0"/>
                  </a:lnTo>
                  <a:lnTo>
                    <a:pt x="53" y="45"/>
                  </a:lnTo>
                  <a:lnTo>
                    <a:pt x="0" y="30"/>
                  </a:lnTo>
                  <a:lnTo>
                    <a:pt x="27" y="72"/>
                  </a:lnTo>
                  <a:lnTo>
                    <a:pt x="161" y="72"/>
                  </a:lnTo>
                  <a:lnTo>
                    <a:pt x="102" y="57"/>
                  </a:lnTo>
                  <a:lnTo>
                    <a:pt x="20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8" name="Freeform 53">
              <a:extLst>
                <a:ext uri="{FF2B5EF4-FFF2-40B4-BE49-F238E27FC236}">
                  <a16:creationId xmlns:a16="http://schemas.microsoft.com/office/drawing/2014/main" id="{2EB1CBC6-7474-4FD6-A8D0-97E592E3E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608"/>
              <a:ext cx="163" cy="36"/>
            </a:xfrm>
            <a:custGeom>
              <a:avLst/>
              <a:gdLst>
                <a:gd name="T0" fmla="*/ 0 w 205"/>
                <a:gd name="T1" fmla="*/ 1 h 68"/>
                <a:gd name="T2" fmla="*/ 1 w 205"/>
                <a:gd name="T3" fmla="*/ 0 h 68"/>
                <a:gd name="T4" fmla="*/ 1 w 205"/>
                <a:gd name="T5" fmla="*/ 1 h 68"/>
                <a:gd name="T6" fmla="*/ 1 w 205"/>
                <a:gd name="T7" fmla="*/ 1 h 68"/>
                <a:gd name="T8" fmla="*/ 1 w 205"/>
                <a:gd name="T9" fmla="*/ 1 h 68"/>
                <a:gd name="T10" fmla="*/ 1 w 205"/>
                <a:gd name="T11" fmla="*/ 1 h 68"/>
                <a:gd name="T12" fmla="*/ 1 w 205"/>
                <a:gd name="T13" fmla="*/ 1 h 68"/>
                <a:gd name="T14" fmla="*/ 0 w 205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5"/>
                <a:gd name="T25" fmla="*/ 0 h 68"/>
                <a:gd name="T26" fmla="*/ 205 w 205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5" h="68">
                  <a:moveTo>
                    <a:pt x="0" y="15"/>
                  </a:moveTo>
                  <a:lnTo>
                    <a:pt x="45" y="0"/>
                  </a:lnTo>
                  <a:lnTo>
                    <a:pt x="156" y="41"/>
                  </a:lnTo>
                  <a:lnTo>
                    <a:pt x="205" y="31"/>
                  </a:lnTo>
                  <a:lnTo>
                    <a:pt x="179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9" name="Freeform 54">
              <a:extLst>
                <a:ext uri="{FF2B5EF4-FFF2-40B4-BE49-F238E27FC236}">
                  <a16:creationId xmlns:a16="http://schemas.microsoft.com/office/drawing/2014/main" id="{63446816-B2AD-4C99-80E6-0F133FEB0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608"/>
              <a:ext cx="163" cy="36"/>
            </a:xfrm>
            <a:custGeom>
              <a:avLst/>
              <a:gdLst>
                <a:gd name="T0" fmla="*/ 0 w 205"/>
                <a:gd name="T1" fmla="*/ 1 h 68"/>
                <a:gd name="T2" fmla="*/ 1 w 205"/>
                <a:gd name="T3" fmla="*/ 0 h 68"/>
                <a:gd name="T4" fmla="*/ 1 w 205"/>
                <a:gd name="T5" fmla="*/ 1 h 68"/>
                <a:gd name="T6" fmla="*/ 1 w 205"/>
                <a:gd name="T7" fmla="*/ 1 h 68"/>
                <a:gd name="T8" fmla="*/ 1 w 205"/>
                <a:gd name="T9" fmla="*/ 1 h 68"/>
                <a:gd name="T10" fmla="*/ 1 w 205"/>
                <a:gd name="T11" fmla="*/ 1 h 68"/>
                <a:gd name="T12" fmla="*/ 1 w 205"/>
                <a:gd name="T13" fmla="*/ 1 h 68"/>
                <a:gd name="T14" fmla="*/ 0 w 205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5"/>
                <a:gd name="T25" fmla="*/ 0 h 68"/>
                <a:gd name="T26" fmla="*/ 205 w 205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5" h="68">
                  <a:moveTo>
                    <a:pt x="0" y="15"/>
                  </a:moveTo>
                  <a:lnTo>
                    <a:pt x="45" y="0"/>
                  </a:lnTo>
                  <a:lnTo>
                    <a:pt x="156" y="41"/>
                  </a:lnTo>
                  <a:lnTo>
                    <a:pt x="205" y="31"/>
                  </a:lnTo>
                  <a:lnTo>
                    <a:pt x="179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0" name="Freeform 55">
              <a:extLst>
                <a:ext uri="{FF2B5EF4-FFF2-40B4-BE49-F238E27FC236}">
                  <a16:creationId xmlns:a16="http://schemas.microsoft.com/office/drawing/2014/main" id="{88D3073E-853E-4A14-A4AB-DCC169EBF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667"/>
              <a:ext cx="165" cy="35"/>
            </a:xfrm>
            <a:custGeom>
              <a:avLst/>
              <a:gdLst>
                <a:gd name="T0" fmla="*/ 0 w 208"/>
                <a:gd name="T1" fmla="*/ 1 h 68"/>
                <a:gd name="T2" fmla="*/ 0 w 208"/>
                <a:gd name="T3" fmla="*/ 1 h 68"/>
                <a:gd name="T4" fmla="*/ 0 w 208"/>
                <a:gd name="T5" fmla="*/ 1 h 68"/>
                <a:gd name="T6" fmla="*/ 0 w 208"/>
                <a:gd name="T7" fmla="*/ 1 h 68"/>
                <a:gd name="T8" fmla="*/ 0 w 208"/>
                <a:gd name="T9" fmla="*/ 0 h 68"/>
                <a:gd name="T10" fmla="*/ 0 w 208"/>
                <a:gd name="T11" fmla="*/ 0 h 68"/>
                <a:gd name="T12" fmla="*/ 0 w 208"/>
                <a:gd name="T13" fmla="*/ 1 h 68"/>
                <a:gd name="T14" fmla="*/ 0 w 208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8"/>
                <a:gd name="T26" fmla="*/ 208 w 208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8">
                  <a:moveTo>
                    <a:pt x="208" y="54"/>
                  </a:moveTo>
                  <a:lnTo>
                    <a:pt x="162" y="68"/>
                  </a:lnTo>
                  <a:lnTo>
                    <a:pt x="54" y="23"/>
                  </a:lnTo>
                  <a:lnTo>
                    <a:pt x="0" y="38"/>
                  </a:lnTo>
                  <a:lnTo>
                    <a:pt x="28" y="0"/>
                  </a:lnTo>
                  <a:lnTo>
                    <a:pt x="162" y="0"/>
                  </a:lnTo>
                  <a:lnTo>
                    <a:pt x="104" y="11"/>
                  </a:lnTo>
                  <a:lnTo>
                    <a:pt x="20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1" name="Freeform 56">
              <a:extLst>
                <a:ext uri="{FF2B5EF4-FFF2-40B4-BE49-F238E27FC236}">
                  <a16:creationId xmlns:a16="http://schemas.microsoft.com/office/drawing/2014/main" id="{BFDF5DAC-8FDE-4862-9C6B-29D3BA1B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667"/>
              <a:ext cx="165" cy="35"/>
            </a:xfrm>
            <a:custGeom>
              <a:avLst/>
              <a:gdLst>
                <a:gd name="T0" fmla="*/ 0 w 208"/>
                <a:gd name="T1" fmla="*/ 1 h 68"/>
                <a:gd name="T2" fmla="*/ 0 w 208"/>
                <a:gd name="T3" fmla="*/ 1 h 68"/>
                <a:gd name="T4" fmla="*/ 0 w 208"/>
                <a:gd name="T5" fmla="*/ 1 h 68"/>
                <a:gd name="T6" fmla="*/ 0 w 208"/>
                <a:gd name="T7" fmla="*/ 1 h 68"/>
                <a:gd name="T8" fmla="*/ 0 w 208"/>
                <a:gd name="T9" fmla="*/ 0 h 68"/>
                <a:gd name="T10" fmla="*/ 0 w 208"/>
                <a:gd name="T11" fmla="*/ 0 h 68"/>
                <a:gd name="T12" fmla="*/ 0 w 208"/>
                <a:gd name="T13" fmla="*/ 1 h 68"/>
                <a:gd name="T14" fmla="*/ 0 w 208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8"/>
                <a:gd name="T26" fmla="*/ 208 w 208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8">
                  <a:moveTo>
                    <a:pt x="208" y="54"/>
                  </a:moveTo>
                  <a:lnTo>
                    <a:pt x="162" y="68"/>
                  </a:lnTo>
                  <a:lnTo>
                    <a:pt x="54" y="23"/>
                  </a:lnTo>
                  <a:lnTo>
                    <a:pt x="0" y="38"/>
                  </a:lnTo>
                  <a:lnTo>
                    <a:pt x="28" y="0"/>
                  </a:lnTo>
                  <a:lnTo>
                    <a:pt x="162" y="0"/>
                  </a:lnTo>
                  <a:lnTo>
                    <a:pt x="104" y="11"/>
                  </a:lnTo>
                  <a:lnTo>
                    <a:pt x="20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2" name="Line 57">
              <a:extLst>
                <a:ext uri="{FF2B5EF4-FFF2-40B4-BE49-F238E27FC236}">
                  <a16:creationId xmlns:a16="http://schemas.microsoft.com/office/drawing/2014/main" id="{518CD387-DF91-4935-BD15-6351A900F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657"/>
              <a:ext cx="0" cy="88"/>
            </a:xfrm>
            <a:prstGeom prst="line">
              <a:avLst/>
            </a:prstGeom>
            <a:noFill/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3" name="Line 58">
              <a:extLst>
                <a:ext uri="{FF2B5EF4-FFF2-40B4-BE49-F238E27FC236}">
                  <a16:creationId xmlns:a16="http://schemas.microsoft.com/office/drawing/2014/main" id="{360E5B50-D817-4031-9A44-A9E7BD354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" y="657"/>
              <a:ext cx="0" cy="88"/>
            </a:xfrm>
            <a:prstGeom prst="line">
              <a:avLst/>
            </a:prstGeom>
            <a:noFill/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56" name="Line 59">
            <a:extLst>
              <a:ext uri="{FF2B5EF4-FFF2-40B4-BE49-F238E27FC236}">
                <a16:creationId xmlns:a16="http://schemas.microsoft.com/office/drawing/2014/main" id="{143D620B-ECBE-4517-B8D1-9F8CD1FE4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5975" y="1238250"/>
            <a:ext cx="620713" cy="4413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7" name="Text Box 60">
            <a:extLst>
              <a:ext uri="{FF2B5EF4-FFF2-40B4-BE49-F238E27FC236}">
                <a16:creationId xmlns:a16="http://schemas.microsoft.com/office/drawing/2014/main" id="{EAD0EF1E-41A8-46A6-B991-8FB3C0E04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2297113"/>
            <a:ext cx="333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Y</a:t>
            </a:r>
          </a:p>
        </p:txBody>
      </p:sp>
      <p:sp>
        <p:nvSpPr>
          <p:cNvPr id="82958" name="Text Box 61">
            <a:extLst>
              <a:ext uri="{FF2B5EF4-FFF2-40B4-BE49-F238E27FC236}">
                <a16:creationId xmlns:a16="http://schemas.microsoft.com/office/drawing/2014/main" id="{0519E06E-898C-4917-8EEC-28D84FE06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420938"/>
            <a:ext cx="29035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IP Address </a:t>
            </a:r>
            <a:r>
              <a:rPr lang="en-US" altLang="lt-LT" sz="1800" b="1" u="sng"/>
              <a:t>?.?.?.?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Netmask </a:t>
            </a:r>
            <a:r>
              <a:rPr lang="en-US" altLang="lt-LT" sz="1800" b="1" u="sng"/>
              <a:t>255.255.255.240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Gateway </a:t>
            </a:r>
            <a:r>
              <a:rPr lang="en-US" altLang="lt-LT" sz="1800" b="1" u="sng"/>
              <a:t>193.219.71.94</a:t>
            </a:r>
          </a:p>
        </p:txBody>
      </p:sp>
      <p:sp>
        <p:nvSpPr>
          <p:cNvPr id="82959" name="Rectangle 62">
            <a:extLst>
              <a:ext uri="{FF2B5EF4-FFF2-40B4-BE49-F238E27FC236}">
                <a16:creationId xmlns:a16="http://schemas.microsoft.com/office/drawing/2014/main" id="{F9B754DA-2597-488F-9D8A-CCDFBC011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917575"/>
            <a:ext cx="1638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u="sng"/>
              <a:t>193.219.71.94</a:t>
            </a:r>
          </a:p>
        </p:txBody>
      </p:sp>
      <p:sp>
        <p:nvSpPr>
          <p:cNvPr id="82960" name="Text Box 63">
            <a:extLst>
              <a:ext uri="{FF2B5EF4-FFF2-40B4-BE49-F238E27FC236}">
                <a16:creationId xmlns:a16="http://schemas.microsoft.com/office/drawing/2014/main" id="{61D45DE0-7AF0-4EA4-B121-45A59CA08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4005263"/>
            <a:ext cx="7931150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i="1"/>
              <a:t>Pagal </a:t>
            </a:r>
            <a:r>
              <a:rPr lang="lt-LT" altLang="lt-LT" sz="1800" b="1" i="1">
                <a:solidFill>
                  <a:srgbClr val="C00000"/>
                </a:solidFill>
              </a:rPr>
              <a:t>Netmask</a:t>
            </a:r>
            <a:r>
              <a:rPr lang="lt-LT" altLang="lt-LT" sz="1800" b="1" i="1"/>
              <a:t> segmentas </a:t>
            </a:r>
            <a:r>
              <a:rPr lang="en-US" altLang="lt-LT" sz="1800" b="1" i="1"/>
              <a:t>apima 16 nu</a:t>
            </a:r>
            <a:r>
              <a:rPr lang="lt-LT" altLang="lt-LT" sz="1800" b="1" i="1"/>
              <a:t>merių. Bet kaip rasti pradinį?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/>
              <a:t>Pagal teorij</a:t>
            </a:r>
            <a:r>
              <a:rPr lang="lt-LT" altLang="lt-LT" sz="1800" b="1" i="1"/>
              <a:t>ą</a:t>
            </a:r>
            <a:r>
              <a:rPr lang="en-US" altLang="lt-LT" sz="1800" b="1" i="1"/>
              <a:t>:</a:t>
            </a:r>
            <a:r>
              <a:rPr lang="lt-LT" altLang="lt-LT" sz="1800" b="1" i="1"/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/>
              <a:t>83 u</a:t>
            </a:r>
            <a:r>
              <a:rPr lang="lt-LT" altLang="lt-LT" sz="1800" b="1" i="1"/>
              <a:t>žrašyti aštuoniais bitais ir </a:t>
            </a:r>
            <a:r>
              <a:rPr lang="en-US" altLang="lt-LT" sz="1800" b="1" i="1"/>
              <a:t>4 paskutinius pakeisti 0000</a:t>
            </a:r>
            <a:r>
              <a:rPr lang="lt-LT" altLang="lt-LT" sz="1800" b="1" i="1"/>
              <a:t>:</a:t>
            </a:r>
            <a:endParaRPr lang="en-US" altLang="lt-LT" sz="1800" b="1" i="1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/>
              <a:t>0101</a:t>
            </a:r>
            <a:r>
              <a:rPr lang="en-US" altLang="lt-LT" sz="1800" b="1" i="1">
                <a:solidFill>
                  <a:srgbClr val="FF0000"/>
                </a:solidFill>
              </a:rPr>
              <a:t>0011</a:t>
            </a:r>
            <a:r>
              <a:rPr lang="en-US" altLang="lt-LT" sz="1800" b="1" i="1"/>
              <a:t> -&gt; 0101</a:t>
            </a:r>
            <a:r>
              <a:rPr lang="en-US" altLang="lt-LT" sz="1800" b="1" i="1">
                <a:solidFill>
                  <a:srgbClr val="FF0000"/>
                </a:solidFill>
              </a:rPr>
              <a:t>00</a:t>
            </a:r>
            <a:r>
              <a:rPr lang="lt-LT" altLang="lt-LT" sz="1800" b="1" i="1">
                <a:solidFill>
                  <a:srgbClr val="FF0000"/>
                </a:solidFill>
              </a:rPr>
              <a:t>0</a:t>
            </a:r>
            <a:r>
              <a:rPr lang="en-US" altLang="lt-LT" sz="1800" b="1" i="1">
                <a:solidFill>
                  <a:srgbClr val="FF0000"/>
                </a:solidFill>
              </a:rPr>
              <a:t>0</a:t>
            </a:r>
            <a:r>
              <a:rPr lang="en-US" altLang="lt-LT" sz="1800" b="1" i="1"/>
              <a:t> -&gt;</a:t>
            </a:r>
            <a:r>
              <a:rPr lang="en-US" altLang="lt-LT" sz="1800" b="1" i="1">
                <a:solidFill>
                  <a:srgbClr val="FF0000"/>
                </a:solidFill>
              </a:rPr>
              <a:t>80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lt-LT" altLang="lt-LT" sz="1800" b="1" i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i="1" u="sng"/>
              <a:t>Praktinė taisyklė: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>
                <a:solidFill>
                  <a:srgbClr val="FF0000"/>
                </a:solidFill>
              </a:rPr>
              <a:t>Segmento prad</a:t>
            </a:r>
            <a:r>
              <a:rPr lang="lt-LT" altLang="lt-LT" sz="1800" b="1">
                <a:solidFill>
                  <a:srgbClr val="FF0000"/>
                </a:solidFill>
              </a:rPr>
              <a:t>žios adresas visada turi dalintis iš segmento dydžio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i="1"/>
              <a:t>Taigi, dalus iš </a:t>
            </a:r>
            <a:r>
              <a:rPr lang="en-US" altLang="lt-LT" sz="1800" b="1" i="1"/>
              <a:t>16 ir artimiausias 83 yra</a:t>
            </a:r>
            <a:r>
              <a:rPr lang="en-US" altLang="lt-LT" sz="1800" b="1" i="1">
                <a:solidFill>
                  <a:srgbClr val="FF0000"/>
                </a:solidFill>
              </a:rPr>
              <a:t> 80.</a:t>
            </a:r>
            <a:r>
              <a:rPr lang="lt-LT" altLang="lt-LT" sz="1800" b="1" i="1">
                <a:solidFill>
                  <a:srgbClr val="FF0000"/>
                </a:solidFill>
              </a:rPr>
              <a:t> </a:t>
            </a:r>
            <a:r>
              <a:rPr lang="lt-LT" altLang="lt-LT" sz="1800" b="1" i="1">
                <a:solidFill>
                  <a:schemeClr val="tx1"/>
                </a:solidFill>
              </a:rPr>
              <a:t>Segmentas 193.219.71.80-95</a:t>
            </a:r>
            <a:endParaRPr lang="en-US" altLang="lt-LT" sz="1800" b="1" i="1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i="1"/>
              <a:t>Galimi numeriai mazgams nuo 81 iki 94 </a:t>
            </a:r>
          </a:p>
        </p:txBody>
      </p:sp>
      <p:sp>
        <p:nvSpPr>
          <p:cNvPr id="82961" name="Rectangle 70">
            <a:extLst>
              <a:ext uri="{FF2B5EF4-FFF2-40B4-BE49-F238E27FC236}">
                <a16:creationId xmlns:a16="http://schemas.microsoft.com/office/drawing/2014/main" id="{1F48E49A-EFE4-4AB5-BC80-09DF8B8FC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4163"/>
            <a:ext cx="72310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400" b="1"/>
              <a:t>Viename LAN esančių mazgų IP konfigūracijos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>
            <a:extLst>
              <a:ext uri="{FF2B5EF4-FFF2-40B4-BE49-F238E27FC236}">
                <a16:creationId xmlns:a16="http://schemas.microsoft.com/office/drawing/2014/main" id="{965C0BBC-72BA-4203-93F3-DC0A5FACF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9B25D13-323D-4A78-BD74-966DE7571B68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lt-LT" altLang="lt-LT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0C7CA5D-2103-4EF8-999E-DBD2FEE3A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grpSp>
        <p:nvGrpSpPr>
          <p:cNvPr id="84996" name="Group 3">
            <a:extLst>
              <a:ext uri="{FF2B5EF4-FFF2-40B4-BE49-F238E27FC236}">
                <a16:creationId xmlns:a16="http://schemas.microsoft.com/office/drawing/2014/main" id="{EA2D6758-9DF1-4340-BF4A-FF479962A943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2060575"/>
            <a:ext cx="849312" cy="704850"/>
            <a:chOff x="1383" y="1298"/>
            <a:chExt cx="535" cy="444"/>
          </a:xfrm>
        </p:grpSpPr>
        <p:sp>
          <p:nvSpPr>
            <p:cNvPr id="85056" name="Rectangle 4">
              <a:extLst>
                <a:ext uri="{FF2B5EF4-FFF2-40B4-BE49-F238E27FC236}">
                  <a16:creationId xmlns:a16="http://schemas.microsoft.com/office/drawing/2014/main" id="{40D4B0D4-F61D-4A6E-833E-BC7D12C30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298"/>
              <a:ext cx="317" cy="331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85057" name="Rectangle 5">
              <a:extLst>
                <a:ext uri="{FF2B5EF4-FFF2-40B4-BE49-F238E27FC236}">
                  <a16:creationId xmlns:a16="http://schemas.microsoft.com/office/drawing/2014/main" id="{080ABC47-25DB-4E7E-97E0-115D94AC8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638"/>
              <a:ext cx="535" cy="104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  <p:grpSp>
        <p:nvGrpSpPr>
          <p:cNvPr id="84997" name="Group 6">
            <a:extLst>
              <a:ext uri="{FF2B5EF4-FFF2-40B4-BE49-F238E27FC236}">
                <a16:creationId xmlns:a16="http://schemas.microsoft.com/office/drawing/2014/main" id="{C8E440E0-5F14-4A68-A942-BFA2B5940CF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205038"/>
            <a:ext cx="849313" cy="704850"/>
            <a:chOff x="2880" y="1389"/>
            <a:chExt cx="535" cy="444"/>
          </a:xfrm>
        </p:grpSpPr>
        <p:sp>
          <p:nvSpPr>
            <p:cNvPr id="85054" name="Rectangle 7">
              <a:extLst>
                <a:ext uri="{FF2B5EF4-FFF2-40B4-BE49-F238E27FC236}">
                  <a16:creationId xmlns:a16="http://schemas.microsoft.com/office/drawing/2014/main" id="{713FF3D4-2217-46F5-8681-37F60E8ED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1389"/>
              <a:ext cx="317" cy="331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85055" name="Rectangle 8">
              <a:extLst>
                <a:ext uri="{FF2B5EF4-FFF2-40B4-BE49-F238E27FC236}">
                  <a16:creationId xmlns:a16="http://schemas.microsoft.com/office/drawing/2014/main" id="{7BE193D5-46D8-4961-AE58-362985A84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29"/>
              <a:ext cx="535" cy="104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</p:grpSp>
      <p:sp>
        <p:nvSpPr>
          <p:cNvPr id="84998" name="Line 9">
            <a:extLst>
              <a:ext uri="{FF2B5EF4-FFF2-40B4-BE49-F238E27FC236}">
                <a16:creationId xmlns:a16="http://schemas.microsoft.com/office/drawing/2014/main" id="{CA5F1394-8B56-4EFF-8318-C62979C67F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8925" y="1701800"/>
            <a:ext cx="1296988" cy="5746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Line 10">
            <a:extLst>
              <a:ext uri="{FF2B5EF4-FFF2-40B4-BE49-F238E27FC236}">
                <a16:creationId xmlns:a16="http://schemas.microsoft.com/office/drawing/2014/main" id="{5FDE08D1-EB04-4CF3-9FA1-DC41B6035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1628775"/>
            <a:ext cx="431800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5000" name="Group 11">
            <a:extLst>
              <a:ext uri="{FF2B5EF4-FFF2-40B4-BE49-F238E27FC236}">
                <a16:creationId xmlns:a16="http://schemas.microsoft.com/office/drawing/2014/main" id="{42FC2D51-C97B-4190-B18D-4D3735EC3E64}"/>
              </a:ext>
            </a:extLst>
          </p:cNvPr>
          <p:cNvGrpSpPr>
            <a:grpSpLocks/>
          </p:cNvGrpSpPr>
          <p:nvPr/>
        </p:nvGrpSpPr>
        <p:grpSpPr bwMode="auto">
          <a:xfrm>
            <a:off x="3895725" y="1557338"/>
            <a:ext cx="661988" cy="346075"/>
            <a:chOff x="2454" y="981"/>
            <a:chExt cx="417" cy="218"/>
          </a:xfrm>
        </p:grpSpPr>
        <p:sp>
          <p:nvSpPr>
            <p:cNvPr id="85032" name="Rectangle 12">
              <a:extLst>
                <a:ext uri="{FF2B5EF4-FFF2-40B4-BE49-F238E27FC236}">
                  <a16:creationId xmlns:a16="http://schemas.microsoft.com/office/drawing/2014/main" id="{A116ADA3-F785-443A-AEC6-2C3825299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1104"/>
              <a:ext cx="318" cy="95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85033" name="Rectangle 13">
              <a:extLst>
                <a:ext uri="{FF2B5EF4-FFF2-40B4-BE49-F238E27FC236}">
                  <a16:creationId xmlns:a16="http://schemas.microsoft.com/office/drawing/2014/main" id="{1C898A6B-565D-41B8-A12F-F329187F9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1106"/>
              <a:ext cx="316" cy="91"/>
            </a:xfrm>
            <a:prstGeom prst="rect">
              <a:avLst/>
            </a:prstGeom>
            <a:solidFill>
              <a:srgbClr val="0096D5"/>
            </a:solidFill>
            <a:ln w="468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85034" name="Freeform 14">
              <a:extLst>
                <a:ext uri="{FF2B5EF4-FFF2-40B4-BE49-F238E27FC236}">
                  <a16:creationId xmlns:a16="http://schemas.microsoft.com/office/drawing/2014/main" id="{520438AD-8BD3-401B-8595-1CD912DBA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981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5" name="Freeform 15">
              <a:extLst>
                <a:ext uri="{FF2B5EF4-FFF2-40B4-BE49-F238E27FC236}">
                  <a16:creationId xmlns:a16="http://schemas.microsoft.com/office/drawing/2014/main" id="{51B9B13A-21D1-4A3C-B747-F05DB7FBF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981"/>
              <a:ext cx="91" cy="218"/>
            </a:xfrm>
            <a:custGeom>
              <a:avLst/>
              <a:gdLst>
                <a:gd name="T0" fmla="*/ 0 w 232"/>
                <a:gd name="T1" fmla="*/ 1 h 232"/>
                <a:gd name="T2" fmla="*/ 0 w 232"/>
                <a:gd name="T3" fmla="*/ 0 h 232"/>
                <a:gd name="T4" fmla="*/ 0 w 232"/>
                <a:gd name="T5" fmla="*/ 1 h 232"/>
                <a:gd name="T6" fmla="*/ 0 w 232"/>
                <a:gd name="T7" fmla="*/ 1 h 232"/>
                <a:gd name="T8" fmla="*/ 0 w 232"/>
                <a:gd name="T9" fmla="*/ 1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2"/>
                <a:gd name="T16" fmla="*/ 0 h 232"/>
                <a:gd name="T17" fmla="*/ 232 w 23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2" h="232">
                  <a:moveTo>
                    <a:pt x="0" y="126"/>
                  </a:moveTo>
                  <a:lnTo>
                    <a:pt x="232" y="0"/>
                  </a:lnTo>
                  <a:lnTo>
                    <a:pt x="232" y="106"/>
                  </a:lnTo>
                  <a:lnTo>
                    <a:pt x="0" y="23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5A80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6" name="Freeform 16">
              <a:extLst>
                <a:ext uri="{FF2B5EF4-FFF2-40B4-BE49-F238E27FC236}">
                  <a16:creationId xmlns:a16="http://schemas.microsoft.com/office/drawing/2014/main" id="{3E9745C1-8772-46FF-B953-D82B90542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981"/>
              <a:ext cx="417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7" name="Freeform 17">
              <a:extLst>
                <a:ext uri="{FF2B5EF4-FFF2-40B4-BE49-F238E27FC236}">
                  <a16:creationId xmlns:a16="http://schemas.microsoft.com/office/drawing/2014/main" id="{3B18F1F7-0AD9-4180-863B-05EF90A33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981"/>
              <a:ext cx="417" cy="114"/>
            </a:xfrm>
            <a:custGeom>
              <a:avLst/>
              <a:gdLst>
                <a:gd name="T0" fmla="*/ 0 w 984"/>
                <a:gd name="T1" fmla="*/ 1 h 126"/>
                <a:gd name="T2" fmla="*/ 0 w 984"/>
                <a:gd name="T3" fmla="*/ 0 h 126"/>
                <a:gd name="T4" fmla="*/ 0 w 984"/>
                <a:gd name="T5" fmla="*/ 0 h 126"/>
                <a:gd name="T6" fmla="*/ 0 w 984"/>
                <a:gd name="T7" fmla="*/ 1 h 126"/>
                <a:gd name="T8" fmla="*/ 0 w 984"/>
                <a:gd name="T9" fmla="*/ 1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4"/>
                <a:gd name="T16" fmla="*/ 0 h 126"/>
                <a:gd name="T17" fmla="*/ 984 w 984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4" h="126">
                  <a:moveTo>
                    <a:pt x="752" y="126"/>
                  </a:moveTo>
                  <a:lnTo>
                    <a:pt x="984" y="0"/>
                  </a:lnTo>
                  <a:lnTo>
                    <a:pt x="233" y="0"/>
                  </a:lnTo>
                  <a:lnTo>
                    <a:pt x="0" y="126"/>
                  </a:lnTo>
                  <a:lnTo>
                    <a:pt x="752" y="126"/>
                  </a:lnTo>
                  <a:close/>
                </a:path>
              </a:pathLst>
            </a:custGeom>
            <a:solidFill>
              <a:srgbClr val="00B4FF"/>
            </a:solidFill>
            <a:ln w="4680" cap="flat">
              <a:solidFill>
                <a:srgbClr val="AAE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8" name="Freeform 18">
              <a:extLst>
                <a:ext uri="{FF2B5EF4-FFF2-40B4-BE49-F238E27FC236}">
                  <a16:creationId xmlns:a16="http://schemas.microsoft.com/office/drawing/2014/main" id="{9291D7A3-4776-4406-9758-9975A2F4C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038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9" name="Freeform 19">
              <a:extLst>
                <a:ext uri="{FF2B5EF4-FFF2-40B4-BE49-F238E27FC236}">
                  <a16:creationId xmlns:a16="http://schemas.microsoft.com/office/drawing/2014/main" id="{D30EA9BB-7285-470E-B33B-306A4E164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038"/>
              <a:ext cx="130" cy="32"/>
            </a:xfrm>
            <a:custGeom>
              <a:avLst/>
              <a:gdLst>
                <a:gd name="T0" fmla="*/ 0 w 321"/>
                <a:gd name="T1" fmla="*/ 0 h 43"/>
                <a:gd name="T2" fmla="*/ 0 w 321"/>
                <a:gd name="T3" fmla="*/ 0 h 43"/>
                <a:gd name="T4" fmla="*/ 0 w 321"/>
                <a:gd name="T5" fmla="*/ 0 h 43"/>
                <a:gd name="T6" fmla="*/ 0 w 321"/>
                <a:gd name="T7" fmla="*/ 0 h 43"/>
                <a:gd name="T8" fmla="*/ 0 w 321"/>
                <a:gd name="T9" fmla="*/ 0 h 43"/>
                <a:gd name="T10" fmla="*/ 0 w 321"/>
                <a:gd name="T11" fmla="*/ 0 h 43"/>
                <a:gd name="T12" fmla="*/ 0 w 321"/>
                <a:gd name="T13" fmla="*/ 0 h 43"/>
                <a:gd name="T14" fmla="*/ 0 w 321"/>
                <a:gd name="T15" fmla="*/ 0 h 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3"/>
                <a:gd name="T26" fmla="*/ 321 w 321"/>
                <a:gd name="T27" fmla="*/ 43 h 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3">
                  <a:moveTo>
                    <a:pt x="27" y="8"/>
                  </a:moveTo>
                  <a:lnTo>
                    <a:pt x="0" y="23"/>
                  </a:lnTo>
                  <a:lnTo>
                    <a:pt x="191" y="23"/>
                  </a:lnTo>
                  <a:lnTo>
                    <a:pt x="164" y="43"/>
                  </a:lnTo>
                  <a:lnTo>
                    <a:pt x="321" y="20"/>
                  </a:lnTo>
                  <a:lnTo>
                    <a:pt x="239" y="0"/>
                  </a:lnTo>
                  <a:lnTo>
                    <a:pt x="219" y="8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0" name="Freeform 20">
              <a:extLst>
                <a:ext uri="{FF2B5EF4-FFF2-40B4-BE49-F238E27FC236}">
                  <a16:creationId xmlns:a16="http://schemas.microsoft.com/office/drawing/2014/main" id="{02FD55DB-78C0-459C-98B0-FD41CF950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985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1" name="Freeform 21">
              <a:extLst>
                <a:ext uri="{FF2B5EF4-FFF2-40B4-BE49-F238E27FC236}">
                  <a16:creationId xmlns:a16="http://schemas.microsoft.com/office/drawing/2014/main" id="{58EED07D-5322-49CE-9465-092F3C308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985"/>
              <a:ext cx="130" cy="36"/>
            </a:xfrm>
            <a:custGeom>
              <a:avLst/>
              <a:gdLst>
                <a:gd name="T0" fmla="*/ 0 w 321"/>
                <a:gd name="T1" fmla="*/ 1 h 45"/>
                <a:gd name="T2" fmla="*/ 0 w 321"/>
                <a:gd name="T3" fmla="*/ 1 h 45"/>
                <a:gd name="T4" fmla="*/ 0 w 321"/>
                <a:gd name="T5" fmla="*/ 1 h 45"/>
                <a:gd name="T6" fmla="*/ 0 w 321"/>
                <a:gd name="T7" fmla="*/ 1 h 45"/>
                <a:gd name="T8" fmla="*/ 0 w 321"/>
                <a:gd name="T9" fmla="*/ 1 h 45"/>
                <a:gd name="T10" fmla="*/ 0 w 321"/>
                <a:gd name="T11" fmla="*/ 0 h 45"/>
                <a:gd name="T12" fmla="*/ 0 w 321"/>
                <a:gd name="T13" fmla="*/ 1 h 45"/>
                <a:gd name="T14" fmla="*/ 0 w 321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5"/>
                <a:gd name="T26" fmla="*/ 321 w 321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5">
                  <a:moveTo>
                    <a:pt x="28" y="11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5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2" name="Freeform 22">
              <a:extLst>
                <a:ext uri="{FF2B5EF4-FFF2-40B4-BE49-F238E27FC236}">
                  <a16:creationId xmlns:a16="http://schemas.microsoft.com/office/drawing/2014/main" id="{A581342A-9ED7-4CDF-878C-BD277D6C8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051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3" name="Freeform 23">
              <a:extLst>
                <a:ext uri="{FF2B5EF4-FFF2-40B4-BE49-F238E27FC236}">
                  <a16:creationId xmlns:a16="http://schemas.microsoft.com/office/drawing/2014/main" id="{F27CFB9E-8C48-4825-9A1A-26962F885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051"/>
              <a:ext cx="130" cy="32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0 h 42"/>
                <a:gd name="T8" fmla="*/ 0 w 322"/>
                <a:gd name="T9" fmla="*/ 1 h 42"/>
                <a:gd name="T10" fmla="*/ 0 w 322"/>
                <a:gd name="T11" fmla="*/ 1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95" y="34"/>
                  </a:moveTo>
                  <a:lnTo>
                    <a:pt x="322" y="20"/>
                  </a:lnTo>
                  <a:lnTo>
                    <a:pt x="124" y="20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3" y="42"/>
                  </a:lnTo>
                  <a:lnTo>
                    <a:pt x="96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4" name="Freeform 24">
              <a:extLst>
                <a:ext uri="{FF2B5EF4-FFF2-40B4-BE49-F238E27FC236}">
                  <a16:creationId xmlns:a16="http://schemas.microsoft.com/office/drawing/2014/main" id="{1C5C3637-7E45-4FC0-8216-BD8EC61CA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1000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5" name="Freeform 25">
              <a:extLst>
                <a:ext uri="{FF2B5EF4-FFF2-40B4-BE49-F238E27FC236}">
                  <a16:creationId xmlns:a16="http://schemas.microsoft.com/office/drawing/2014/main" id="{48697E53-25E6-48F2-A655-35DFC1E76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1000"/>
              <a:ext cx="130" cy="36"/>
            </a:xfrm>
            <a:custGeom>
              <a:avLst/>
              <a:gdLst>
                <a:gd name="T0" fmla="*/ 0 w 322"/>
                <a:gd name="T1" fmla="*/ 1 h 45"/>
                <a:gd name="T2" fmla="*/ 0 w 322"/>
                <a:gd name="T3" fmla="*/ 1 h 45"/>
                <a:gd name="T4" fmla="*/ 0 w 322"/>
                <a:gd name="T5" fmla="*/ 1 h 45"/>
                <a:gd name="T6" fmla="*/ 0 w 322"/>
                <a:gd name="T7" fmla="*/ 0 h 45"/>
                <a:gd name="T8" fmla="*/ 0 w 322"/>
                <a:gd name="T9" fmla="*/ 1 h 45"/>
                <a:gd name="T10" fmla="*/ 0 w 322"/>
                <a:gd name="T11" fmla="*/ 1 h 45"/>
                <a:gd name="T12" fmla="*/ 0 w 322"/>
                <a:gd name="T13" fmla="*/ 1 h 45"/>
                <a:gd name="T14" fmla="*/ 0 w 322"/>
                <a:gd name="T15" fmla="*/ 1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5"/>
                <a:gd name="T26" fmla="*/ 322 w 32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5">
                  <a:moveTo>
                    <a:pt x="295" y="34"/>
                  </a:moveTo>
                  <a:lnTo>
                    <a:pt x="322" y="18"/>
                  </a:lnTo>
                  <a:lnTo>
                    <a:pt x="130" y="18"/>
                  </a:lnTo>
                  <a:lnTo>
                    <a:pt x="165" y="0"/>
                  </a:lnTo>
                  <a:lnTo>
                    <a:pt x="0" y="26"/>
                  </a:lnTo>
                  <a:lnTo>
                    <a:pt x="89" y="45"/>
                  </a:lnTo>
                  <a:lnTo>
                    <a:pt x="103" y="34"/>
                  </a:lnTo>
                  <a:lnTo>
                    <a:pt x="2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6" name="Freeform 26">
              <a:extLst>
                <a:ext uri="{FF2B5EF4-FFF2-40B4-BE49-F238E27FC236}">
                  <a16:creationId xmlns:a16="http://schemas.microsoft.com/office/drawing/2014/main" id="{DF5E7E85-55A6-4CC0-B59B-E0D340C71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1039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7" name="Freeform 27">
              <a:extLst>
                <a:ext uri="{FF2B5EF4-FFF2-40B4-BE49-F238E27FC236}">
                  <a16:creationId xmlns:a16="http://schemas.microsoft.com/office/drawing/2014/main" id="{AEC76EB8-19FE-4BBA-9FBD-0BDE1E065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1039"/>
              <a:ext cx="130" cy="34"/>
            </a:xfrm>
            <a:custGeom>
              <a:avLst/>
              <a:gdLst>
                <a:gd name="T0" fmla="*/ 0 w 322"/>
                <a:gd name="T1" fmla="*/ 1 h 42"/>
                <a:gd name="T2" fmla="*/ 0 w 322"/>
                <a:gd name="T3" fmla="*/ 1 h 42"/>
                <a:gd name="T4" fmla="*/ 0 w 322"/>
                <a:gd name="T5" fmla="*/ 1 h 42"/>
                <a:gd name="T6" fmla="*/ 0 w 322"/>
                <a:gd name="T7" fmla="*/ 1 h 42"/>
                <a:gd name="T8" fmla="*/ 0 w 322"/>
                <a:gd name="T9" fmla="*/ 1 h 42"/>
                <a:gd name="T10" fmla="*/ 0 w 322"/>
                <a:gd name="T11" fmla="*/ 0 h 42"/>
                <a:gd name="T12" fmla="*/ 0 w 322"/>
                <a:gd name="T13" fmla="*/ 1 h 42"/>
                <a:gd name="T14" fmla="*/ 0 w 322"/>
                <a:gd name="T15" fmla="*/ 1 h 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2"/>
                <a:gd name="T26" fmla="*/ 322 w 322"/>
                <a:gd name="T27" fmla="*/ 42 h 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2">
                  <a:moveTo>
                    <a:pt x="28" y="8"/>
                  </a:moveTo>
                  <a:lnTo>
                    <a:pt x="0" y="23"/>
                  </a:lnTo>
                  <a:lnTo>
                    <a:pt x="192" y="23"/>
                  </a:lnTo>
                  <a:lnTo>
                    <a:pt x="165" y="42"/>
                  </a:lnTo>
                  <a:lnTo>
                    <a:pt x="322" y="19"/>
                  </a:lnTo>
                  <a:lnTo>
                    <a:pt x="240" y="0"/>
                  </a:lnTo>
                  <a:lnTo>
                    <a:pt x="219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8" name="Freeform 28">
              <a:extLst>
                <a:ext uri="{FF2B5EF4-FFF2-40B4-BE49-F238E27FC236}">
                  <a16:creationId xmlns:a16="http://schemas.microsoft.com/office/drawing/2014/main" id="{7019B63C-E12F-4619-A207-56CE058B4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989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9" name="Freeform 29">
              <a:extLst>
                <a:ext uri="{FF2B5EF4-FFF2-40B4-BE49-F238E27FC236}">
                  <a16:creationId xmlns:a16="http://schemas.microsoft.com/office/drawing/2014/main" id="{EA4C6F04-56E8-44E6-AED6-7514AFBA6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989"/>
              <a:ext cx="129" cy="36"/>
            </a:xfrm>
            <a:custGeom>
              <a:avLst/>
              <a:gdLst>
                <a:gd name="T0" fmla="*/ 0 w 321"/>
                <a:gd name="T1" fmla="*/ 1 h 46"/>
                <a:gd name="T2" fmla="*/ 0 w 321"/>
                <a:gd name="T3" fmla="*/ 1 h 46"/>
                <a:gd name="T4" fmla="*/ 0 w 321"/>
                <a:gd name="T5" fmla="*/ 1 h 46"/>
                <a:gd name="T6" fmla="*/ 0 w 321"/>
                <a:gd name="T7" fmla="*/ 1 h 46"/>
                <a:gd name="T8" fmla="*/ 0 w 321"/>
                <a:gd name="T9" fmla="*/ 1 h 46"/>
                <a:gd name="T10" fmla="*/ 0 w 321"/>
                <a:gd name="T11" fmla="*/ 0 h 46"/>
                <a:gd name="T12" fmla="*/ 0 w 321"/>
                <a:gd name="T13" fmla="*/ 1 h 46"/>
                <a:gd name="T14" fmla="*/ 0 w 321"/>
                <a:gd name="T15" fmla="*/ 1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1"/>
                <a:gd name="T25" fmla="*/ 0 h 46"/>
                <a:gd name="T26" fmla="*/ 321 w 321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1" h="46">
                  <a:moveTo>
                    <a:pt x="28" y="12"/>
                  </a:moveTo>
                  <a:lnTo>
                    <a:pt x="0" y="27"/>
                  </a:lnTo>
                  <a:lnTo>
                    <a:pt x="192" y="27"/>
                  </a:lnTo>
                  <a:lnTo>
                    <a:pt x="158" y="46"/>
                  </a:lnTo>
                  <a:lnTo>
                    <a:pt x="321" y="19"/>
                  </a:lnTo>
                  <a:lnTo>
                    <a:pt x="233" y="0"/>
                  </a:lnTo>
                  <a:lnTo>
                    <a:pt x="219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0" name="Freeform 30">
              <a:extLst>
                <a:ext uri="{FF2B5EF4-FFF2-40B4-BE49-F238E27FC236}">
                  <a16:creationId xmlns:a16="http://schemas.microsoft.com/office/drawing/2014/main" id="{40C0723A-123A-4D18-982B-D0162AB50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1055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1" name="Freeform 31">
              <a:extLst>
                <a:ext uri="{FF2B5EF4-FFF2-40B4-BE49-F238E27FC236}">
                  <a16:creationId xmlns:a16="http://schemas.microsoft.com/office/drawing/2014/main" id="{0C180F23-5114-4288-B1B8-86180C22D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1055"/>
              <a:ext cx="129" cy="32"/>
            </a:xfrm>
            <a:custGeom>
              <a:avLst/>
              <a:gdLst>
                <a:gd name="T0" fmla="*/ 0 w 322"/>
                <a:gd name="T1" fmla="*/ 1 h 41"/>
                <a:gd name="T2" fmla="*/ 0 w 322"/>
                <a:gd name="T3" fmla="*/ 1 h 41"/>
                <a:gd name="T4" fmla="*/ 0 w 322"/>
                <a:gd name="T5" fmla="*/ 1 h 41"/>
                <a:gd name="T6" fmla="*/ 0 w 322"/>
                <a:gd name="T7" fmla="*/ 0 h 41"/>
                <a:gd name="T8" fmla="*/ 0 w 322"/>
                <a:gd name="T9" fmla="*/ 1 h 41"/>
                <a:gd name="T10" fmla="*/ 0 w 322"/>
                <a:gd name="T11" fmla="*/ 1 h 41"/>
                <a:gd name="T12" fmla="*/ 0 w 322"/>
                <a:gd name="T13" fmla="*/ 1 h 41"/>
                <a:gd name="T14" fmla="*/ 0 w 322"/>
                <a:gd name="T15" fmla="*/ 1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1"/>
                <a:gd name="T26" fmla="*/ 322 w 3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1">
                  <a:moveTo>
                    <a:pt x="294" y="33"/>
                  </a:moveTo>
                  <a:lnTo>
                    <a:pt x="322" y="18"/>
                  </a:lnTo>
                  <a:lnTo>
                    <a:pt x="123" y="18"/>
                  </a:lnTo>
                  <a:lnTo>
                    <a:pt x="158" y="0"/>
                  </a:lnTo>
                  <a:lnTo>
                    <a:pt x="0" y="23"/>
                  </a:lnTo>
                  <a:lnTo>
                    <a:pt x="82" y="41"/>
                  </a:lnTo>
                  <a:lnTo>
                    <a:pt x="96" y="33"/>
                  </a:lnTo>
                  <a:lnTo>
                    <a:pt x="29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2" name="Freeform 32">
              <a:extLst>
                <a:ext uri="{FF2B5EF4-FFF2-40B4-BE49-F238E27FC236}">
                  <a16:creationId xmlns:a16="http://schemas.microsoft.com/office/drawing/2014/main" id="{3CAC46EA-7D7D-4007-883D-6A6A51F21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1004"/>
              <a:ext cx="130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3" name="Freeform 33">
              <a:extLst>
                <a:ext uri="{FF2B5EF4-FFF2-40B4-BE49-F238E27FC236}">
                  <a16:creationId xmlns:a16="http://schemas.microsoft.com/office/drawing/2014/main" id="{01BB87B3-7160-4B52-8BBF-9CB252A58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1004"/>
              <a:ext cx="130" cy="34"/>
            </a:xfrm>
            <a:custGeom>
              <a:avLst/>
              <a:gdLst>
                <a:gd name="T0" fmla="*/ 0 w 322"/>
                <a:gd name="T1" fmla="*/ 0 h 46"/>
                <a:gd name="T2" fmla="*/ 0 w 322"/>
                <a:gd name="T3" fmla="*/ 0 h 46"/>
                <a:gd name="T4" fmla="*/ 0 w 322"/>
                <a:gd name="T5" fmla="*/ 0 h 46"/>
                <a:gd name="T6" fmla="*/ 0 w 322"/>
                <a:gd name="T7" fmla="*/ 0 h 46"/>
                <a:gd name="T8" fmla="*/ 0 w 322"/>
                <a:gd name="T9" fmla="*/ 0 h 46"/>
                <a:gd name="T10" fmla="*/ 0 w 322"/>
                <a:gd name="T11" fmla="*/ 0 h 46"/>
                <a:gd name="T12" fmla="*/ 0 w 322"/>
                <a:gd name="T13" fmla="*/ 0 h 46"/>
                <a:gd name="T14" fmla="*/ 0 w 322"/>
                <a:gd name="T15" fmla="*/ 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2"/>
                <a:gd name="T25" fmla="*/ 0 h 46"/>
                <a:gd name="T26" fmla="*/ 322 w 322"/>
                <a:gd name="T27" fmla="*/ 46 h 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2" h="46">
                  <a:moveTo>
                    <a:pt x="294" y="34"/>
                  </a:moveTo>
                  <a:lnTo>
                    <a:pt x="322" y="20"/>
                  </a:lnTo>
                  <a:lnTo>
                    <a:pt x="130" y="20"/>
                  </a:lnTo>
                  <a:lnTo>
                    <a:pt x="164" y="0"/>
                  </a:lnTo>
                  <a:lnTo>
                    <a:pt x="0" y="26"/>
                  </a:lnTo>
                  <a:lnTo>
                    <a:pt x="89" y="46"/>
                  </a:lnTo>
                  <a:lnTo>
                    <a:pt x="103" y="34"/>
                  </a:lnTo>
                  <a:lnTo>
                    <a:pt x="29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01" name="Text Box 34">
            <a:extLst>
              <a:ext uri="{FF2B5EF4-FFF2-40B4-BE49-F238E27FC236}">
                <a16:creationId xmlns:a16="http://schemas.microsoft.com/office/drawing/2014/main" id="{446B0CDA-F194-4252-B8F8-FFB91B073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" y="2781300"/>
            <a:ext cx="30956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IP Address </a:t>
            </a:r>
            <a:r>
              <a:rPr lang="en-US" altLang="lt-LT" sz="1800" b="1" u="sng"/>
              <a:t>193.219.71.83</a:t>
            </a:r>
            <a:r>
              <a:rPr lang="en-US" altLang="lt-LT" sz="1800" b="1"/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Netmask    </a:t>
            </a:r>
            <a:r>
              <a:rPr lang="en-US" altLang="lt-LT" sz="1800" b="1" u="sng"/>
              <a:t>255.255.255.240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Gateway    </a:t>
            </a:r>
            <a:r>
              <a:rPr lang="en-US" altLang="lt-LT" sz="1800" b="1" u="sng"/>
              <a:t>193.219.71.94</a:t>
            </a:r>
          </a:p>
        </p:txBody>
      </p:sp>
      <p:sp>
        <p:nvSpPr>
          <p:cNvPr id="85002" name="Text Box 35">
            <a:extLst>
              <a:ext uri="{FF2B5EF4-FFF2-40B4-BE49-F238E27FC236}">
                <a16:creationId xmlns:a16="http://schemas.microsoft.com/office/drawing/2014/main" id="{08B630F4-9858-4E19-BD4F-8874967FB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2205038"/>
            <a:ext cx="333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X</a:t>
            </a:r>
          </a:p>
        </p:txBody>
      </p:sp>
      <p:grpSp>
        <p:nvGrpSpPr>
          <p:cNvPr id="85003" name="Group 36">
            <a:extLst>
              <a:ext uri="{FF2B5EF4-FFF2-40B4-BE49-F238E27FC236}">
                <a16:creationId xmlns:a16="http://schemas.microsoft.com/office/drawing/2014/main" id="{74D927B1-B12D-49AB-8F15-978C480F2CF3}"/>
              </a:ext>
            </a:extLst>
          </p:cNvPr>
          <p:cNvGrpSpPr>
            <a:grpSpLocks/>
          </p:cNvGrpSpPr>
          <p:nvPr/>
        </p:nvGrpSpPr>
        <p:grpSpPr bwMode="auto">
          <a:xfrm>
            <a:off x="2065338" y="1144588"/>
            <a:ext cx="846137" cy="350837"/>
            <a:chOff x="1301" y="721"/>
            <a:chExt cx="533" cy="221"/>
          </a:xfrm>
        </p:grpSpPr>
        <p:sp>
          <p:nvSpPr>
            <p:cNvPr id="85010" name="Oval 37">
              <a:extLst>
                <a:ext uri="{FF2B5EF4-FFF2-40B4-BE49-F238E27FC236}">
                  <a16:creationId xmlns:a16="http://schemas.microsoft.com/office/drawing/2014/main" id="{313D06CE-06DB-482F-A403-3F522A0A7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819"/>
              <a:ext cx="520" cy="123"/>
            </a:xfrm>
            <a:prstGeom prst="ellipse">
              <a:avLst/>
            </a:prstGeom>
            <a:solidFill>
              <a:srgbClr val="0078AA"/>
            </a:solidFill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85011" name="Rectangle 38">
              <a:extLst>
                <a:ext uri="{FF2B5EF4-FFF2-40B4-BE49-F238E27FC236}">
                  <a16:creationId xmlns:a16="http://schemas.microsoft.com/office/drawing/2014/main" id="{C074E9A7-2AC4-4A29-AAFD-001BFEA7A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790"/>
              <a:ext cx="525" cy="90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85012" name="Rectangle 39">
              <a:extLst>
                <a:ext uri="{FF2B5EF4-FFF2-40B4-BE49-F238E27FC236}">
                  <a16:creationId xmlns:a16="http://schemas.microsoft.com/office/drawing/2014/main" id="{CF5AC00D-C08D-4C2C-863F-16BCB97A0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790"/>
              <a:ext cx="525" cy="90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85013" name="Oval 40">
              <a:extLst>
                <a:ext uri="{FF2B5EF4-FFF2-40B4-BE49-F238E27FC236}">
                  <a16:creationId xmlns:a16="http://schemas.microsoft.com/office/drawing/2014/main" id="{889C84B1-2749-48FB-B3A3-F746FCE6D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721"/>
              <a:ext cx="520" cy="123"/>
            </a:xfrm>
            <a:prstGeom prst="ellipse">
              <a:avLst/>
            </a:prstGeom>
            <a:solidFill>
              <a:srgbClr val="00B4FF"/>
            </a:solidFill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lt-LT" altLang="en-US"/>
            </a:p>
          </p:txBody>
        </p:sp>
        <p:sp>
          <p:nvSpPr>
            <p:cNvPr id="85014" name="Freeform 41">
              <a:extLst>
                <a:ext uri="{FF2B5EF4-FFF2-40B4-BE49-F238E27FC236}">
                  <a16:creationId xmlns:a16="http://schemas.microsoft.com/office/drawing/2014/main" id="{6C2E74C3-EFBE-4631-A8E3-B9DD1073E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739"/>
              <a:ext cx="166" cy="36"/>
            </a:xfrm>
            <a:custGeom>
              <a:avLst/>
              <a:gdLst>
                <a:gd name="T0" fmla="*/ 0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1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0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53"/>
                  </a:moveTo>
                  <a:lnTo>
                    <a:pt x="45" y="68"/>
                  </a:lnTo>
                  <a:lnTo>
                    <a:pt x="157" y="23"/>
                  </a:lnTo>
                  <a:lnTo>
                    <a:pt x="206" y="37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2" y="1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5" name="Freeform 42">
              <a:extLst>
                <a:ext uri="{FF2B5EF4-FFF2-40B4-BE49-F238E27FC236}">
                  <a16:creationId xmlns:a16="http://schemas.microsoft.com/office/drawing/2014/main" id="{8299C509-DAA1-4D39-9909-1F9D5F043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739"/>
              <a:ext cx="166" cy="36"/>
            </a:xfrm>
            <a:custGeom>
              <a:avLst/>
              <a:gdLst>
                <a:gd name="T0" fmla="*/ 0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1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0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53"/>
                  </a:moveTo>
                  <a:lnTo>
                    <a:pt x="45" y="68"/>
                  </a:lnTo>
                  <a:lnTo>
                    <a:pt x="157" y="23"/>
                  </a:lnTo>
                  <a:lnTo>
                    <a:pt x="206" y="37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2" y="1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6" name="Freeform 43">
              <a:extLst>
                <a:ext uri="{FF2B5EF4-FFF2-40B4-BE49-F238E27FC236}">
                  <a16:creationId xmlns:a16="http://schemas.microsoft.com/office/drawing/2014/main" id="{B69A9DBE-8797-4CCB-802E-FA2353AEC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790"/>
              <a:ext cx="165" cy="38"/>
            </a:xfrm>
            <a:custGeom>
              <a:avLst/>
              <a:gdLst>
                <a:gd name="T0" fmla="*/ 1 w 206"/>
                <a:gd name="T1" fmla="*/ 1 h 73"/>
                <a:gd name="T2" fmla="*/ 1 w 206"/>
                <a:gd name="T3" fmla="*/ 0 h 73"/>
                <a:gd name="T4" fmla="*/ 1 w 206"/>
                <a:gd name="T5" fmla="*/ 1 h 73"/>
                <a:gd name="T6" fmla="*/ 0 w 206"/>
                <a:gd name="T7" fmla="*/ 1 h 73"/>
                <a:gd name="T8" fmla="*/ 1 w 206"/>
                <a:gd name="T9" fmla="*/ 1 h 73"/>
                <a:gd name="T10" fmla="*/ 1 w 206"/>
                <a:gd name="T11" fmla="*/ 1 h 73"/>
                <a:gd name="T12" fmla="*/ 1 w 206"/>
                <a:gd name="T13" fmla="*/ 1 h 73"/>
                <a:gd name="T14" fmla="*/ 1 w 206"/>
                <a:gd name="T15" fmla="*/ 1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73"/>
                <a:gd name="T26" fmla="*/ 206 w 206"/>
                <a:gd name="T27" fmla="*/ 73 h 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73">
                  <a:moveTo>
                    <a:pt x="206" y="14"/>
                  </a:moveTo>
                  <a:lnTo>
                    <a:pt x="161" y="0"/>
                  </a:lnTo>
                  <a:lnTo>
                    <a:pt x="54" y="45"/>
                  </a:lnTo>
                  <a:lnTo>
                    <a:pt x="0" y="30"/>
                  </a:lnTo>
                  <a:lnTo>
                    <a:pt x="26" y="73"/>
                  </a:lnTo>
                  <a:lnTo>
                    <a:pt x="161" y="73"/>
                  </a:lnTo>
                  <a:lnTo>
                    <a:pt x="103" y="57"/>
                  </a:lnTo>
                  <a:lnTo>
                    <a:pt x="20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7" name="Freeform 44">
              <a:extLst>
                <a:ext uri="{FF2B5EF4-FFF2-40B4-BE49-F238E27FC236}">
                  <a16:creationId xmlns:a16="http://schemas.microsoft.com/office/drawing/2014/main" id="{C2AA85BE-E818-42A1-BD18-1F57B8DE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790"/>
              <a:ext cx="165" cy="38"/>
            </a:xfrm>
            <a:custGeom>
              <a:avLst/>
              <a:gdLst>
                <a:gd name="T0" fmla="*/ 1 w 206"/>
                <a:gd name="T1" fmla="*/ 1 h 73"/>
                <a:gd name="T2" fmla="*/ 1 w 206"/>
                <a:gd name="T3" fmla="*/ 0 h 73"/>
                <a:gd name="T4" fmla="*/ 1 w 206"/>
                <a:gd name="T5" fmla="*/ 1 h 73"/>
                <a:gd name="T6" fmla="*/ 0 w 206"/>
                <a:gd name="T7" fmla="*/ 1 h 73"/>
                <a:gd name="T8" fmla="*/ 1 w 206"/>
                <a:gd name="T9" fmla="*/ 1 h 73"/>
                <a:gd name="T10" fmla="*/ 1 w 206"/>
                <a:gd name="T11" fmla="*/ 1 h 73"/>
                <a:gd name="T12" fmla="*/ 1 w 206"/>
                <a:gd name="T13" fmla="*/ 1 h 73"/>
                <a:gd name="T14" fmla="*/ 1 w 206"/>
                <a:gd name="T15" fmla="*/ 1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73"/>
                <a:gd name="T26" fmla="*/ 206 w 206"/>
                <a:gd name="T27" fmla="*/ 73 h 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73">
                  <a:moveTo>
                    <a:pt x="206" y="14"/>
                  </a:moveTo>
                  <a:lnTo>
                    <a:pt x="161" y="0"/>
                  </a:lnTo>
                  <a:lnTo>
                    <a:pt x="54" y="45"/>
                  </a:lnTo>
                  <a:lnTo>
                    <a:pt x="0" y="30"/>
                  </a:lnTo>
                  <a:lnTo>
                    <a:pt x="26" y="73"/>
                  </a:lnTo>
                  <a:lnTo>
                    <a:pt x="161" y="73"/>
                  </a:lnTo>
                  <a:lnTo>
                    <a:pt x="103" y="57"/>
                  </a:lnTo>
                  <a:lnTo>
                    <a:pt x="20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8" name="Freeform 45">
              <a:extLst>
                <a:ext uri="{FF2B5EF4-FFF2-40B4-BE49-F238E27FC236}">
                  <a16:creationId xmlns:a16="http://schemas.microsoft.com/office/drawing/2014/main" id="{58CF3E4C-C1D7-4FB4-B876-ACB21CBE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738"/>
              <a:ext cx="166" cy="33"/>
            </a:xfrm>
            <a:custGeom>
              <a:avLst/>
              <a:gdLst>
                <a:gd name="T0" fmla="*/ 0 w 206"/>
                <a:gd name="T1" fmla="*/ 0 h 68"/>
                <a:gd name="T2" fmla="*/ 1 w 206"/>
                <a:gd name="T3" fmla="*/ 0 h 68"/>
                <a:gd name="T4" fmla="*/ 1 w 206"/>
                <a:gd name="T5" fmla="*/ 0 h 68"/>
                <a:gd name="T6" fmla="*/ 1 w 206"/>
                <a:gd name="T7" fmla="*/ 0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0 h 68"/>
                <a:gd name="T14" fmla="*/ 0 w 206"/>
                <a:gd name="T15" fmla="*/ 0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14"/>
                  </a:moveTo>
                  <a:lnTo>
                    <a:pt x="45" y="0"/>
                  </a:lnTo>
                  <a:lnTo>
                    <a:pt x="157" y="41"/>
                  </a:lnTo>
                  <a:lnTo>
                    <a:pt x="206" y="30"/>
                  </a:lnTo>
                  <a:lnTo>
                    <a:pt x="180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9" name="Freeform 46">
              <a:extLst>
                <a:ext uri="{FF2B5EF4-FFF2-40B4-BE49-F238E27FC236}">
                  <a16:creationId xmlns:a16="http://schemas.microsoft.com/office/drawing/2014/main" id="{2517E372-EA01-4632-A879-CA86B661D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738"/>
              <a:ext cx="166" cy="33"/>
            </a:xfrm>
            <a:custGeom>
              <a:avLst/>
              <a:gdLst>
                <a:gd name="T0" fmla="*/ 0 w 206"/>
                <a:gd name="T1" fmla="*/ 0 h 68"/>
                <a:gd name="T2" fmla="*/ 1 w 206"/>
                <a:gd name="T3" fmla="*/ 0 h 68"/>
                <a:gd name="T4" fmla="*/ 1 w 206"/>
                <a:gd name="T5" fmla="*/ 0 h 68"/>
                <a:gd name="T6" fmla="*/ 1 w 206"/>
                <a:gd name="T7" fmla="*/ 0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0 h 68"/>
                <a:gd name="T14" fmla="*/ 0 w 206"/>
                <a:gd name="T15" fmla="*/ 0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0" y="14"/>
                  </a:moveTo>
                  <a:lnTo>
                    <a:pt x="45" y="0"/>
                  </a:lnTo>
                  <a:lnTo>
                    <a:pt x="157" y="41"/>
                  </a:lnTo>
                  <a:lnTo>
                    <a:pt x="206" y="30"/>
                  </a:lnTo>
                  <a:lnTo>
                    <a:pt x="180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0" name="Freeform 47">
              <a:extLst>
                <a:ext uri="{FF2B5EF4-FFF2-40B4-BE49-F238E27FC236}">
                  <a16:creationId xmlns:a16="http://schemas.microsoft.com/office/drawing/2014/main" id="{A9E84D53-7787-4D77-A0CE-1419EA93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795"/>
              <a:ext cx="164" cy="35"/>
            </a:xfrm>
            <a:custGeom>
              <a:avLst/>
              <a:gdLst>
                <a:gd name="T0" fmla="*/ 1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0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1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206" y="53"/>
                  </a:moveTo>
                  <a:lnTo>
                    <a:pt x="162" y="68"/>
                  </a:lnTo>
                  <a:lnTo>
                    <a:pt x="53" y="22"/>
                  </a:lnTo>
                  <a:lnTo>
                    <a:pt x="0" y="37"/>
                  </a:lnTo>
                  <a:lnTo>
                    <a:pt x="27" y="0"/>
                  </a:lnTo>
                  <a:lnTo>
                    <a:pt x="162" y="0"/>
                  </a:lnTo>
                  <a:lnTo>
                    <a:pt x="104" y="10"/>
                  </a:lnTo>
                  <a:lnTo>
                    <a:pt x="20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1" name="Freeform 48">
              <a:extLst>
                <a:ext uri="{FF2B5EF4-FFF2-40B4-BE49-F238E27FC236}">
                  <a16:creationId xmlns:a16="http://schemas.microsoft.com/office/drawing/2014/main" id="{4483BFDB-4B0E-455F-ACC0-A9BC9DC56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795"/>
              <a:ext cx="164" cy="35"/>
            </a:xfrm>
            <a:custGeom>
              <a:avLst/>
              <a:gdLst>
                <a:gd name="T0" fmla="*/ 1 w 206"/>
                <a:gd name="T1" fmla="*/ 1 h 68"/>
                <a:gd name="T2" fmla="*/ 1 w 206"/>
                <a:gd name="T3" fmla="*/ 1 h 68"/>
                <a:gd name="T4" fmla="*/ 1 w 206"/>
                <a:gd name="T5" fmla="*/ 1 h 68"/>
                <a:gd name="T6" fmla="*/ 0 w 206"/>
                <a:gd name="T7" fmla="*/ 1 h 68"/>
                <a:gd name="T8" fmla="*/ 1 w 206"/>
                <a:gd name="T9" fmla="*/ 0 h 68"/>
                <a:gd name="T10" fmla="*/ 1 w 206"/>
                <a:gd name="T11" fmla="*/ 0 h 68"/>
                <a:gd name="T12" fmla="*/ 1 w 206"/>
                <a:gd name="T13" fmla="*/ 1 h 68"/>
                <a:gd name="T14" fmla="*/ 1 w 206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6"/>
                <a:gd name="T25" fmla="*/ 0 h 68"/>
                <a:gd name="T26" fmla="*/ 206 w 206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6" h="68">
                  <a:moveTo>
                    <a:pt x="206" y="53"/>
                  </a:moveTo>
                  <a:lnTo>
                    <a:pt x="162" y="68"/>
                  </a:lnTo>
                  <a:lnTo>
                    <a:pt x="53" y="22"/>
                  </a:lnTo>
                  <a:lnTo>
                    <a:pt x="0" y="37"/>
                  </a:lnTo>
                  <a:lnTo>
                    <a:pt x="27" y="0"/>
                  </a:lnTo>
                  <a:lnTo>
                    <a:pt x="162" y="0"/>
                  </a:lnTo>
                  <a:lnTo>
                    <a:pt x="104" y="10"/>
                  </a:lnTo>
                  <a:lnTo>
                    <a:pt x="206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2" name="Freeform 49">
              <a:extLst>
                <a:ext uri="{FF2B5EF4-FFF2-40B4-BE49-F238E27FC236}">
                  <a16:creationId xmlns:a16="http://schemas.microsoft.com/office/drawing/2014/main" id="{15A885DA-19AF-4647-A2BA-96766D88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742"/>
              <a:ext cx="165" cy="35"/>
            </a:xfrm>
            <a:custGeom>
              <a:avLst/>
              <a:gdLst>
                <a:gd name="T0" fmla="*/ 0 w 208"/>
                <a:gd name="T1" fmla="*/ 0 h 69"/>
                <a:gd name="T2" fmla="*/ 0 w 208"/>
                <a:gd name="T3" fmla="*/ 0 h 69"/>
                <a:gd name="T4" fmla="*/ 0 w 208"/>
                <a:gd name="T5" fmla="*/ 0 h 69"/>
                <a:gd name="T6" fmla="*/ 0 w 208"/>
                <a:gd name="T7" fmla="*/ 0 h 69"/>
                <a:gd name="T8" fmla="*/ 0 w 208"/>
                <a:gd name="T9" fmla="*/ 0 h 69"/>
                <a:gd name="T10" fmla="*/ 0 w 208"/>
                <a:gd name="T11" fmla="*/ 0 h 69"/>
                <a:gd name="T12" fmla="*/ 0 w 208"/>
                <a:gd name="T13" fmla="*/ 0 h 69"/>
                <a:gd name="T14" fmla="*/ 0 w 208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9"/>
                <a:gd name="T26" fmla="*/ 208 w 208"/>
                <a:gd name="T27" fmla="*/ 69 h 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9">
                  <a:moveTo>
                    <a:pt x="0" y="54"/>
                  </a:moveTo>
                  <a:lnTo>
                    <a:pt x="46" y="69"/>
                  </a:lnTo>
                  <a:lnTo>
                    <a:pt x="158" y="23"/>
                  </a:lnTo>
                  <a:lnTo>
                    <a:pt x="208" y="38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4" y="1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3" name="Freeform 50">
              <a:extLst>
                <a:ext uri="{FF2B5EF4-FFF2-40B4-BE49-F238E27FC236}">
                  <a16:creationId xmlns:a16="http://schemas.microsoft.com/office/drawing/2014/main" id="{45FE72DD-EEB7-4ED1-8DCE-CF0C96883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742"/>
              <a:ext cx="165" cy="35"/>
            </a:xfrm>
            <a:custGeom>
              <a:avLst/>
              <a:gdLst>
                <a:gd name="T0" fmla="*/ 0 w 208"/>
                <a:gd name="T1" fmla="*/ 0 h 69"/>
                <a:gd name="T2" fmla="*/ 0 w 208"/>
                <a:gd name="T3" fmla="*/ 0 h 69"/>
                <a:gd name="T4" fmla="*/ 0 w 208"/>
                <a:gd name="T5" fmla="*/ 0 h 69"/>
                <a:gd name="T6" fmla="*/ 0 w 208"/>
                <a:gd name="T7" fmla="*/ 0 h 69"/>
                <a:gd name="T8" fmla="*/ 0 w 208"/>
                <a:gd name="T9" fmla="*/ 0 h 69"/>
                <a:gd name="T10" fmla="*/ 0 w 208"/>
                <a:gd name="T11" fmla="*/ 0 h 69"/>
                <a:gd name="T12" fmla="*/ 0 w 208"/>
                <a:gd name="T13" fmla="*/ 0 h 69"/>
                <a:gd name="T14" fmla="*/ 0 w 208"/>
                <a:gd name="T15" fmla="*/ 0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9"/>
                <a:gd name="T26" fmla="*/ 208 w 208"/>
                <a:gd name="T27" fmla="*/ 69 h 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9">
                  <a:moveTo>
                    <a:pt x="0" y="54"/>
                  </a:moveTo>
                  <a:lnTo>
                    <a:pt x="46" y="69"/>
                  </a:lnTo>
                  <a:lnTo>
                    <a:pt x="158" y="23"/>
                  </a:lnTo>
                  <a:lnTo>
                    <a:pt x="208" y="38"/>
                  </a:lnTo>
                  <a:lnTo>
                    <a:pt x="180" y="0"/>
                  </a:lnTo>
                  <a:lnTo>
                    <a:pt x="49" y="0"/>
                  </a:lnTo>
                  <a:lnTo>
                    <a:pt x="104" y="1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4" name="Freeform 51">
              <a:extLst>
                <a:ext uri="{FF2B5EF4-FFF2-40B4-BE49-F238E27FC236}">
                  <a16:creationId xmlns:a16="http://schemas.microsoft.com/office/drawing/2014/main" id="{8F34F72E-A94A-47B7-9B53-B4C56503C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794"/>
              <a:ext cx="170" cy="36"/>
            </a:xfrm>
            <a:custGeom>
              <a:avLst/>
              <a:gdLst>
                <a:gd name="T0" fmla="*/ 1 w 207"/>
                <a:gd name="T1" fmla="*/ 0 h 72"/>
                <a:gd name="T2" fmla="*/ 1 w 207"/>
                <a:gd name="T3" fmla="*/ 0 h 72"/>
                <a:gd name="T4" fmla="*/ 1 w 207"/>
                <a:gd name="T5" fmla="*/ 0 h 72"/>
                <a:gd name="T6" fmla="*/ 0 w 207"/>
                <a:gd name="T7" fmla="*/ 0 h 72"/>
                <a:gd name="T8" fmla="*/ 1 w 207"/>
                <a:gd name="T9" fmla="*/ 0 h 72"/>
                <a:gd name="T10" fmla="*/ 1 w 207"/>
                <a:gd name="T11" fmla="*/ 0 h 72"/>
                <a:gd name="T12" fmla="*/ 1 w 207"/>
                <a:gd name="T13" fmla="*/ 0 h 72"/>
                <a:gd name="T14" fmla="*/ 1 w 207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7"/>
                <a:gd name="T25" fmla="*/ 0 h 72"/>
                <a:gd name="T26" fmla="*/ 207 w 207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7" h="72">
                  <a:moveTo>
                    <a:pt x="207" y="14"/>
                  </a:moveTo>
                  <a:lnTo>
                    <a:pt x="161" y="0"/>
                  </a:lnTo>
                  <a:lnTo>
                    <a:pt x="53" y="45"/>
                  </a:lnTo>
                  <a:lnTo>
                    <a:pt x="0" y="30"/>
                  </a:lnTo>
                  <a:lnTo>
                    <a:pt x="27" y="72"/>
                  </a:lnTo>
                  <a:lnTo>
                    <a:pt x="161" y="72"/>
                  </a:lnTo>
                  <a:lnTo>
                    <a:pt x="102" y="57"/>
                  </a:lnTo>
                  <a:lnTo>
                    <a:pt x="20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5" name="Freeform 52">
              <a:extLst>
                <a:ext uri="{FF2B5EF4-FFF2-40B4-BE49-F238E27FC236}">
                  <a16:creationId xmlns:a16="http://schemas.microsoft.com/office/drawing/2014/main" id="{0C658E84-90EF-4CA8-A808-C86E42805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794"/>
              <a:ext cx="170" cy="36"/>
            </a:xfrm>
            <a:custGeom>
              <a:avLst/>
              <a:gdLst>
                <a:gd name="T0" fmla="*/ 1 w 207"/>
                <a:gd name="T1" fmla="*/ 0 h 72"/>
                <a:gd name="T2" fmla="*/ 1 w 207"/>
                <a:gd name="T3" fmla="*/ 0 h 72"/>
                <a:gd name="T4" fmla="*/ 1 w 207"/>
                <a:gd name="T5" fmla="*/ 0 h 72"/>
                <a:gd name="T6" fmla="*/ 0 w 207"/>
                <a:gd name="T7" fmla="*/ 0 h 72"/>
                <a:gd name="T8" fmla="*/ 1 w 207"/>
                <a:gd name="T9" fmla="*/ 0 h 72"/>
                <a:gd name="T10" fmla="*/ 1 w 207"/>
                <a:gd name="T11" fmla="*/ 0 h 72"/>
                <a:gd name="T12" fmla="*/ 1 w 207"/>
                <a:gd name="T13" fmla="*/ 0 h 72"/>
                <a:gd name="T14" fmla="*/ 1 w 207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7"/>
                <a:gd name="T25" fmla="*/ 0 h 72"/>
                <a:gd name="T26" fmla="*/ 207 w 207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7" h="72">
                  <a:moveTo>
                    <a:pt x="207" y="14"/>
                  </a:moveTo>
                  <a:lnTo>
                    <a:pt x="161" y="0"/>
                  </a:lnTo>
                  <a:lnTo>
                    <a:pt x="53" y="45"/>
                  </a:lnTo>
                  <a:lnTo>
                    <a:pt x="0" y="30"/>
                  </a:lnTo>
                  <a:lnTo>
                    <a:pt x="27" y="72"/>
                  </a:lnTo>
                  <a:lnTo>
                    <a:pt x="161" y="72"/>
                  </a:lnTo>
                  <a:lnTo>
                    <a:pt x="102" y="57"/>
                  </a:lnTo>
                  <a:lnTo>
                    <a:pt x="20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6" name="Freeform 53">
              <a:extLst>
                <a:ext uri="{FF2B5EF4-FFF2-40B4-BE49-F238E27FC236}">
                  <a16:creationId xmlns:a16="http://schemas.microsoft.com/office/drawing/2014/main" id="{A634DD44-6596-4FFC-B4D2-528C36D4E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739"/>
              <a:ext cx="168" cy="36"/>
            </a:xfrm>
            <a:custGeom>
              <a:avLst/>
              <a:gdLst>
                <a:gd name="T0" fmla="*/ 0 w 205"/>
                <a:gd name="T1" fmla="*/ 1 h 68"/>
                <a:gd name="T2" fmla="*/ 1 w 205"/>
                <a:gd name="T3" fmla="*/ 0 h 68"/>
                <a:gd name="T4" fmla="*/ 1 w 205"/>
                <a:gd name="T5" fmla="*/ 1 h 68"/>
                <a:gd name="T6" fmla="*/ 1 w 205"/>
                <a:gd name="T7" fmla="*/ 1 h 68"/>
                <a:gd name="T8" fmla="*/ 1 w 205"/>
                <a:gd name="T9" fmla="*/ 1 h 68"/>
                <a:gd name="T10" fmla="*/ 1 w 205"/>
                <a:gd name="T11" fmla="*/ 1 h 68"/>
                <a:gd name="T12" fmla="*/ 1 w 205"/>
                <a:gd name="T13" fmla="*/ 1 h 68"/>
                <a:gd name="T14" fmla="*/ 0 w 205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5"/>
                <a:gd name="T25" fmla="*/ 0 h 68"/>
                <a:gd name="T26" fmla="*/ 205 w 205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5" h="68">
                  <a:moveTo>
                    <a:pt x="0" y="15"/>
                  </a:moveTo>
                  <a:lnTo>
                    <a:pt x="45" y="0"/>
                  </a:lnTo>
                  <a:lnTo>
                    <a:pt x="156" y="41"/>
                  </a:lnTo>
                  <a:lnTo>
                    <a:pt x="205" y="31"/>
                  </a:lnTo>
                  <a:lnTo>
                    <a:pt x="179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7" name="Freeform 54">
              <a:extLst>
                <a:ext uri="{FF2B5EF4-FFF2-40B4-BE49-F238E27FC236}">
                  <a16:creationId xmlns:a16="http://schemas.microsoft.com/office/drawing/2014/main" id="{CCDF88FE-974D-4D55-855E-E1AE72CEA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739"/>
              <a:ext cx="168" cy="36"/>
            </a:xfrm>
            <a:custGeom>
              <a:avLst/>
              <a:gdLst>
                <a:gd name="T0" fmla="*/ 0 w 205"/>
                <a:gd name="T1" fmla="*/ 1 h 68"/>
                <a:gd name="T2" fmla="*/ 1 w 205"/>
                <a:gd name="T3" fmla="*/ 0 h 68"/>
                <a:gd name="T4" fmla="*/ 1 w 205"/>
                <a:gd name="T5" fmla="*/ 1 h 68"/>
                <a:gd name="T6" fmla="*/ 1 w 205"/>
                <a:gd name="T7" fmla="*/ 1 h 68"/>
                <a:gd name="T8" fmla="*/ 1 w 205"/>
                <a:gd name="T9" fmla="*/ 1 h 68"/>
                <a:gd name="T10" fmla="*/ 1 w 205"/>
                <a:gd name="T11" fmla="*/ 1 h 68"/>
                <a:gd name="T12" fmla="*/ 1 w 205"/>
                <a:gd name="T13" fmla="*/ 1 h 68"/>
                <a:gd name="T14" fmla="*/ 0 w 205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5"/>
                <a:gd name="T25" fmla="*/ 0 h 68"/>
                <a:gd name="T26" fmla="*/ 205 w 205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5" h="68">
                  <a:moveTo>
                    <a:pt x="0" y="15"/>
                  </a:moveTo>
                  <a:lnTo>
                    <a:pt x="45" y="0"/>
                  </a:lnTo>
                  <a:lnTo>
                    <a:pt x="156" y="41"/>
                  </a:lnTo>
                  <a:lnTo>
                    <a:pt x="205" y="31"/>
                  </a:lnTo>
                  <a:lnTo>
                    <a:pt x="179" y="68"/>
                  </a:lnTo>
                  <a:lnTo>
                    <a:pt x="49" y="68"/>
                  </a:lnTo>
                  <a:lnTo>
                    <a:pt x="103" y="5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8" name="Freeform 55">
              <a:extLst>
                <a:ext uri="{FF2B5EF4-FFF2-40B4-BE49-F238E27FC236}">
                  <a16:creationId xmlns:a16="http://schemas.microsoft.com/office/drawing/2014/main" id="{4025D454-B212-4BF6-8599-82C0F2644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798"/>
              <a:ext cx="166" cy="35"/>
            </a:xfrm>
            <a:custGeom>
              <a:avLst/>
              <a:gdLst>
                <a:gd name="T0" fmla="*/ 0 w 208"/>
                <a:gd name="T1" fmla="*/ 1 h 68"/>
                <a:gd name="T2" fmla="*/ 0 w 208"/>
                <a:gd name="T3" fmla="*/ 1 h 68"/>
                <a:gd name="T4" fmla="*/ 0 w 208"/>
                <a:gd name="T5" fmla="*/ 1 h 68"/>
                <a:gd name="T6" fmla="*/ 0 w 208"/>
                <a:gd name="T7" fmla="*/ 1 h 68"/>
                <a:gd name="T8" fmla="*/ 0 w 208"/>
                <a:gd name="T9" fmla="*/ 0 h 68"/>
                <a:gd name="T10" fmla="*/ 0 w 208"/>
                <a:gd name="T11" fmla="*/ 0 h 68"/>
                <a:gd name="T12" fmla="*/ 0 w 208"/>
                <a:gd name="T13" fmla="*/ 1 h 68"/>
                <a:gd name="T14" fmla="*/ 0 w 208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8"/>
                <a:gd name="T26" fmla="*/ 208 w 208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8">
                  <a:moveTo>
                    <a:pt x="208" y="54"/>
                  </a:moveTo>
                  <a:lnTo>
                    <a:pt x="162" y="68"/>
                  </a:lnTo>
                  <a:lnTo>
                    <a:pt x="54" y="23"/>
                  </a:lnTo>
                  <a:lnTo>
                    <a:pt x="0" y="38"/>
                  </a:lnTo>
                  <a:lnTo>
                    <a:pt x="28" y="0"/>
                  </a:lnTo>
                  <a:lnTo>
                    <a:pt x="162" y="0"/>
                  </a:lnTo>
                  <a:lnTo>
                    <a:pt x="104" y="11"/>
                  </a:lnTo>
                  <a:lnTo>
                    <a:pt x="20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9" name="Freeform 56">
              <a:extLst>
                <a:ext uri="{FF2B5EF4-FFF2-40B4-BE49-F238E27FC236}">
                  <a16:creationId xmlns:a16="http://schemas.microsoft.com/office/drawing/2014/main" id="{F2373E7B-D042-41F0-980E-4BE413980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798"/>
              <a:ext cx="166" cy="35"/>
            </a:xfrm>
            <a:custGeom>
              <a:avLst/>
              <a:gdLst>
                <a:gd name="T0" fmla="*/ 0 w 208"/>
                <a:gd name="T1" fmla="*/ 1 h 68"/>
                <a:gd name="T2" fmla="*/ 0 w 208"/>
                <a:gd name="T3" fmla="*/ 1 h 68"/>
                <a:gd name="T4" fmla="*/ 0 w 208"/>
                <a:gd name="T5" fmla="*/ 1 h 68"/>
                <a:gd name="T6" fmla="*/ 0 w 208"/>
                <a:gd name="T7" fmla="*/ 1 h 68"/>
                <a:gd name="T8" fmla="*/ 0 w 208"/>
                <a:gd name="T9" fmla="*/ 0 h 68"/>
                <a:gd name="T10" fmla="*/ 0 w 208"/>
                <a:gd name="T11" fmla="*/ 0 h 68"/>
                <a:gd name="T12" fmla="*/ 0 w 208"/>
                <a:gd name="T13" fmla="*/ 1 h 68"/>
                <a:gd name="T14" fmla="*/ 0 w 208"/>
                <a:gd name="T15" fmla="*/ 1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68"/>
                <a:gd name="T26" fmla="*/ 208 w 208"/>
                <a:gd name="T27" fmla="*/ 68 h 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68">
                  <a:moveTo>
                    <a:pt x="208" y="54"/>
                  </a:moveTo>
                  <a:lnTo>
                    <a:pt x="162" y="68"/>
                  </a:lnTo>
                  <a:lnTo>
                    <a:pt x="54" y="23"/>
                  </a:lnTo>
                  <a:lnTo>
                    <a:pt x="0" y="38"/>
                  </a:lnTo>
                  <a:lnTo>
                    <a:pt x="28" y="0"/>
                  </a:lnTo>
                  <a:lnTo>
                    <a:pt x="162" y="0"/>
                  </a:lnTo>
                  <a:lnTo>
                    <a:pt x="104" y="11"/>
                  </a:lnTo>
                  <a:lnTo>
                    <a:pt x="20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0" name="Line 57">
              <a:extLst>
                <a:ext uri="{FF2B5EF4-FFF2-40B4-BE49-F238E27FC236}">
                  <a16:creationId xmlns:a16="http://schemas.microsoft.com/office/drawing/2014/main" id="{4EA58C0E-71DA-4943-AB7F-35184940B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788"/>
              <a:ext cx="0" cy="89"/>
            </a:xfrm>
            <a:prstGeom prst="line">
              <a:avLst/>
            </a:prstGeom>
            <a:noFill/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1" name="Line 58">
              <a:extLst>
                <a:ext uri="{FF2B5EF4-FFF2-40B4-BE49-F238E27FC236}">
                  <a16:creationId xmlns:a16="http://schemas.microsoft.com/office/drawing/2014/main" id="{E5D100A0-D8A3-4C9F-9BC1-E91D3C042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" y="788"/>
              <a:ext cx="0" cy="89"/>
            </a:xfrm>
            <a:prstGeom prst="line">
              <a:avLst/>
            </a:prstGeom>
            <a:noFill/>
            <a:ln w="3240">
              <a:solidFill>
                <a:srgbClr val="AAE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04" name="Line 59">
            <a:extLst>
              <a:ext uri="{FF2B5EF4-FFF2-40B4-BE49-F238E27FC236}">
                <a16:creationId xmlns:a16="http://schemas.microsoft.com/office/drawing/2014/main" id="{FF3F5F3F-5E0D-439A-93F1-16EF2CFC3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1938" y="1404938"/>
            <a:ext cx="1231900" cy="184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5" name="Text Box 60">
            <a:extLst>
              <a:ext uri="{FF2B5EF4-FFF2-40B4-BE49-F238E27FC236}">
                <a16:creationId xmlns:a16="http://schemas.microsoft.com/office/drawing/2014/main" id="{037FB0AA-9C87-4BCF-9F42-C678ED062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2297113"/>
            <a:ext cx="333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Y</a:t>
            </a:r>
          </a:p>
        </p:txBody>
      </p:sp>
      <p:sp>
        <p:nvSpPr>
          <p:cNvPr id="85006" name="Text Box 61">
            <a:extLst>
              <a:ext uri="{FF2B5EF4-FFF2-40B4-BE49-F238E27FC236}">
                <a16:creationId xmlns:a16="http://schemas.microsoft.com/office/drawing/2014/main" id="{2E5F54DF-18FA-48F9-A1C0-2C96C981D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420938"/>
            <a:ext cx="290353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IP Address </a:t>
            </a:r>
            <a:r>
              <a:rPr lang="en-US" altLang="lt-LT" sz="1800" b="1" u="sng"/>
              <a:t>?.?.?.?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Netmask </a:t>
            </a:r>
            <a:r>
              <a:rPr lang="en-US" altLang="lt-LT" sz="1800" b="1" u="sng"/>
              <a:t>255.255.255.240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Gateway </a:t>
            </a:r>
            <a:r>
              <a:rPr lang="en-US" altLang="lt-LT" sz="1800" b="1" u="sng"/>
              <a:t>193.219.71.94</a:t>
            </a:r>
          </a:p>
        </p:txBody>
      </p:sp>
      <p:sp>
        <p:nvSpPr>
          <p:cNvPr id="85007" name="Rectangle 63">
            <a:extLst>
              <a:ext uri="{FF2B5EF4-FFF2-40B4-BE49-F238E27FC236}">
                <a16:creationId xmlns:a16="http://schemas.microsoft.com/office/drawing/2014/main" id="{A108E1CC-3C86-48B3-8F19-D98602EE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13" y="935038"/>
            <a:ext cx="1638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u="sng"/>
              <a:t>193.219.71.94</a:t>
            </a:r>
          </a:p>
        </p:txBody>
      </p:sp>
      <p:sp>
        <p:nvSpPr>
          <p:cNvPr id="85008" name="Text Box 64">
            <a:extLst>
              <a:ext uri="{FF2B5EF4-FFF2-40B4-BE49-F238E27FC236}">
                <a16:creationId xmlns:a16="http://schemas.microsoft.com/office/drawing/2014/main" id="{FEBE6688-BA78-4F7A-A4E8-78874FD18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235450"/>
            <a:ext cx="8713788" cy="255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000" b="1" i="1"/>
              <a:t>Netmask ir Gateway </a:t>
            </a:r>
            <a:r>
              <a:rPr lang="lt-LT" altLang="lt-LT" sz="2000" b="1" i="1"/>
              <a:t>visada tie patys</a:t>
            </a:r>
            <a:r>
              <a:rPr lang="en-US" altLang="lt-LT" sz="2000" b="1" i="1"/>
              <a:t>.</a:t>
            </a:r>
            <a:endParaRPr lang="lt-LT" altLang="lt-LT" sz="2000" b="1" i="1"/>
          </a:p>
          <a:p>
            <a:pPr>
              <a:spcBef>
                <a:spcPct val="0"/>
              </a:spcBef>
              <a:buClrTx/>
              <a:buFontTx/>
              <a:buNone/>
            </a:pPr>
            <a:endParaRPr lang="lt-LT" altLang="lt-LT" sz="2000" b="1" i="1"/>
          </a:p>
          <a:p>
            <a:pPr>
              <a:spcBef>
                <a:spcPct val="0"/>
              </a:spcBef>
              <a:buClrTx/>
            </a:pPr>
            <a:r>
              <a:rPr lang="lt-LT" altLang="lt-LT" sz="2000" b="1" i="1">
                <a:solidFill>
                  <a:schemeClr val="tx1"/>
                </a:solidFill>
              </a:rPr>
              <a:t>Segmentas 193.219.71.80-95. </a:t>
            </a:r>
            <a:r>
              <a:rPr lang="en-US" altLang="lt-LT" sz="2000" b="1" i="1"/>
              <a:t>Galimi numeriai mazgams nuo 81 iki 94 </a:t>
            </a:r>
          </a:p>
          <a:p>
            <a:pPr>
              <a:spcBef>
                <a:spcPct val="0"/>
              </a:spcBef>
              <a:buClrTx/>
            </a:pPr>
            <a:endParaRPr lang="en-US" altLang="lt-LT" sz="2000" b="1" i="1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000" b="1" i="1"/>
              <a:t>Y gali būti bet kuris iš jų išskyrus jau panaudotus 83 ir 94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lt-LT" altLang="lt-LT" sz="2000" b="1" i="1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000" b="1" i="1"/>
              <a:t>Pastaba: </a:t>
            </a:r>
            <a:r>
              <a:rPr lang="lt-LT" altLang="lt-LT" sz="2000" b="1" i="1">
                <a:solidFill>
                  <a:srgbClr val="C00000"/>
                </a:solidFill>
              </a:rPr>
              <a:t>IP Address ir Gateway visada turi būti iš to paties segmento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lt-LT" sz="2000" b="1" i="1"/>
          </a:p>
        </p:txBody>
      </p:sp>
      <p:sp>
        <p:nvSpPr>
          <p:cNvPr id="85009" name="Rectangle 70">
            <a:extLst>
              <a:ext uri="{FF2B5EF4-FFF2-40B4-BE49-F238E27FC236}">
                <a16:creationId xmlns:a16="http://schemas.microsoft.com/office/drawing/2014/main" id="{F044032A-48E0-423A-B73E-55B99579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4163"/>
            <a:ext cx="72310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400" b="1"/>
              <a:t>Viename LAN esančių mazgų IP konfigūracijos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>
            <a:extLst>
              <a:ext uri="{FF2B5EF4-FFF2-40B4-BE49-F238E27FC236}">
                <a16:creationId xmlns:a16="http://schemas.microsoft.com/office/drawing/2014/main" id="{C9692504-22A6-445E-ADC9-2C8478463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2160588"/>
            <a:ext cx="5084763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endParaRPr lang="lt-LT" altLang="lt-LT" sz="2000" b="1"/>
          </a:p>
          <a:p>
            <a:pPr>
              <a:spcBef>
                <a:spcPct val="0"/>
              </a:spcBef>
            </a:pPr>
            <a:endParaRPr lang="lt-LT" altLang="lt-LT" sz="2000" b="1"/>
          </a:p>
          <a:p>
            <a:pPr>
              <a:spcBef>
                <a:spcPct val="0"/>
              </a:spcBef>
            </a:pPr>
            <a:r>
              <a:rPr lang="lt-LT" altLang="lt-LT" b="1"/>
              <a:t>Įvadas į Packet Tracer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>
            <a:extLst>
              <a:ext uri="{FF2B5EF4-FFF2-40B4-BE49-F238E27FC236}">
                <a16:creationId xmlns:a16="http://schemas.microsoft.com/office/drawing/2014/main" id="{29239B3C-03EF-4ABC-BBBE-8278579FA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867025"/>
            <a:ext cx="5976938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1" name="Text Box 2">
            <a:extLst>
              <a:ext uri="{FF2B5EF4-FFF2-40B4-BE49-F238E27FC236}">
                <a16:creationId xmlns:a16="http://schemas.microsoft.com/office/drawing/2014/main" id="{9B505DF7-C31F-423A-93B5-91404F109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543" y="809477"/>
            <a:ext cx="657934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400" b="1" dirty="0" err="1"/>
              <a:t>Surenkame</a:t>
            </a:r>
            <a:r>
              <a:rPr lang="en-US" altLang="lt-LT" sz="2400" b="1" dirty="0"/>
              <a:t> 2 </a:t>
            </a:r>
            <a:r>
              <a:rPr lang="en-US" altLang="lt-LT" sz="2400" b="1" dirty="0" err="1"/>
              <a:t>pratimo</a:t>
            </a:r>
            <a:r>
              <a:rPr lang="en-US" altLang="lt-LT" sz="2400" b="1" dirty="0"/>
              <a:t> </a:t>
            </a:r>
            <a:r>
              <a:rPr lang="en-US" altLang="lt-LT" sz="2400" b="1" dirty="0" err="1"/>
              <a:t>schem</a:t>
            </a:r>
            <a:r>
              <a:rPr lang="lt-LT" altLang="lt-LT" sz="2400" b="1" dirty="0"/>
              <a:t>ą  (prat1-1.pkt</a:t>
            </a:r>
            <a:r>
              <a:rPr lang="en-US" altLang="lt-LT" sz="2400" b="1" dirty="0"/>
              <a:t>)</a:t>
            </a:r>
            <a:r>
              <a:rPr lang="lt-LT" altLang="lt-LT" sz="2400" b="1" dirty="0"/>
              <a:t> </a:t>
            </a:r>
          </a:p>
        </p:txBody>
      </p:sp>
      <p:pic>
        <p:nvPicPr>
          <p:cNvPr id="89092" name="Picture 3">
            <a:extLst>
              <a:ext uri="{FF2B5EF4-FFF2-40B4-BE49-F238E27FC236}">
                <a16:creationId xmlns:a16="http://schemas.microsoft.com/office/drawing/2014/main" id="{7DF4F0B8-3011-4823-AC1B-AEED6B61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027613"/>
            <a:ext cx="17811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093" name="Picture 4">
            <a:extLst>
              <a:ext uri="{FF2B5EF4-FFF2-40B4-BE49-F238E27FC236}">
                <a16:creationId xmlns:a16="http://schemas.microsoft.com/office/drawing/2014/main" id="{08B433C4-603D-4A92-9541-A1F515DD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027613"/>
            <a:ext cx="17526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094" name="Picture 5">
            <a:extLst>
              <a:ext uri="{FF2B5EF4-FFF2-40B4-BE49-F238E27FC236}">
                <a16:creationId xmlns:a16="http://schemas.microsoft.com/office/drawing/2014/main" id="{710D73C0-FBE7-417D-8E8C-592CF81C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954588"/>
            <a:ext cx="18669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095" name="Picture 6">
            <a:extLst>
              <a:ext uri="{FF2B5EF4-FFF2-40B4-BE49-F238E27FC236}">
                <a16:creationId xmlns:a16="http://schemas.microsoft.com/office/drawing/2014/main" id="{89858688-1CDA-4089-9495-AC3672203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858963"/>
            <a:ext cx="1752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6" name="Line 7">
            <a:extLst>
              <a:ext uri="{FF2B5EF4-FFF2-40B4-BE49-F238E27FC236}">
                <a16:creationId xmlns:a16="http://schemas.microsoft.com/office/drawing/2014/main" id="{46FA2B66-8638-4E1C-9035-D702FA180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8038" y="3429000"/>
            <a:ext cx="863600" cy="19716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7" name="Line 8">
            <a:extLst>
              <a:ext uri="{FF2B5EF4-FFF2-40B4-BE49-F238E27FC236}">
                <a16:creationId xmlns:a16="http://schemas.microsoft.com/office/drawing/2014/main" id="{D0C3E650-B0DC-45C3-9C18-24550216F6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7488" y="2146300"/>
            <a:ext cx="173037" cy="8651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8" name="Line 9">
            <a:extLst>
              <a:ext uri="{FF2B5EF4-FFF2-40B4-BE49-F238E27FC236}">
                <a16:creationId xmlns:a16="http://schemas.microsoft.com/office/drawing/2014/main" id="{AB693C64-DFD1-4469-A4AD-DD9916191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146300"/>
            <a:ext cx="2735262" cy="8651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9" name="Line 10">
            <a:extLst>
              <a:ext uri="{FF2B5EF4-FFF2-40B4-BE49-F238E27FC236}">
                <a16:creationId xmlns:a16="http://schemas.microsoft.com/office/drawing/2014/main" id="{E5356696-EC8A-4FFC-8A52-00F66E84A8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550" y="4364038"/>
            <a:ext cx="504825" cy="7493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0" name="Line 11">
            <a:extLst>
              <a:ext uri="{FF2B5EF4-FFF2-40B4-BE49-F238E27FC236}">
                <a16:creationId xmlns:a16="http://schemas.microsoft.com/office/drawing/2014/main" id="{A45FB089-B313-45A1-A10E-13BF868A1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2988" y="4148138"/>
            <a:ext cx="1873250" cy="8937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1" name="Line 12">
            <a:extLst>
              <a:ext uri="{FF2B5EF4-FFF2-40B4-BE49-F238E27FC236}">
                <a16:creationId xmlns:a16="http://schemas.microsoft.com/office/drawing/2014/main" id="{380AE2EA-3049-42E5-A2C3-B98D70E617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8438" y="3213100"/>
            <a:ext cx="1323975" cy="1828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2" name="Line 13">
            <a:extLst>
              <a:ext uri="{FF2B5EF4-FFF2-40B4-BE49-F238E27FC236}">
                <a16:creationId xmlns:a16="http://schemas.microsoft.com/office/drawing/2014/main" id="{988DE890-BEEA-4234-B151-891FC3DAC7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02400" y="3716338"/>
            <a:ext cx="171450" cy="12525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3" name="Text Box 14">
            <a:extLst>
              <a:ext uri="{FF2B5EF4-FFF2-40B4-BE49-F238E27FC236}">
                <a16:creationId xmlns:a16="http://schemas.microsoft.com/office/drawing/2014/main" id="{2B163452-FB44-4A42-ABB6-FA6545977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2022475"/>
            <a:ext cx="22336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/>
              <a:t>Surenkam iš palečių</a:t>
            </a:r>
          </a:p>
        </p:txBody>
      </p:sp>
      <p:sp>
        <p:nvSpPr>
          <p:cNvPr id="89104" name="Rectangle 15">
            <a:extLst>
              <a:ext uri="{FF2B5EF4-FFF2-40B4-BE49-F238E27FC236}">
                <a16:creationId xmlns:a16="http://schemas.microsoft.com/office/drawing/2014/main" id="{E5FF6CB9-A793-47AC-A727-0D4C42619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174625"/>
            <a:ext cx="61102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800" b="1"/>
              <a:t>Tinklo modeliavimas Packet Tracer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Text Box 4">
            <a:extLst>
              <a:ext uri="{FF2B5EF4-FFF2-40B4-BE49-F238E27FC236}">
                <a16:creationId xmlns:a16="http://schemas.microsoft.com/office/drawing/2014/main" id="{AD828F36-7549-403E-8A90-3AC4C468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4724400"/>
            <a:ext cx="3785308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/>
              <a:t>2.2.2.0/27, </a:t>
            </a:r>
            <a:r>
              <a:rPr lang="en-US" altLang="lt-LT" sz="1800" b="1" dirty="0" err="1"/>
              <a:t>viso</a:t>
            </a:r>
            <a:r>
              <a:rPr lang="en-US" altLang="lt-LT" sz="1800" b="1" dirty="0"/>
              <a:t>  bus 32 </a:t>
            </a:r>
            <a:r>
              <a:rPr lang="en-US" altLang="lt-LT" sz="1800" b="1" dirty="0" err="1"/>
              <a:t>numeriai</a:t>
            </a:r>
            <a:endParaRPr lang="en-US" altLang="lt-LT" sz="18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/>
              <a:t>Nuo</a:t>
            </a:r>
            <a:r>
              <a:rPr lang="en-US" altLang="lt-LT" sz="1800" b="1" dirty="0"/>
              <a:t> –</a:t>
            </a:r>
            <a:r>
              <a:rPr lang="en-US" altLang="lt-LT" sz="1800" b="1" dirty="0" err="1"/>
              <a:t>iki</a:t>
            </a:r>
            <a:r>
              <a:rPr lang="en-US" altLang="lt-LT" sz="1800" b="1" dirty="0"/>
              <a:t>     </a:t>
            </a:r>
            <a:r>
              <a:rPr lang="lt-LT" altLang="lt-LT" sz="1800" b="1" dirty="0"/>
              <a:t> </a:t>
            </a:r>
            <a:r>
              <a:rPr lang="en-US" altLang="lt-LT" sz="1800" b="1" dirty="0"/>
              <a:t>2.2.2.0-2.2.2.31</a:t>
            </a:r>
            <a:r>
              <a:rPr lang="lt-LT" altLang="lt-LT" sz="1800" b="1" dirty="0"/>
              <a:t>,</a:t>
            </a:r>
            <a:r>
              <a:rPr lang="en-US" altLang="lt-LT" sz="1800" b="1" dirty="0"/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Mazgams    2.2.2.1-2.2.2.30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K</a:t>
            </a:r>
            <a:r>
              <a:rPr lang="en-US" altLang="lt-LT" sz="1800" b="1" dirty="0"/>
              <a:t>auk</a:t>
            </a:r>
            <a:r>
              <a:rPr lang="lt-LT" altLang="lt-LT" sz="1800" b="1" dirty="0"/>
              <a:t>ė         </a:t>
            </a:r>
            <a:r>
              <a:rPr lang="en-US" altLang="lt-LT" sz="1800" b="1" dirty="0"/>
              <a:t>255.255.255.224</a:t>
            </a:r>
          </a:p>
        </p:txBody>
      </p:sp>
      <p:sp>
        <p:nvSpPr>
          <p:cNvPr id="91140" name="Text Box 3">
            <a:extLst>
              <a:ext uri="{FF2B5EF4-FFF2-40B4-BE49-F238E27FC236}">
                <a16:creationId xmlns:a16="http://schemas.microsoft.com/office/drawing/2014/main" id="{021F3151-32F0-476B-ABC6-1410305E5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4652963"/>
            <a:ext cx="3618596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/>
              <a:t>1.1.1.0/26, </a:t>
            </a:r>
            <a:r>
              <a:rPr lang="en-US" altLang="lt-LT" sz="1800" b="1" dirty="0" err="1"/>
              <a:t>viso</a:t>
            </a:r>
            <a:r>
              <a:rPr lang="en-US" altLang="lt-LT" sz="1800" b="1" dirty="0"/>
              <a:t> bus 64 </a:t>
            </a:r>
            <a:r>
              <a:rPr lang="en-US" altLang="lt-LT" sz="1800" b="1" dirty="0" err="1"/>
              <a:t>numeriai</a:t>
            </a:r>
            <a:endParaRPr lang="en-US" altLang="lt-LT" sz="18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/>
              <a:t>Nuo-iki</a:t>
            </a:r>
            <a:r>
              <a:rPr lang="en-US" altLang="lt-LT" sz="1800" b="1" dirty="0"/>
              <a:t>       </a:t>
            </a:r>
            <a:r>
              <a:rPr lang="lt-LT" altLang="lt-LT" sz="1800" b="1" dirty="0"/>
              <a:t> </a:t>
            </a:r>
            <a:r>
              <a:rPr lang="en-US" altLang="lt-LT" sz="1800" b="1" dirty="0"/>
              <a:t>1.1.1.0-1.1.1.63</a:t>
            </a:r>
            <a:r>
              <a:rPr lang="lt-LT" altLang="lt-LT" sz="1800" b="1" dirty="0"/>
              <a:t>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Mazgams </a:t>
            </a:r>
            <a:r>
              <a:rPr lang="en-US" altLang="lt-LT" sz="1800" b="1" dirty="0"/>
              <a:t> </a:t>
            </a:r>
            <a:r>
              <a:rPr lang="lt-LT" altLang="lt-LT" sz="1800" b="1" dirty="0"/>
              <a:t>  </a:t>
            </a:r>
            <a:r>
              <a:rPr lang="en-US" altLang="lt-LT" sz="1800" b="1" dirty="0"/>
              <a:t>1.1.1.</a:t>
            </a:r>
            <a:r>
              <a:rPr lang="lt-LT" altLang="lt-LT" sz="1800" b="1" dirty="0"/>
              <a:t>1</a:t>
            </a:r>
            <a:r>
              <a:rPr lang="en-US" altLang="lt-LT" sz="1800" b="1" dirty="0"/>
              <a:t>-1.1.1.6</a:t>
            </a:r>
            <a:r>
              <a:rPr lang="lt-LT" altLang="lt-LT" sz="1800" b="1" dirty="0"/>
              <a:t>2,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K</a:t>
            </a:r>
            <a:r>
              <a:rPr lang="en-US" altLang="lt-LT" sz="1800" b="1" dirty="0"/>
              <a:t>auk</a:t>
            </a:r>
            <a:r>
              <a:rPr lang="lt-LT" altLang="lt-LT" sz="1800" b="1" dirty="0"/>
              <a:t>ė         </a:t>
            </a:r>
            <a:r>
              <a:rPr lang="en-US" altLang="lt-LT" sz="1800" b="1" dirty="0"/>
              <a:t>255.255.255.192</a:t>
            </a:r>
          </a:p>
        </p:txBody>
      </p:sp>
      <p:sp>
        <p:nvSpPr>
          <p:cNvPr id="91144" name="Rectangle 7">
            <a:extLst>
              <a:ext uri="{FF2B5EF4-FFF2-40B4-BE49-F238E27FC236}">
                <a16:creationId xmlns:a16="http://schemas.microsoft.com/office/drawing/2014/main" id="{4C083A96-0A7F-4728-8C0A-ECDBAE985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060950"/>
            <a:ext cx="1800225" cy="863600"/>
          </a:xfrm>
          <a:prstGeom prst="rect">
            <a:avLst/>
          </a:prstGeom>
          <a:solidFill>
            <a:srgbClr val="BBE0E3"/>
          </a:solidFill>
          <a:ln w="25560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91143" name="Rectangle 6">
            <a:extLst>
              <a:ext uri="{FF2B5EF4-FFF2-40B4-BE49-F238E27FC236}">
                <a16:creationId xmlns:a16="http://schemas.microsoft.com/office/drawing/2014/main" id="{A2A8924C-97B4-4967-9272-7784A5D20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4989513"/>
            <a:ext cx="1800225" cy="863600"/>
          </a:xfrm>
          <a:prstGeom prst="rect">
            <a:avLst/>
          </a:prstGeom>
          <a:solidFill>
            <a:srgbClr val="BBE0E3"/>
          </a:solidFill>
          <a:ln w="25560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pic>
        <p:nvPicPr>
          <p:cNvPr id="91138" name="Picture 1">
            <a:extLst>
              <a:ext uri="{FF2B5EF4-FFF2-40B4-BE49-F238E27FC236}">
                <a16:creationId xmlns:a16="http://schemas.microsoft.com/office/drawing/2014/main" id="{713B21A9-CD08-4C42-BD6B-069A24E6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5976938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39" name="Text Box 2">
            <a:extLst>
              <a:ext uri="{FF2B5EF4-FFF2-40B4-BE49-F238E27FC236}">
                <a16:creationId xmlns:a16="http://schemas.microsoft.com/office/drawing/2014/main" id="{F4269C56-0CD2-4A1C-A585-CC77725B3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260350"/>
            <a:ext cx="3957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400" b="1"/>
              <a:t>Suplanuojame numeracij</a:t>
            </a:r>
            <a:r>
              <a:rPr lang="lt-LT" altLang="lt-LT" sz="2400" b="1"/>
              <a:t>ą</a:t>
            </a:r>
          </a:p>
        </p:txBody>
      </p:sp>
      <p:sp>
        <p:nvSpPr>
          <p:cNvPr id="91142" name="Rectangle 5">
            <a:extLst>
              <a:ext uri="{FF2B5EF4-FFF2-40B4-BE49-F238E27FC236}">
                <a16:creationId xmlns:a16="http://schemas.microsoft.com/office/drawing/2014/main" id="{2A4BF024-C0FB-431B-A500-9F25BB2BC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056869"/>
            <a:ext cx="659377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/>
              <a:t>Kair</a:t>
            </a:r>
            <a:r>
              <a:rPr lang="lt-LT" altLang="lt-LT" sz="1800" b="1" dirty="0"/>
              <a:t>įjį potinklį numeruo</a:t>
            </a:r>
            <a:r>
              <a:rPr lang="en-US" altLang="lt-LT" sz="1800" b="1" dirty="0" err="1"/>
              <a:t>si</a:t>
            </a:r>
            <a:r>
              <a:rPr lang="lt-LT" altLang="lt-LT" sz="1800" b="1" dirty="0"/>
              <a:t>me 1.1.1.0/26, o dešinįjį 2.2.2.0/27</a:t>
            </a:r>
            <a:endParaRPr lang="en-US" altLang="lt-LT" sz="18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/>
              <a:t>(pas jus </a:t>
            </a:r>
            <a:r>
              <a:rPr lang="en-US" altLang="lt-LT" sz="1800" b="1" dirty="0" err="1"/>
              <a:t>kitokie</a:t>
            </a:r>
            <a:r>
              <a:rPr lang="en-US" altLang="lt-LT" sz="1800" b="1" dirty="0"/>
              <a:t>)</a:t>
            </a:r>
            <a:r>
              <a:rPr lang="lt-LT" altLang="lt-LT" sz="1800" b="1" dirty="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Text Box 4">
            <a:extLst>
              <a:ext uri="{FF2B5EF4-FFF2-40B4-BE49-F238E27FC236}">
                <a16:creationId xmlns:a16="http://schemas.microsoft.com/office/drawing/2014/main" id="{AD828F36-7549-403E-8A90-3AC4C468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4724400"/>
            <a:ext cx="3785308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/>
              <a:t>2.2.2.0/27, </a:t>
            </a:r>
            <a:r>
              <a:rPr lang="en-US" altLang="lt-LT" sz="1800" b="1" dirty="0" err="1"/>
              <a:t>viso</a:t>
            </a:r>
            <a:r>
              <a:rPr lang="en-US" altLang="lt-LT" sz="1800" b="1" dirty="0"/>
              <a:t>  bus 32 </a:t>
            </a:r>
            <a:r>
              <a:rPr lang="en-US" altLang="lt-LT" sz="1800" b="1" dirty="0" err="1"/>
              <a:t>numeriai</a:t>
            </a:r>
            <a:endParaRPr lang="en-US" altLang="lt-LT" sz="18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/>
              <a:t>Nuo</a:t>
            </a:r>
            <a:r>
              <a:rPr lang="en-US" altLang="lt-LT" sz="1800" b="1" dirty="0"/>
              <a:t> –</a:t>
            </a:r>
            <a:r>
              <a:rPr lang="en-US" altLang="lt-LT" sz="1800" b="1" dirty="0" err="1"/>
              <a:t>iki</a:t>
            </a:r>
            <a:r>
              <a:rPr lang="en-US" altLang="lt-LT" sz="1800" b="1" dirty="0"/>
              <a:t>     </a:t>
            </a:r>
            <a:r>
              <a:rPr lang="lt-LT" altLang="lt-LT" sz="1800" b="1" dirty="0"/>
              <a:t> </a:t>
            </a:r>
            <a:r>
              <a:rPr lang="en-US" altLang="lt-LT" sz="1800" b="1" dirty="0"/>
              <a:t>2.2.2.0-2.2.2.31</a:t>
            </a:r>
            <a:r>
              <a:rPr lang="lt-LT" altLang="lt-LT" sz="1800" b="1" dirty="0"/>
              <a:t>,</a:t>
            </a:r>
            <a:r>
              <a:rPr lang="en-US" altLang="lt-LT" sz="1800" b="1" dirty="0"/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Mazgams    2.2.2.1-2.2.2.30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K</a:t>
            </a:r>
            <a:r>
              <a:rPr lang="en-US" altLang="lt-LT" sz="1800" b="1" dirty="0"/>
              <a:t>auk</a:t>
            </a:r>
            <a:r>
              <a:rPr lang="lt-LT" altLang="lt-LT" sz="1800" b="1" dirty="0"/>
              <a:t>ė         </a:t>
            </a:r>
            <a:r>
              <a:rPr lang="en-US" altLang="lt-LT" sz="1800" b="1" dirty="0"/>
              <a:t>255.255.255.224</a:t>
            </a:r>
          </a:p>
        </p:txBody>
      </p:sp>
      <p:sp>
        <p:nvSpPr>
          <p:cNvPr id="91140" name="Text Box 3">
            <a:extLst>
              <a:ext uri="{FF2B5EF4-FFF2-40B4-BE49-F238E27FC236}">
                <a16:creationId xmlns:a16="http://schemas.microsoft.com/office/drawing/2014/main" id="{021F3151-32F0-476B-ABC6-1410305E5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4652963"/>
            <a:ext cx="3618596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/>
              <a:t>1.1.1.0/26, </a:t>
            </a:r>
            <a:r>
              <a:rPr lang="en-US" altLang="lt-LT" sz="1800" b="1" dirty="0" err="1"/>
              <a:t>viso</a:t>
            </a:r>
            <a:r>
              <a:rPr lang="en-US" altLang="lt-LT" sz="1800" b="1" dirty="0"/>
              <a:t> bus 64 </a:t>
            </a:r>
            <a:r>
              <a:rPr lang="en-US" altLang="lt-LT" sz="1800" b="1" dirty="0" err="1"/>
              <a:t>numeriai</a:t>
            </a:r>
            <a:endParaRPr lang="en-US" altLang="lt-LT" sz="18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/>
              <a:t>Nuo-iki</a:t>
            </a:r>
            <a:r>
              <a:rPr lang="en-US" altLang="lt-LT" sz="1800" b="1" dirty="0"/>
              <a:t>       </a:t>
            </a:r>
            <a:r>
              <a:rPr lang="lt-LT" altLang="lt-LT" sz="1800" b="1" dirty="0"/>
              <a:t> </a:t>
            </a:r>
            <a:r>
              <a:rPr lang="en-US" altLang="lt-LT" sz="1800" b="1" dirty="0"/>
              <a:t>1.1.1.0-1.1.1.63</a:t>
            </a:r>
            <a:r>
              <a:rPr lang="lt-LT" altLang="lt-LT" sz="1800" b="1" dirty="0"/>
              <a:t>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Mazgams </a:t>
            </a:r>
            <a:r>
              <a:rPr lang="en-US" altLang="lt-LT" sz="1800" b="1" dirty="0"/>
              <a:t> </a:t>
            </a:r>
            <a:r>
              <a:rPr lang="lt-LT" altLang="lt-LT" sz="1800" b="1" dirty="0"/>
              <a:t>  </a:t>
            </a:r>
            <a:r>
              <a:rPr lang="en-US" altLang="lt-LT" sz="1800" b="1" dirty="0"/>
              <a:t>1.1.1.</a:t>
            </a:r>
            <a:r>
              <a:rPr lang="lt-LT" altLang="lt-LT" sz="1800" b="1" dirty="0"/>
              <a:t>1</a:t>
            </a:r>
            <a:r>
              <a:rPr lang="en-US" altLang="lt-LT" sz="1800" b="1" dirty="0"/>
              <a:t>-1.1.1.6</a:t>
            </a:r>
            <a:r>
              <a:rPr lang="lt-LT" altLang="lt-LT" sz="1800" b="1" dirty="0"/>
              <a:t>2,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K</a:t>
            </a:r>
            <a:r>
              <a:rPr lang="en-US" altLang="lt-LT" sz="1800" b="1" dirty="0"/>
              <a:t>auk</a:t>
            </a:r>
            <a:r>
              <a:rPr lang="lt-LT" altLang="lt-LT" sz="1800" b="1" dirty="0"/>
              <a:t>ė         </a:t>
            </a:r>
            <a:r>
              <a:rPr lang="en-US" altLang="lt-LT" sz="1800" b="1" dirty="0"/>
              <a:t>255.255.255.192</a:t>
            </a:r>
          </a:p>
        </p:txBody>
      </p:sp>
      <p:sp>
        <p:nvSpPr>
          <p:cNvPr id="91144" name="Rectangle 7">
            <a:extLst>
              <a:ext uri="{FF2B5EF4-FFF2-40B4-BE49-F238E27FC236}">
                <a16:creationId xmlns:a16="http://schemas.microsoft.com/office/drawing/2014/main" id="{4C083A96-0A7F-4728-8C0A-ECDBAE985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373216"/>
            <a:ext cx="1800225" cy="551334"/>
          </a:xfrm>
          <a:prstGeom prst="rect">
            <a:avLst/>
          </a:prstGeom>
          <a:solidFill>
            <a:srgbClr val="BBE0E3"/>
          </a:solidFill>
          <a:ln w="25560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91143" name="Rectangle 6">
            <a:extLst>
              <a:ext uri="{FF2B5EF4-FFF2-40B4-BE49-F238E27FC236}">
                <a16:creationId xmlns:a16="http://schemas.microsoft.com/office/drawing/2014/main" id="{A2A8924C-97B4-4967-9272-7784A5D20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5301207"/>
            <a:ext cx="1800225" cy="551905"/>
          </a:xfrm>
          <a:prstGeom prst="rect">
            <a:avLst/>
          </a:prstGeom>
          <a:solidFill>
            <a:srgbClr val="BBE0E3"/>
          </a:solidFill>
          <a:ln w="25560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pic>
        <p:nvPicPr>
          <p:cNvPr id="91138" name="Picture 1">
            <a:extLst>
              <a:ext uri="{FF2B5EF4-FFF2-40B4-BE49-F238E27FC236}">
                <a16:creationId xmlns:a16="http://schemas.microsoft.com/office/drawing/2014/main" id="{713B21A9-CD08-4C42-BD6B-069A24E6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5976938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39" name="Text Box 2">
            <a:extLst>
              <a:ext uri="{FF2B5EF4-FFF2-40B4-BE49-F238E27FC236}">
                <a16:creationId xmlns:a16="http://schemas.microsoft.com/office/drawing/2014/main" id="{F4269C56-0CD2-4A1C-A585-CC77725B3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260350"/>
            <a:ext cx="3957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400" b="1"/>
              <a:t>Suplanuojame numeracij</a:t>
            </a:r>
            <a:r>
              <a:rPr lang="lt-LT" altLang="lt-LT" sz="2400" b="1"/>
              <a:t>ą</a:t>
            </a:r>
          </a:p>
        </p:txBody>
      </p:sp>
      <p:sp>
        <p:nvSpPr>
          <p:cNvPr id="91142" name="Rectangle 5">
            <a:extLst>
              <a:ext uri="{FF2B5EF4-FFF2-40B4-BE49-F238E27FC236}">
                <a16:creationId xmlns:a16="http://schemas.microsoft.com/office/drawing/2014/main" id="{2A4BF024-C0FB-431B-A500-9F25BB2BC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056869"/>
            <a:ext cx="659377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/>
              <a:t>Kair</a:t>
            </a:r>
            <a:r>
              <a:rPr lang="lt-LT" altLang="lt-LT" sz="1800" b="1" dirty="0"/>
              <a:t>įjį potinklį numeruo</a:t>
            </a:r>
            <a:r>
              <a:rPr lang="en-US" altLang="lt-LT" sz="1800" b="1" dirty="0" err="1"/>
              <a:t>si</a:t>
            </a:r>
            <a:r>
              <a:rPr lang="lt-LT" altLang="lt-LT" sz="1800" b="1" dirty="0"/>
              <a:t>me 1.1.1.0/26, o dešinįjį 2.2.2.0/27</a:t>
            </a:r>
            <a:endParaRPr lang="en-US" altLang="lt-LT" sz="18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/>
              <a:t>(pas jus </a:t>
            </a:r>
            <a:r>
              <a:rPr lang="en-US" altLang="lt-LT" sz="1800" b="1" dirty="0" err="1"/>
              <a:t>kitokie</a:t>
            </a:r>
            <a:r>
              <a:rPr lang="en-US" altLang="lt-LT" sz="1800" b="1" dirty="0"/>
              <a:t>)</a:t>
            </a:r>
            <a:r>
              <a:rPr lang="lt-LT" altLang="lt-LT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50370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Text Box 4">
            <a:extLst>
              <a:ext uri="{FF2B5EF4-FFF2-40B4-BE49-F238E27FC236}">
                <a16:creationId xmlns:a16="http://schemas.microsoft.com/office/drawing/2014/main" id="{AD828F36-7549-403E-8A90-3AC4C468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4724400"/>
            <a:ext cx="3785308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/>
              <a:t>2.2.2.0/27, </a:t>
            </a:r>
            <a:r>
              <a:rPr lang="en-US" altLang="lt-LT" sz="1800" b="1" dirty="0" err="1"/>
              <a:t>viso</a:t>
            </a:r>
            <a:r>
              <a:rPr lang="en-US" altLang="lt-LT" sz="1800" b="1" dirty="0"/>
              <a:t>  bus 32 </a:t>
            </a:r>
            <a:r>
              <a:rPr lang="en-US" altLang="lt-LT" sz="1800" b="1" dirty="0" err="1"/>
              <a:t>numeriai</a:t>
            </a:r>
            <a:endParaRPr lang="en-US" altLang="lt-LT" sz="18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/>
              <a:t>Nuo</a:t>
            </a:r>
            <a:r>
              <a:rPr lang="en-US" altLang="lt-LT" sz="1800" b="1" dirty="0"/>
              <a:t> –</a:t>
            </a:r>
            <a:r>
              <a:rPr lang="en-US" altLang="lt-LT" sz="1800" b="1" dirty="0" err="1"/>
              <a:t>iki</a:t>
            </a:r>
            <a:r>
              <a:rPr lang="en-US" altLang="lt-LT" sz="1800" b="1" dirty="0"/>
              <a:t>     </a:t>
            </a:r>
            <a:r>
              <a:rPr lang="lt-LT" altLang="lt-LT" sz="1800" b="1" dirty="0"/>
              <a:t> </a:t>
            </a:r>
            <a:r>
              <a:rPr lang="en-US" altLang="lt-LT" sz="1800" b="1" dirty="0"/>
              <a:t>2.2.2.0-2.2.2.31</a:t>
            </a:r>
            <a:r>
              <a:rPr lang="lt-LT" altLang="lt-LT" sz="1800" b="1" dirty="0"/>
              <a:t>,</a:t>
            </a:r>
            <a:r>
              <a:rPr lang="en-US" altLang="lt-LT" sz="1800" b="1" dirty="0"/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Mazgams    2.2.2.1-2.2.2.30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K</a:t>
            </a:r>
            <a:r>
              <a:rPr lang="en-US" altLang="lt-LT" sz="1800" b="1" dirty="0"/>
              <a:t>auk</a:t>
            </a:r>
            <a:r>
              <a:rPr lang="lt-LT" altLang="lt-LT" sz="1800" b="1" dirty="0"/>
              <a:t>ė         </a:t>
            </a:r>
            <a:r>
              <a:rPr lang="en-US" altLang="lt-LT" sz="1800" b="1" dirty="0"/>
              <a:t>255.255.255.224</a:t>
            </a:r>
          </a:p>
        </p:txBody>
      </p:sp>
      <p:sp>
        <p:nvSpPr>
          <p:cNvPr id="91140" name="Text Box 3">
            <a:extLst>
              <a:ext uri="{FF2B5EF4-FFF2-40B4-BE49-F238E27FC236}">
                <a16:creationId xmlns:a16="http://schemas.microsoft.com/office/drawing/2014/main" id="{021F3151-32F0-476B-ABC6-1410305E5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4652963"/>
            <a:ext cx="3618596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/>
              <a:t>1.1.1.0/26, </a:t>
            </a:r>
            <a:r>
              <a:rPr lang="en-US" altLang="lt-LT" sz="1800" b="1" dirty="0" err="1"/>
              <a:t>viso</a:t>
            </a:r>
            <a:r>
              <a:rPr lang="en-US" altLang="lt-LT" sz="1800" b="1" dirty="0"/>
              <a:t> bus 64 </a:t>
            </a:r>
            <a:r>
              <a:rPr lang="en-US" altLang="lt-LT" sz="1800" b="1" dirty="0" err="1"/>
              <a:t>numeriai</a:t>
            </a:r>
            <a:endParaRPr lang="en-US" altLang="lt-LT" sz="18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/>
              <a:t>Nuo-iki</a:t>
            </a:r>
            <a:r>
              <a:rPr lang="en-US" altLang="lt-LT" sz="1800" b="1" dirty="0"/>
              <a:t>       </a:t>
            </a:r>
            <a:r>
              <a:rPr lang="lt-LT" altLang="lt-LT" sz="1800" b="1" dirty="0"/>
              <a:t> </a:t>
            </a:r>
            <a:r>
              <a:rPr lang="en-US" altLang="lt-LT" sz="1800" b="1" dirty="0"/>
              <a:t>1.1.1.0-1.1.1.63</a:t>
            </a:r>
            <a:r>
              <a:rPr lang="lt-LT" altLang="lt-LT" sz="1800" b="1" dirty="0"/>
              <a:t>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Mazgams </a:t>
            </a:r>
            <a:r>
              <a:rPr lang="en-US" altLang="lt-LT" sz="1800" b="1" dirty="0"/>
              <a:t> </a:t>
            </a:r>
            <a:r>
              <a:rPr lang="lt-LT" altLang="lt-LT" sz="1800" b="1" dirty="0"/>
              <a:t>  </a:t>
            </a:r>
            <a:r>
              <a:rPr lang="en-US" altLang="lt-LT" sz="1800" b="1" dirty="0"/>
              <a:t>1.1.1.</a:t>
            </a:r>
            <a:r>
              <a:rPr lang="lt-LT" altLang="lt-LT" sz="1800" b="1" dirty="0"/>
              <a:t>1</a:t>
            </a:r>
            <a:r>
              <a:rPr lang="en-US" altLang="lt-LT" sz="1800" b="1" dirty="0"/>
              <a:t>-1.1.1.6</a:t>
            </a:r>
            <a:r>
              <a:rPr lang="lt-LT" altLang="lt-LT" sz="1800" b="1" dirty="0"/>
              <a:t>2,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K</a:t>
            </a:r>
            <a:r>
              <a:rPr lang="en-US" altLang="lt-LT" sz="1800" b="1" dirty="0"/>
              <a:t>auk</a:t>
            </a:r>
            <a:r>
              <a:rPr lang="lt-LT" altLang="lt-LT" sz="1800" b="1" dirty="0"/>
              <a:t>ė         </a:t>
            </a:r>
            <a:r>
              <a:rPr lang="en-US" altLang="lt-LT" sz="1800" b="1" dirty="0"/>
              <a:t>255.255.255.192</a:t>
            </a:r>
          </a:p>
        </p:txBody>
      </p:sp>
      <p:sp>
        <p:nvSpPr>
          <p:cNvPr id="91144" name="Rectangle 7">
            <a:extLst>
              <a:ext uri="{FF2B5EF4-FFF2-40B4-BE49-F238E27FC236}">
                <a16:creationId xmlns:a16="http://schemas.microsoft.com/office/drawing/2014/main" id="{4C083A96-0A7F-4728-8C0A-ECDBAE985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589240"/>
            <a:ext cx="1800225" cy="335310"/>
          </a:xfrm>
          <a:prstGeom prst="rect">
            <a:avLst/>
          </a:prstGeom>
          <a:solidFill>
            <a:srgbClr val="BBE0E3"/>
          </a:solidFill>
          <a:ln w="25560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91143" name="Rectangle 6">
            <a:extLst>
              <a:ext uri="{FF2B5EF4-FFF2-40B4-BE49-F238E27FC236}">
                <a16:creationId xmlns:a16="http://schemas.microsoft.com/office/drawing/2014/main" id="{A2A8924C-97B4-4967-9272-7784A5D20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5517232"/>
            <a:ext cx="1800225" cy="335880"/>
          </a:xfrm>
          <a:prstGeom prst="rect">
            <a:avLst/>
          </a:prstGeom>
          <a:solidFill>
            <a:srgbClr val="BBE0E3"/>
          </a:solidFill>
          <a:ln w="25560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pic>
        <p:nvPicPr>
          <p:cNvPr id="91138" name="Picture 1">
            <a:extLst>
              <a:ext uri="{FF2B5EF4-FFF2-40B4-BE49-F238E27FC236}">
                <a16:creationId xmlns:a16="http://schemas.microsoft.com/office/drawing/2014/main" id="{713B21A9-CD08-4C42-BD6B-069A24E6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5976938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39" name="Text Box 2">
            <a:extLst>
              <a:ext uri="{FF2B5EF4-FFF2-40B4-BE49-F238E27FC236}">
                <a16:creationId xmlns:a16="http://schemas.microsoft.com/office/drawing/2014/main" id="{F4269C56-0CD2-4A1C-A585-CC77725B3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260350"/>
            <a:ext cx="3957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400" b="1"/>
              <a:t>Suplanuojame numeracij</a:t>
            </a:r>
            <a:r>
              <a:rPr lang="lt-LT" altLang="lt-LT" sz="2400" b="1"/>
              <a:t>ą</a:t>
            </a:r>
          </a:p>
        </p:txBody>
      </p:sp>
      <p:sp>
        <p:nvSpPr>
          <p:cNvPr id="91142" name="Rectangle 5">
            <a:extLst>
              <a:ext uri="{FF2B5EF4-FFF2-40B4-BE49-F238E27FC236}">
                <a16:creationId xmlns:a16="http://schemas.microsoft.com/office/drawing/2014/main" id="{2A4BF024-C0FB-431B-A500-9F25BB2BC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056869"/>
            <a:ext cx="659377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/>
              <a:t>Kair</a:t>
            </a:r>
            <a:r>
              <a:rPr lang="lt-LT" altLang="lt-LT" sz="1800" b="1" dirty="0"/>
              <a:t>įjį potinklį numeruo</a:t>
            </a:r>
            <a:r>
              <a:rPr lang="en-US" altLang="lt-LT" sz="1800" b="1" dirty="0" err="1"/>
              <a:t>si</a:t>
            </a:r>
            <a:r>
              <a:rPr lang="lt-LT" altLang="lt-LT" sz="1800" b="1" dirty="0"/>
              <a:t>me 1.1.1.0/26, o dešinįjį 2.2.2.0/27</a:t>
            </a:r>
            <a:endParaRPr lang="en-US" altLang="lt-LT" sz="18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/>
              <a:t>(pas jus </a:t>
            </a:r>
            <a:r>
              <a:rPr lang="en-US" altLang="lt-LT" sz="1800" b="1" dirty="0" err="1"/>
              <a:t>kitokie</a:t>
            </a:r>
            <a:r>
              <a:rPr lang="en-US" altLang="lt-LT" sz="1800" b="1" dirty="0"/>
              <a:t>)</a:t>
            </a:r>
            <a:r>
              <a:rPr lang="lt-LT" altLang="lt-LT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1131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Text Box 4">
            <a:extLst>
              <a:ext uri="{FF2B5EF4-FFF2-40B4-BE49-F238E27FC236}">
                <a16:creationId xmlns:a16="http://schemas.microsoft.com/office/drawing/2014/main" id="{AD828F36-7549-403E-8A90-3AC4C468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4724400"/>
            <a:ext cx="3785308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/>
              <a:t>2.2.2.0/27, </a:t>
            </a:r>
            <a:r>
              <a:rPr lang="en-US" altLang="lt-LT" sz="1800" b="1" dirty="0" err="1"/>
              <a:t>viso</a:t>
            </a:r>
            <a:r>
              <a:rPr lang="en-US" altLang="lt-LT" sz="1800" b="1" dirty="0"/>
              <a:t>  bus 32 </a:t>
            </a:r>
            <a:r>
              <a:rPr lang="en-US" altLang="lt-LT" sz="1800" b="1" dirty="0" err="1"/>
              <a:t>numeriai</a:t>
            </a:r>
            <a:endParaRPr lang="en-US" altLang="lt-LT" sz="18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/>
              <a:t>Nuo</a:t>
            </a:r>
            <a:r>
              <a:rPr lang="en-US" altLang="lt-LT" sz="1800" b="1" dirty="0"/>
              <a:t> –</a:t>
            </a:r>
            <a:r>
              <a:rPr lang="en-US" altLang="lt-LT" sz="1800" b="1" dirty="0" err="1"/>
              <a:t>iki</a:t>
            </a:r>
            <a:r>
              <a:rPr lang="en-US" altLang="lt-LT" sz="1800" b="1" dirty="0"/>
              <a:t>     </a:t>
            </a:r>
            <a:r>
              <a:rPr lang="lt-LT" altLang="lt-LT" sz="1800" b="1" dirty="0"/>
              <a:t> </a:t>
            </a:r>
            <a:r>
              <a:rPr lang="en-US" altLang="lt-LT" sz="1800" b="1" dirty="0"/>
              <a:t>2.2.2.0-2.2.2.31</a:t>
            </a:r>
            <a:r>
              <a:rPr lang="lt-LT" altLang="lt-LT" sz="1800" b="1" dirty="0"/>
              <a:t>,</a:t>
            </a:r>
            <a:r>
              <a:rPr lang="en-US" altLang="lt-LT" sz="1800" b="1" dirty="0"/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Mazgams    2.2.2.1-2.2.2.30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K</a:t>
            </a:r>
            <a:r>
              <a:rPr lang="en-US" altLang="lt-LT" sz="1800" b="1" dirty="0"/>
              <a:t>auk</a:t>
            </a:r>
            <a:r>
              <a:rPr lang="lt-LT" altLang="lt-LT" sz="1800" b="1" dirty="0"/>
              <a:t>ė         </a:t>
            </a:r>
            <a:r>
              <a:rPr lang="en-US" altLang="lt-LT" sz="1800" b="1" dirty="0"/>
              <a:t>255.255.255.224</a:t>
            </a:r>
          </a:p>
        </p:txBody>
      </p:sp>
      <p:sp>
        <p:nvSpPr>
          <p:cNvPr id="91140" name="Text Box 3">
            <a:extLst>
              <a:ext uri="{FF2B5EF4-FFF2-40B4-BE49-F238E27FC236}">
                <a16:creationId xmlns:a16="http://schemas.microsoft.com/office/drawing/2014/main" id="{021F3151-32F0-476B-ABC6-1410305E5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4652963"/>
            <a:ext cx="3618596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/>
              <a:t>1.1.1.0/26, </a:t>
            </a:r>
            <a:r>
              <a:rPr lang="en-US" altLang="lt-LT" sz="1800" b="1" dirty="0" err="1"/>
              <a:t>viso</a:t>
            </a:r>
            <a:r>
              <a:rPr lang="en-US" altLang="lt-LT" sz="1800" b="1" dirty="0"/>
              <a:t> bus 64 </a:t>
            </a:r>
            <a:r>
              <a:rPr lang="en-US" altLang="lt-LT" sz="1800" b="1" dirty="0" err="1"/>
              <a:t>numeriai</a:t>
            </a:r>
            <a:endParaRPr lang="en-US" altLang="lt-LT" sz="18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/>
              <a:t>Nuo-iki</a:t>
            </a:r>
            <a:r>
              <a:rPr lang="en-US" altLang="lt-LT" sz="1800" b="1" dirty="0"/>
              <a:t>       </a:t>
            </a:r>
            <a:r>
              <a:rPr lang="lt-LT" altLang="lt-LT" sz="1800" b="1" dirty="0"/>
              <a:t> </a:t>
            </a:r>
            <a:r>
              <a:rPr lang="en-US" altLang="lt-LT" sz="1800" b="1" dirty="0"/>
              <a:t>1.1.1.0-1.1.1.63</a:t>
            </a:r>
            <a:r>
              <a:rPr lang="lt-LT" altLang="lt-LT" sz="1800" b="1" dirty="0"/>
              <a:t>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Mazgams </a:t>
            </a:r>
            <a:r>
              <a:rPr lang="en-US" altLang="lt-LT" sz="1800" b="1" dirty="0"/>
              <a:t> </a:t>
            </a:r>
            <a:r>
              <a:rPr lang="lt-LT" altLang="lt-LT" sz="1800" b="1" dirty="0"/>
              <a:t>  </a:t>
            </a:r>
            <a:r>
              <a:rPr lang="en-US" altLang="lt-LT" sz="1800" b="1" dirty="0"/>
              <a:t>1.1.1.</a:t>
            </a:r>
            <a:r>
              <a:rPr lang="lt-LT" altLang="lt-LT" sz="1800" b="1" dirty="0"/>
              <a:t>1</a:t>
            </a:r>
            <a:r>
              <a:rPr lang="en-US" altLang="lt-LT" sz="1800" b="1" dirty="0"/>
              <a:t>-1.1.1.6</a:t>
            </a:r>
            <a:r>
              <a:rPr lang="lt-LT" altLang="lt-LT" sz="1800" b="1" dirty="0"/>
              <a:t>2,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K</a:t>
            </a:r>
            <a:r>
              <a:rPr lang="en-US" altLang="lt-LT" sz="1800" b="1" dirty="0"/>
              <a:t>auk</a:t>
            </a:r>
            <a:r>
              <a:rPr lang="lt-LT" altLang="lt-LT" sz="1800" b="1" dirty="0"/>
              <a:t>ė         </a:t>
            </a:r>
            <a:r>
              <a:rPr lang="en-US" altLang="lt-LT" sz="1800" b="1" dirty="0"/>
              <a:t>255.255.255.192</a:t>
            </a:r>
          </a:p>
        </p:txBody>
      </p:sp>
      <p:pic>
        <p:nvPicPr>
          <p:cNvPr id="91138" name="Picture 1">
            <a:extLst>
              <a:ext uri="{FF2B5EF4-FFF2-40B4-BE49-F238E27FC236}">
                <a16:creationId xmlns:a16="http://schemas.microsoft.com/office/drawing/2014/main" id="{713B21A9-CD08-4C42-BD6B-069A24E6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5976938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39" name="Text Box 2">
            <a:extLst>
              <a:ext uri="{FF2B5EF4-FFF2-40B4-BE49-F238E27FC236}">
                <a16:creationId xmlns:a16="http://schemas.microsoft.com/office/drawing/2014/main" id="{F4269C56-0CD2-4A1C-A585-CC77725B3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260350"/>
            <a:ext cx="3957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400" b="1"/>
              <a:t>Suplanuojame numeracij</a:t>
            </a:r>
            <a:r>
              <a:rPr lang="lt-LT" altLang="lt-LT" sz="2400" b="1"/>
              <a:t>ą</a:t>
            </a:r>
          </a:p>
        </p:txBody>
      </p:sp>
      <p:sp>
        <p:nvSpPr>
          <p:cNvPr id="91142" name="Rectangle 5">
            <a:extLst>
              <a:ext uri="{FF2B5EF4-FFF2-40B4-BE49-F238E27FC236}">
                <a16:creationId xmlns:a16="http://schemas.microsoft.com/office/drawing/2014/main" id="{2A4BF024-C0FB-431B-A500-9F25BB2BC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056869"/>
            <a:ext cx="659377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 err="1"/>
              <a:t>Kair</a:t>
            </a:r>
            <a:r>
              <a:rPr lang="lt-LT" altLang="lt-LT" sz="1800" b="1" dirty="0"/>
              <a:t>įjį potinklį numeruo</a:t>
            </a:r>
            <a:r>
              <a:rPr lang="en-US" altLang="lt-LT" sz="1800" b="1" dirty="0" err="1"/>
              <a:t>si</a:t>
            </a:r>
            <a:r>
              <a:rPr lang="lt-LT" altLang="lt-LT" sz="1800" b="1" dirty="0"/>
              <a:t>me 1.1.1.0/26, o dešinįjį 2.2.2.0/27</a:t>
            </a:r>
            <a:endParaRPr lang="en-US" altLang="lt-LT" sz="18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/>
              <a:t>(pas jus </a:t>
            </a:r>
            <a:r>
              <a:rPr lang="en-US" altLang="lt-LT" sz="1800" b="1" dirty="0" err="1"/>
              <a:t>kitokie</a:t>
            </a:r>
            <a:r>
              <a:rPr lang="en-US" altLang="lt-LT" sz="1800" b="1" dirty="0"/>
              <a:t>)</a:t>
            </a:r>
            <a:r>
              <a:rPr lang="lt-LT" altLang="lt-LT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603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1">
            <a:extLst>
              <a:ext uri="{FF2B5EF4-FFF2-40B4-BE49-F238E27FC236}">
                <a16:creationId xmlns:a16="http://schemas.microsoft.com/office/drawing/2014/main" id="{456FCE72-60DB-4F96-B845-4A3534A09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836613"/>
            <a:ext cx="5976937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9331" name="Text Box 2">
            <a:extLst>
              <a:ext uri="{FF2B5EF4-FFF2-40B4-BE49-F238E27FC236}">
                <a16:creationId xmlns:a16="http://schemas.microsoft.com/office/drawing/2014/main" id="{74117E87-E014-4709-8956-70D361446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63" y="0"/>
            <a:ext cx="39576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400" b="1"/>
              <a:t>Suplanuojame numeracij</a:t>
            </a:r>
            <a:r>
              <a:rPr lang="lt-LT" altLang="lt-LT" sz="2400" b="1"/>
              <a:t>ą</a:t>
            </a:r>
          </a:p>
        </p:txBody>
      </p:sp>
      <p:sp>
        <p:nvSpPr>
          <p:cNvPr id="99332" name="Text Box 3">
            <a:extLst>
              <a:ext uri="{FF2B5EF4-FFF2-40B4-BE49-F238E27FC236}">
                <a16:creationId xmlns:a16="http://schemas.microsoft.com/office/drawing/2014/main" id="{F5985A90-929A-4CAB-B827-0DFEB44FB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2565400"/>
            <a:ext cx="879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1.1.1.1</a:t>
            </a:r>
          </a:p>
        </p:txBody>
      </p:sp>
      <p:sp>
        <p:nvSpPr>
          <p:cNvPr id="99333" name="Text Box 4">
            <a:extLst>
              <a:ext uri="{FF2B5EF4-FFF2-40B4-BE49-F238E27FC236}">
                <a16:creationId xmlns:a16="http://schemas.microsoft.com/office/drawing/2014/main" id="{F9515659-6E27-4B3A-B597-44F6657E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692150"/>
            <a:ext cx="1004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1.1.1.62</a:t>
            </a:r>
          </a:p>
        </p:txBody>
      </p:sp>
      <p:sp>
        <p:nvSpPr>
          <p:cNvPr id="99334" name="Text Box 5">
            <a:extLst>
              <a:ext uri="{FF2B5EF4-FFF2-40B4-BE49-F238E27FC236}">
                <a16:creationId xmlns:a16="http://schemas.microsoft.com/office/drawing/2014/main" id="{4C454107-3142-4F4D-9702-6E42F2E9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692150"/>
            <a:ext cx="10048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2.2.2.30</a:t>
            </a:r>
          </a:p>
        </p:txBody>
      </p:sp>
      <p:sp>
        <p:nvSpPr>
          <p:cNvPr id="99335" name="Text Box 6">
            <a:extLst>
              <a:ext uri="{FF2B5EF4-FFF2-40B4-BE49-F238E27FC236}">
                <a16:creationId xmlns:a16="http://schemas.microsoft.com/office/drawing/2014/main" id="{BD8DFAF3-1F8A-44D1-9971-5F4E417B0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2708275"/>
            <a:ext cx="879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2.2.2.2</a:t>
            </a:r>
          </a:p>
        </p:txBody>
      </p:sp>
      <p:sp>
        <p:nvSpPr>
          <p:cNvPr id="99336" name="Text Box 7">
            <a:extLst>
              <a:ext uri="{FF2B5EF4-FFF2-40B4-BE49-F238E27FC236}">
                <a16:creationId xmlns:a16="http://schemas.microsoft.com/office/drawing/2014/main" id="{9A108DDD-27E7-43F7-9141-8F915B203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27" y="5516038"/>
            <a:ext cx="713581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/>
              <a:t>Mar</a:t>
            </a:r>
            <a:r>
              <a:rPr lang="lt-LT" altLang="lt-LT" sz="1800" b="1" dirty="0"/>
              <a:t>šrutizatoriaus jungtims skiriam paskutinius numerius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Visi potinklio kompiuteriai tuos numerius naudos kaip Gateway </a:t>
            </a:r>
          </a:p>
        </p:txBody>
      </p:sp>
      <p:sp>
        <p:nvSpPr>
          <p:cNvPr id="99337" name="Text Box 8">
            <a:extLst>
              <a:ext uri="{FF2B5EF4-FFF2-40B4-BE49-F238E27FC236}">
                <a16:creationId xmlns:a16="http://schemas.microsoft.com/office/drawing/2014/main" id="{F12C866F-7480-45D8-81DF-9E0B15418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2689225"/>
            <a:ext cx="879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1.1.1.2</a:t>
            </a:r>
          </a:p>
        </p:txBody>
      </p:sp>
      <p:sp>
        <p:nvSpPr>
          <p:cNvPr id="99338" name="Text Box 9">
            <a:extLst>
              <a:ext uri="{FF2B5EF4-FFF2-40B4-BE49-F238E27FC236}">
                <a16:creationId xmlns:a16="http://schemas.microsoft.com/office/drawing/2014/main" id="{1CD0012F-C7ED-4E98-B270-02AD47372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0" y="2689225"/>
            <a:ext cx="879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2.2.2.1</a:t>
            </a:r>
          </a:p>
        </p:txBody>
      </p:sp>
      <p:sp>
        <p:nvSpPr>
          <p:cNvPr id="99339" name="Text Box 10">
            <a:extLst>
              <a:ext uri="{FF2B5EF4-FFF2-40B4-BE49-F238E27FC236}">
                <a16:creationId xmlns:a16="http://schemas.microsoft.com/office/drawing/2014/main" id="{89617BF2-0A9F-44FF-B7E7-706F6821C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3573463"/>
            <a:ext cx="31257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1.1.1.0/26  bus 64 numeriai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Segmentas </a:t>
            </a:r>
            <a:r>
              <a:rPr lang="en-US" altLang="lt-LT" sz="1800" b="1"/>
              <a:t>1.1.1.0-1.1.1.63</a:t>
            </a:r>
            <a:r>
              <a:rPr lang="lt-LT" altLang="lt-LT" sz="1800" b="1"/>
              <a:t>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Mazgams </a:t>
            </a:r>
            <a:r>
              <a:rPr lang="en-US" altLang="lt-LT" sz="1800" b="1"/>
              <a:t> 1.1.1.</a:t>
            </a:r>
            <a:r>
              <a:rPr lang="lt-LT" altLang="lt-LT" sz="1800" b="1"/>
              <a:t>1</a:t>
            </a:r>
            <a:r>
              <a:rPr lang="en-US" altLang="lt-LT" sz="1800" b="1"/>
              <a:t>-1.1.1.6</a:t>
            </a:r>
            <a:r>
              <a:rPr lang="lt-LT" altLang="lt-LT" sz="1800" b="1"/>
              <a:t>2,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K</a:t>
            </a:r>
            <a:r>
              <a:rPr lang="en-US" altLang="lt-LT" sz="1800" b="1"/>
              <a:t>auk</a:t>
            </a:r>
            <a:r>
              <a:rPr lang="lt-LT" altLang="lt-LT" sz="1800" b="1"/>
              <a:t>ė </a:t>
            </a:r>
            <a:r>
              <a:rPr lang="en-US" altLang="lt-LT" sz="1800" b="1"/>
              <a:t>255.255.255.192</a:t>
            </a:r>
          </a:p>
        </p:txBody>
      </p:sp>
      <p:sp>
        <p:nvSpPr>
          <p:cNvPr id="99340" name="Text Box 11">
            <a:extLst>
              <a:ext uri="{FF2B5EF4-FFF2-40B4-BE49-F238E27FC236}">
                <a16:creationId xmlns:a16="http://schemas.microsoft.com/office/drawing/2014/main" id="{F155A833-8C8A-4452-A538-4755A7D65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3668713"/>
            <a:ext cx="3221051" cy="14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 dirty="0"/>
              <a:t>2.2.2.0/27  bus 32 </a:t>
            </a:r>
            <a:r>
              <a:rPr lang="en-US" altLang="lt-LT" sz="1800" b="1" dirty="0" err="1"/>
              <a:t>numeriai</a:t>
            </a:r>
            <a:endParaRPr lang="en-US" altLang="lt-LT" sz="1800" b="1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Segmentas </a:t>
            </a:r>
            <a:r>
              <a:rPr lang="en-US" altLang="lt-LT" sz="1800" b="1" dirty="0"/>
              <a:t>2.2.2.0-2.2.2.31</a:t>
            </a:r>
            <a:r>
              <a:rPr lang="lt-LT" altLang="lt-LT" sz="1800" b="1" dirty="0"/>
              <a:t>,</a:t>
            </a:r>
            <a:r>
              <a:rPr lang="en-US" altLang="lt-LT" sz="1800" b="1" dirty="0"/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Mazgams 2.2.2.1-2.2.2.30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 dirty="0"/>
              <a:t>K</a:t>
            </a:r>
            <a:r>
              <a:rPr lang="en-US" altLang="lt-LT" sz="1800" b="1" dirty="0"/>
              <a:t>auk</a:t>
            </a:r>
            <a:r>
              <a:rPr lang="lt-LT" altLang="lt-LT" sz="1800" b="1" dirty="0"/>
              <a:t>ė </a:t>
            </a:r>
            <a:r>
              <a:rPr lang="en-US" altLang="lt-LT" sz="1800" b="1" dirty="0"/>
              <a:t>255.255.255.224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lt-LT" sz="1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3C8A3962-AD2A-4992-8A4F-D5A8C9766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3DF731FF-87EC-4179-B762-E38BFC90F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A4DA802-9E7A-4418-836D-0D85BE962F80}" type="slidenum">
              <a:rPr lang="lt-LT" altLang="lt-LT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lt-LT" altLang="lt-LT" sz="1400"/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ADF88B61-B2D4-4906-B45B-DC505790F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3988"/>
            <a:ext cx="914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b="1"/>
              <a:t>IP adreso kaukė ir prefiksas</a:t>
            </a: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EA66743A-E00F-415D-97A6-0D06DDD4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3" y="1052513"/>
            <a:ext cx="9275762" cy="144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2200" b="1" dirty="0"/>
              <a:t>Problema ta, kad riba tarp tinklo ir mazgo adresų nėra pastovi.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2200" b="1" dirty="0"/>
              <a:t>Kuri adreso dalis yra tinklo o kuri yra mazgo</a:t>
            </a:r>
            <a:r>
              <a:rPr lang="lt-LT" altLang="lt-LT" sz="2200" b="1" dirty="0">
                <a:solidFill>
                  <a:srgbClr val="FF0000"/>
                </a:solidFill>
              </a:rPr>
              <a:t> </a:t>
            </a:r>
            <a:r>
              <a:rPr lang="lt-LT" altLang="lt-LT" sz="2200" b="1" dirty="0"/>
              <a:t>nurodo </a:t>
            </a:r>
            <a:r>
              <a:rPr lang="lt-LT" altLang="lt-LT" sz="2200" b="1" dirty="0">
                <a:solidFill>
                  <a:srgbClr val="FF0000"/>
                </a:solidFill>
              </a:rPr>
              <a:t>kaukė arba prefiksas </a:t>
            </a:r>
            <a:endParaRPr lang="en-US" altLang="lt-LT" sz="22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lt-LT" altLang="lt-LT" sz="2200" b="1" dirty="0"/>
          </a:p>
        </p:txBody>
      </p:sp>
      <p:sp>
        <p:nvSpPr>
          <p:cNvPr id="11270" name="Text Box 5">
            <a:extLst>
              <a:ext uri="{FF2B5EF4-FFF2-40B4-BE49-F238E27FC236}">
                <a16:creationId xmlns:a16="http://schemas.microsoft.com/office/drawing/2014/main" id="{920AF8B1-D587-4CC5-B699-BCFF51DB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4" y="2772775"/>
            <a:ext cx="9144000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t-LT" altLang="lt-LT" sz="2200" b="1" dirty="0">
                <a:solidFill>
                  <a:srgbClr val="FF0000"/>
                </a:solidFill>
              </a:rPr>
              <a:t>Prefiksas</a:t>
            </a:r>
            <a:r>
              <a:rPr lang="lt-LT" altLang="lt-LT" sz="2200" b="1" dirty="0"/>
              <a:t>, kuris žymimas  </a:t>
            </a:r>
            <a:r>
              <a:rPr lang="lt-LT" altLang="lt-LT" sz="2200" b="1" dirty="0">
                <a:solidFill>
                  <a:srgbClr val="FF0000"/>
                </a:solidFill>
              </a:rPr>
              <a:t>/</a:t>
            </a:r>
            <a:r>
              <a:rPr lang="en-US" altLang="lt-LT" sz="2200" b="1" dirty="0">
                <a:solidFill>
                  <a:srgbClr val="FF0000"/>
                </a:solidFill>
              </a:rPr>
              <a:t>n</a:t>
            </a:r>
            <a:r>
              <a:rPr lang="lt-LT" altLang="lt-LT" sz="2200" b="1" dirty="0"/>
              <a:t> atitinka adreso dvejetainio užrašo bitų skaičių, skirtą tinklo daliai.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200" b="1" dirty="0"/>
              <a:t>Kitaip sakant prefiksas nurodo </a:t>
            </a:r>
            <a:r>
              <a:rPr lang="lt-LT" altLang="lt-LT" sz="2200" b="1" dirty="0">
                <a:solidFill>
                  <a:srgbClr val="FF0000"/>
                </a:solidFill>
              </a:rPr>
              <a:t>nuo kurio bito prasideda</a:t>
            </a:r>
            <a:r>
              <a:rPr lang="lt-LT" altLang="lt-LT" sz="2200" b="1" dirty="0"/>
              <a:t> mazgo adresas</a:t>
            </a:r>
          </a:p>
        </p:txBody>
      </p:sp>
      <p:sp>
        <p:nvSpPr>
          <p:cNvPr id="11271" name="Rectangle 6">
            <a:extLst>
              <a:ext uri="{FF2B5EF4-FFF2-40B4-BE49-F238E27FC236}">
                <a16:creationId xmlns:a16="http://schemas.microsoft.com/office/drawing/2014/main" id="{3E8C7943-F281-4806-BADB-F6E4F3452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9" y="4512468"/>
            <a:ext cx="882015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200" b="1" dirty="0" err="1">
                <a:solidFill>
                  <a:srgbClr val="FF0000"/>
                </a:solidFill>
              </a:rPr>
              <a:t>Kauk</a:t>
            </a:r>
            <a:r>
              <a:rPr lang="lt-LT" altLang="lt-LT" sz="2200" b="1" dirty="0">
                <a:solidFill>
                  <a:srgbClr val="FF0000"/>
                </a:solidFill>
              </a:rPr>
              <a:t>ėje </a:t>
            </a:r>
            <a:r>
              <a:rPr lang="lt-LT" altLang="lt-LT" sz="2200" b="1" dirty="0"/>
              <a:t>tinklo dalis pažymėta iš eilės einančiais </a:t>
            </a:r>
            <a:r>
              <a:rPr lang="lt-LT" altLang="lt-LT" sz="2200" b="1" dirty="0">
                <a:solidFill>
                  <a:srgbClr val="FF0000"/>
                </a:solidFill>
              </a:rPr>
              <a:t>vienetukais</a:t>
            </a:r>
            <a:r>
              <a:rPr lang="lt-LT" altLang="lt-LT" sz="2200" b="1" dirty="0"/>
              <a:t>, mazgo dalis – </a:t>
            </a:r>
            <a:r>
              <a:rPr lang="lt-LT" altLang="lt-LT" sz="2200" b="1" dirty="0">
                <a:solidFill>
                  <a:srgbClr val="FF0000"/>
                </a:solidFill>
              </a:rPr>
              <a:t>nuliukais</a:t>
            </a:r>
            <a:r>
              <a:rPr lang="lt-LT" altLang="lt-LT" sz="2200" b="1" dirty="0"/>
              <a:t>. Gautas kodas užrašomas baitus atitinkančiais skaičiais </a:t>
            </a:r>
          </a:p>
        </p:txBody>
      </p:sp>
    </p:spTree>
    <p:extLst>
      <p:ext uri="{BB962C8B-B14F-4D97-AF65-F5344CB8AC3E}">
        <p14:creationId xmlns:p14="http://schemas.microsoft.com/office/powerpoint/2010/main" val="2859685518"/>
      </p:ext>
    </p:extLst>
  </p:cSld>
  <p:clrMapOvr>
    <a:masterClrMapping/>
  </p:clrMapOvr>
  <p:transition spd="slow" advTm="56320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1">
            <a:extLst>
              <a:ext uri="{FF2B5EF4-FFF2-40B4-BE49-F238E27FC236}">
                <a16:creationId xmlns:a16="http://schemas.microsoft.com/office/drawing/2014/main" id="{DED09A94-02D6-49A3-8739-296C59624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836613"/>
            <a:ext cx="5976937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1379" name="Text Box 2">
            <a:extLst>
              <a:ext uri="{FF2B5EF4-FFF2-40B4-BE49-F238E27FC236}">
                <a16:creationId xmlns:a16="http://schemas.microsoft.com/office/drawing/2014/main" id="{3CDFA77B-F721-455B-AB01-7264EFC4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0350"/>
            <a:ext cx="45164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400" b="1"/>
              <a:t>Konfigūruojame kompiuterius</a:t>
            </a:r>
          </a:p>
        </p:txBody>
      </p:sp>
      <p:pic>
        <p:nvPicPr>
          <p:cNvPr id="101380" name="Picture 3">
            <a:extLst>
              <a:ext uri="{FF2B5EF4-FFF2-40B4-BE49-F238E27FC236}">
                <a16:creationId xmlns:a16="http://schemas.microsoft.com/office/drawing/2014/main" id="{29010E9C-7E55-46D3-9FA9-9040E5C7A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37909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1381" name="Picture 4">
            <a:extLst>
              <a:ext uri="{FF2B5EF4-FFF2-40B4-BE49-F238E27FC236}">
                <a16:creationId xmlns:a16="http://schemas.microsoft.com/office/drawing/2014/main" id="{84DAD63A-3625-4826-A9F5-14113AFE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3429000"/>
            <a:ext cx="54197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1382" name="Text Box 5">
            <a:extLst>
              <a:ext uri="{FF2B5EF4-FFF2-40B4-BE49-F238E27FC236}">
                <a16:creationId xmlns:a16="http://schemas.microsoft.com/office/drawing/2014/main" id="{857B828E-BC85-4E7E-888A-D8D9F59B6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728913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1</a:t>
            </a:r>
          </a:p>
        </p:txBody>
      </p:sp>
      <p:sp>
        <p:nvSpPr>
          <p:cNvPr id="101383" name="Text Box 6">
            <a:extLst>
              <a:ext uri="{FF2B5EF4-FFF2-40B4-BE49-F238E27FC236}">
                <a16:creationId xmlns:a16="http://schemas.microsoft.com/office/drawing/2014/main" id="{FB3307E6-9C9A-4FD6-B1E1-F8EE3A69B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2852738"/>
            <a:ext cx="3063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1800" b="1"/>
              <a:t>2</a:t>
            </a:r>
          </a:p>
        </p:txBody>
      </p:sp>
      <p:sp>
        <p:nvSpPr>
          <p:cNvPr id="101384" name="Oval 7">
            <a:extLst>
              <a:ext uri="{FF2B5EF4-FFF2-40B4-BE49-F238E27FC236}">
                <a16:creationId xmlns:a16="http://schemas.microsoft.com/office/drawing/2014/main" id="{2FF8C192-E93F-4EDD-9D3D-001E4C2BF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557338"/>
            <a:ext cx="1296988" cy="1150937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01385" name="Line 8">
            <a:extLst>
              <a:ext uri="{FF2B5EF4-FFF2-40B4-BE49-F238E27FC236}">
                <a16:creationId xmlns:a16="http://schemas.microsoft.com/office/drawing/2014/main" id="{DF90AE8C-0947-4A16-98E1-437AA12FDA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05188" y="5719763"/>
            <a:ext cx="244475" cy="6762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6" name="Line 9">
            <a:extLst>
              <a:ext uri="{FF2B5EF4-FFF2-40B4-BE49-F238E27FC236}">
                <a16:creationId xmlns:a16="http://schemas.microsoft.com/office/drawing/2014/main" id="{792B9FD4-7E6C-4232-9F30-F318E25823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650" y="5791200"/>
            <a:ext cx="215900" cy="60483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7" name="Line 10">
            <a:extLst>
              <a:ext uri="{FF2B5EF4-FFF2-40B4-BE49-F238E27FC236}">
                <a16:creationId xmlns:a16="http://schemas.microsoft.com/office/drawing/2014/main" id="{8BAB70AB-929A-485F-ADD5-CE6E5B0E7F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74063" y="6007100"/>
            <a:ext cx="100012" cy="4603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5BE50583-75C4-4769-BB7A-A3536CFA7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8024" y="4869160"/>
            <a:ext cx="132980" cy="651776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1">
            <a:extLst>
              <a:ext uri="{FF2B5EF4-FFF2-40B4-BE49-F238E27FC236}">
                <a16:creationId xmlns:a16="http://schemas.microsoft.com/office/drawing/2014/main" id="{FF257CDF-96D7-4310-AA0B-49739457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836613"/>
            <a:ext cx="5976937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427" name="Text Box 2">
            <a:extLst>
              <a:ext uri="{FF2B5EF4-FFF2-40B4-BE49-F238E27FC236}">
                <a16:creationId xmlns:a16="http://schemas.microsoft.com/office/drawing/2014/main" id="{B33066D3-706D-4308-81C9-E600AF77A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0"/>
            <a:ext cx="67722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2400" b="1"/>
              <a:t>Konfigūruojame abi </a:t>
            </a:r>
            <a:r>
              <a:rPr lang="en-US" altLang="lt-LT" sz="2400" b="1"/>
              <a:t>mar</a:t>
            </a:r>
            <a:r>
              <a:rPr lang="lt-LT" altLang="lt-LT" sz="2400" b="1"/>
              <a:t>šrutizatoriaus jungtis</a:t>
            </a:r>
          </a:p>
        </p:txBody>
      </p:sp>
      <p:sp>
        <p:nvSpPr>
          <p:cNvPr id="103428" name="Line 3">
            <a:extLst>
              <a:ext uri="{FF2B5EF4-FFF2-40B4-BE49-F238E27FC236}">
                <a16:creationId xmlns:a16="http://schemas.microsoft.com/office/drawing/2014/main" id="{6A2F9560-766D-4123-86DC-5A9DA7A08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268413"/>
            <a:ext cx="73025" cy="223202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429" name="Picture 4">
            <a:extLst>
              <a:ext uri="{FF2B5EF4-FFF2-40B4-BE49-F238E27FC236}">
                <a16:creationId xmlns:a16="http://schemas.microsoft.com/office/drawing/2014/main" id="{D99B5E01-C1CA-45CB-A44B-585A8412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4484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430" name="Line 5">
            <a:extLst>
              <a:ext uri="{FF2B5EF4-FFF2-40B4-BE49-F238E27FC236}">
                <a16:creationId xmlns:a16="http://schemas.microsoft.com/office/drawing/2014/main" id="{4BB99D19-AB45-435A-8EA6-89AEE8F324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45050" y="5143500"/>
            <a:ext cx="317500" cy="60483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1" name="Line 6">
            <a:extLst>
              <a:ext uri="{FF2B5EF4-FFF2-40B4-BE49-F238E27FC236}">
                <a16:creationId xmlns:a16="http://schemas.microsoft.com/office/drawing/2014/main" id="{FD4B1B77-E746-412F-9F99-B1DF37A3E5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02400" y="3846513"/>
            <a:ext cx="604838" cy="24447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2" name="Text Box 7">
            <a:extLst>
              <a:ext uri="{FF2B5EF4-FFF2-40B4-BE49-F238E27FC236}">
                <a16:creationId xmlns:a16="http://schemas.microsoft.com/office/drawing/2014/main" id="{2D869288-8BCE-4762-8AD2-EFCA86009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8" y="2708275"/>
            <a:ext cx="42656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Įsitikinkite, kuri jungtis kur prijungta </a:t>
            </a:r>
            <a:r>
              <a:rPr lang="en-US" altLang="lt-LT" sz="1800" b="1"/>
              <a:t>!</a:t>
            </a:r>
          </a:p>
        </p:txBody>
      </p:sp>
      <p:pic>
        <p:nvPicPr>
          <p:cNvPr id="103433" name="Picture 8">
            <a:extLst>
              <a:ext uri="{FF2B5EF4-FFF2-40B4-BE49-F238E27FC236}">
                <a16:creationId xmlns:a16="http://schemas.microsoft.com/office/drawing/2014/main" id="{D05ED91C-375B-42B5-89A0-5B49B352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4797425"/>
            <a:ext cx="36290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434" name="Text Box 9">
            <a:extLst>
              <a:ext uri="{FF2B5EF4-FFF2-40B4-BE49-F238E27FC236}">
                <a16:creationId xmlns:a16="http://schemas.microsoft.com/office/drawing/2014/main" id="{4C70722E-03B7-489C-BD92-CE9F995D9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516563"/>
            <a:ext cx="4208463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Patikriname pingais</a:t>
            </a:r>
            <a:r>
              <a:rPr lang="en-US" altLang="lt-LT" sz="1800" b="1"/>
              <a:t> tarp kompiuteri</a:t>
            </a:r>
            <a:r>
              <a:rPr lang="lt-LT" altLang="lt-LT" sz="1800" b="1"/>
              <a:t>ų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Veikia</a:t>
            </a:r>
            <a:r>
              <a:rPr lang="en-US" altLang="lt-LT" sz="1800" b="1"/>
              <a:t>!</a:t>
            </a:r>
          </a:p>
        </p:txBody>
      </p:sp>
      <p:sp>
        <p:nvSpPr>
          <p:cNvPr id="103435" name="Line 10">
            <a:extLst>
              <a:ext uri="{FF2B5EF4-FFF2-40B4-BE49-F238E27FC236}">
                <a16:creationId xmlns:a16="http://schemas.microsoft.com/office/drawing/2014/main" id="{822D057E-24F5-43AE-AC40-CEAD297403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4927600"/>
            <a:ext cx="215900" cy="5318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6" name="Text Box 11">
            <a:extLst>
              <a:ext uri="{FF2B5EF4-FFF2-40B4-BE49-F238E27FC236}">
                <a16:creationId xmlns:a16="http://schemas.microsoft.com/office/drawing/2014/main" id="{D3B981BE-8426-4ED9-A8F8-4949B8AA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1125538"/>
            <a:ext cx="13604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t-LT" altLang="lt-LT" sz="1800" b="1"/>
              <a:t>Prat1-2.pkt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>
            <a:extLst>
              <a:ext uri="{FF2B5EF4-FFF2-40B4-BE49-F238E27FC236}">
                <a16:creationId xmlns:a16="http://schemas.microsoft.com/office/drawing/2014/main" id="{10F344FF-D6DC-4024-95E2-135B966A7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8550" y="1223963"/>
            <a:ext cx="1588" cy="16557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DF0995F-0AA9-4CDE-BFD7-D47253F8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1030288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4484F05F-37C6-4A0B-8F6F-011B4E115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1619250"/>
            <a:ext cx="875347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000" b="1" dirty="0">
                <a:latin typeface="Calibri" panose="020F0502020204030204" pitchFamily="34" charset="0"/>
              </a:rPr>
              <a:t>IP </a:t>
            </a:r>
            <a:r>
              <a:rPr lang="en-US" altLang="lt-LT" sz="2000" b="1" dirty="0" err="1">
                <a:latin typeface="Calibri" panose="020F0502020204030204" pitchFamily="34" charset="0"/>
              </a:rPr>
              <a:t>adresas</a:t>
            </a:r>
            <a:r>
              <a:rPr lang="lt-LT" altLang="lt-LT" sz="2000" b="1" dirty="0">
                <a:latin typeface="Calibri" panose="020F0502020204030204" pitchFamily="34" charset="0"/>
              </a:rPr>
              <a:t>:   </a:t>
            </a:r>
            <a:r>
              <a:rPr lang="en-US" altLang="lt-LT" sz="2000" b="1" dirty="0">
                <a:latin typeface="Calibri" panose="020F0502020204030204" pitchFamily="34" charset="0"/>
              </a:rPr>
              <a:t>141.26.10.109	</a:t>
            </a:r>
            <a:r>
              <a:rPr lang="lt-LT" altLang="lt-LT" sz="2000" b="1" dirty="0"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latin typeface="Calibri" panose="020F0502020204030204" pitchFamily="34" charset="0"/>
              </a:rPr>
              <a:t> </a:t>
            </a:r>
            <a:r>
              <a:rPr lang="lt-LT" altLang="lt-LT" sz="2000" b="1" dirty="0">
                <a:latin typeface="Calibri" panose="020F0502020204030204" pitchFamily="34" charset="0"/>
              </a:rPr>
              <a:t>1</a:t>
            </a:r>
            <a:r>
              <a:rPr lang="en-US" altLang="lt-LT" sz="2000" b="1" dirty="0">
                <a:latin typeface="Calibri" panose="020F0502020204030204" pitchFamily="34" charset="0"/>
              </a:rPr>
              <a:t>0001101.</a:t>
            </a:r>
            <a:r>
              <a:rPr lang="lt-LT" altLang="lt-LT" sz="2000" b="1" dirty="0"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latin typeface="Calibri" panose="020F0502020204030204" pitchFamily="34" charset="0"/>
              </a:rPr>
              <a:t>00011010.00001010.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01101101</a:t>
            </a:r>
            <a:r>
              <a:rPr lang="lt-LT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lt-LT" altLang="lt-LT" sz="2000" b="1" dirty="0">
                <a:latin typeface="Calibri" panose="020F0502020204030204" pitchFamily="34" charset="0"/>
              </a:rPr>
              <a:t>     Kaukė:           </a:t>
            </a:r>
            <a:r>
              <a:rPr lang="en-US" altLang="lt-LT" sz="2000" b="1" dirty="0">
                <a:latin typeface="Calibri" panose="020F0502020204030204" pitchFamily="34" charset="0"/>
              </a:rPr>
              <a:t>255.255.255.0 </a:t>
            </a:r>
            <a:r>
              <a:rPr lang="lt-LT" altLang="lt-LT" sz="2000" b="1" dirty="0">
                <a:latin typeface="Calibri" panose="020F0502020204030204" pitchFamily="34" charset="0"/>
              </a:rPr>
              <a:t>             </a:t>
            </a:r>
            <a:r>
              <a:rPr lang="en-US" altLang="lt-LT" sz="2000" b="1" dirty="0">
                <a:latin typeface="Calibri" panose="020F0502020204030204" pitchFamily="34" charset="0"/>
              </a:rPr>
              <a:t>  </a:t>
            </a:r>
            <a:r>
              <a:rPr lang="en-US" altLang="lt-LT" sz="2000" b="1" dirty="0">
                <a:solidFill>
                  <a:srgbClr val="33CC33"/>
                </a:solidFill>
                <a:latin typeface="Calibri" panose="020F0502020204030204" pitchFamily="34" charset="0"/>
              </a:rPr>
              <a:t>11111111.11111111.</a:t>
            </a:r>
            <a:r>
              <a:rPr lang="lt-LT" altLang="lt-LT" sz="2000" b="1" dirty="0">
                <a:solidFill>
                  <a:srgbClr val="33CC33"/>
                </a:solidFill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solidFill>
                  <a:srgbClr val="33CC33"/>
                </a:solidFill>
                <a:latin typeface="Calibri" panose="020F0502020204030204" pitchFamily="34" charset="0"/>
              </a:rPr>
              <a:t>11111111.</a:t>
            </a:r>
            <a:r>
              <a:rPr lang="lt-LT" altLang="lt-LT" sz="2000" b="1" dirty="0">
                <a:solidFill>
                  <a:srgbClr val="FF9933"/>
                </a:solidFill>
                <a:latin typeface="Calibri" panose="020F0502020204030204" pitchFamily="34" charset="0"/>
              </a:rPr>
              <a:t>0000</a:t>
            </a:r>
            <a:r>
              <a:rPr lang="en-US" altLang="lt-LT" sz="2000" b="1" dirty="0">
                <a:solidFill>
                  <a:srgbClr val="FF9933"/>
                </a:solidFill>
                <a:latin typeface="Calibri" panose="020F0502020204030204" pitchFamily="34" charset="0"/>
              </a:rPr>
              <a:t>0000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13549CAD-B2F3-4EDF-AC96-C2D15D6673AF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660968" y="936625"/>
            <a:ext cx="165100" cy="3170238"/>
          </a:xfrm>
          <a:prstGeom prst="leftBrace">
            <a:avLst>
              <a:gd name="adj1" fmla="val 303497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B426B763-2559-4A9F-BCB9-036322B10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780" y="2605088"/>
            <a:ext cx="741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lt-LT" altLang="lt-LT" sz="1800" b="1" dirty="0"/>
              <a:t>24</a:t>
            </a:r>
          </a:p>
        </p:txBody>
      </p:sp>
      <p:sp>
        <p:nvSpPr>
          <p:cNvPr id="13321" name="AutoShape 9">
            <a:extLst>
              <a:ext uri="{FF2B5EF4-FFF2-40B4-BE49-F238E27FC236}">
                <a16:creationId xmlns:a16="http://schemas.microsoft.com/office/drawing/2014/main" id="{6C885409-85DA-44A1-8548-3CFE5A67C0D1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7850048" y="2077513"/>
            <a:ext cx="170404" cy="847725"/>
          </a:xfrm>
          <a:prstGeom prst="leftBrace">
            <a:avLst>
              <a:gd name="adj1" fmla="val 52100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C3EFFD85-09BA-475D-B060-AC64F148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569" y="2651359"/>
            <a:ext cx="7413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lt-LT" sz="1800" b="1"/>
              <a:t>8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09F9EEDE-BA0A-42D0-900C-BE37E2522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19250"/>
            <a:ext cx="3417887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34298A89-DBF3-475A-8CE5-C4AAAAD00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1260475"/>
            <a:ext cx="41402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000" b="1">
                <a:latin typeface="Calibri" panose="020F0502020204030204" pitchFamily="34" charset="0"/>
              </a:rPr>
              <a:t>141      .       26       .     10         .    109</a:t>
            </a:r>
          </a:p>
        </p:txBody>
      </p:sp>
      <p:sp>
        <p:nvSpPr>
          <p:cNvPr id="13325" name="Rectangle 1">
            <a:extLst>
              <a:ext uri="{FF2B5EF4-FFF2-40B4-BE49-F238E27FC236}">
                <a16:creationId xmlns:a16="http://schemas.microsoft.com/office/drawing/2014/main" id="{ECABBD1C-A20A-4E73-8987-0B938847E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2416175"/>
            <a:ext cx="16906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lt-LT" altLang="lt-LT" sz="2000" b="1">
                <a:solidFill>
                  <a:srgbClr val="000000"/>
                </a:solidFill>
                <a:latin typeface="Calibri" panose="020F0502020204030204" pitchFamily="34" charset="0"/>
              </a:rPr>
              <a:t>Prefiks</a:t>
            </a:r>
            <a:r>
              <a:rPr lang="en-US" altLang="lt-LT" sz="2000" b="1">
                <a:solidFill>
                  <a:srgbClr val="000000"/>
                </a:solidFill>
                <a:latin typeface="Calibri" panose="020F0502020204030204" pitchFamily="34" charset="0"/>
              </a:rPr>
              <a:t>as</a:t>
            </a:r>
            <a:r>
              <a:rPr lang="lt-LT" altLang="lt-LT" sz="2000" b="1">
                <a:solidFill>
                  <a:srgbClr val="000000"/>
                </a:solidFill>
                <a:latin typeface="Calibri" panose="020F0502020204030204" pitchFamily="34" charset="0"/>
              </a:rPr>
              <a:t>: /24</a:t>
            </a:r>
            <a:r>
              <a:rPr lang="en-US" altLang="lt-LT" sz="2000" b="1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altLang="en-US" sz="2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49339C-4D3F-4AEF-9902-1366DDB0CE6B}"/>
              </a:ext>
            </a:extLst>
          </p:cNvPr>
          <p:cNvCxnSpPr/>
          <p:nvPr/>
        </p:nvCxnSpPr>
        <p:spPr bwMode="auto">
          <a:xfrm>
            <a:off x="3419872" y="2132856"/>
            <a:ext cx="50405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5B2BC1-8BC2-4523-80A1-CC8B704DCC05}"/>
              </a:ext>
            </a:extLst>
          </p:cNvPr>
          <p:cNvCxnSpPr/>
          <p:nvPr/>
        </p:nvCxnSpPr>
        <p:spPr bwMode="auto">
          <a:xfrm>
            <a:off x="3345247" y="1844824"/>
            <a:ext cx="50405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E32CCCDE-81A1-40F9-ACA5-70CEA91CC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322263"/>
            <a:ext cx="868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lt-LT" altLang="lt-LT" sz="2800" b="1" dirty="0">
                <a:cs typeface="Times New Roman" panose="02020603050405020304" pitchFamily="18" charset="0"/>
              </a:rPr>
              <a:t>Skirtinga IP </a:t>
            </a:r>
            <a:r>
              <a:rPr lang="en-US" altLang="lt-LT" sz="2800" b="1" dirty="0">
                <a:cs typeface="Times New Roman" panose="02020603050405020304" pitchFamily="18" charset="0"/>
              </a:rPr>
              <a:t>   </a:t>
            </a:r>
            <a:r>
              <a:rPr lang="en-US" altLang="lt-LT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141.26.10.109</a:t>
            </a:r>
            <a:r>
              <a:rPr lang="en-US" altLang="lt-LT" sz="2800" b="1" dirty="0">
                <a:latin typeface="Calibri" panose="020F0502020204030204" pitchFamily="34" charset="0"/>
              </a:rPr>
              <a:t>   </a:t>
            </a:r>
            <a:r>
              <a:rPr lang="lt-LT" altLang="lt-LT" sz="2800" b="1" dirty="0">
                <a:cs typeface="Times New Roman" panose="02020603050405020304" pitchFamily="18" charset="0"/>
              </a:rPr>
              <a:t>interpretacija</a:t>
            </a:r>
            <a:r>
              <a:rPr lang="en-US" altLang="lt-LT" sz="2800" b="1" dirty="0">
                <a:cs typeface="Times New Roman" panose="02020603050405020304" pitchFamily="18" charset="0"/>
              </a:rPr>
              <a:t> (1)</a:t>
            </a:r>
            <a:endParaRPr lang="lt-LT" altLang="lt-LT" sz="2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69620"/>
      </p:ext>
    </p:extLst>
  </p:cSld>
  <p:clrMapOvr>
    <a:masterClrMapping/>
  </p:clrMapOvr>
  <p:transition advTm="167936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>
            <a:extLst>
              <a:ext uri="{FF2B5EF4-FFF2-40B4-BE49-F238E27FC236}">
                <a16:creationId xmlns:a16="http://schemas.microsoft.com/office/drawing/2014/main" id="{10F344FF-D6DC-4024-95E2-135B966A7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8550" y="1223963"/>
            <a:ext cx="1588" cy="16557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DF0995F-0AA9-4CDE-BFD7-D47253F8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1030288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91E417A-E7BC-4675-8538-6B9D0EFC3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210" y="3248492"/>
            <a:ext cx="593357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10001101.00011010.00001010</a:t>
            </a:r>
            <a:r>
              <a:rPr lang="en-US" altLang="lt-LT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.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01101101</a:t>
            </a:r>
            <a:endParaRPr lang="en-US" altLang="lt-LT" sz="2000" b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4484F05F-37C6-4A0B-8F6F-011B4E115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1619250"/>
            <a:ext cx="875347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000" b="1" dirty="0">
                <a:latin typeface="Calibri" panose="020F0502020204030204" pitchFamily="34" charset="0"/>
              </a:rPr>
              <a:t>IP </a:t>
            </a:r>
            <a:r>
              <a:rPr lang="en-US" altLang="lt-LT" sz="2000" b="1" dirty="0" err="1">
                <a:latin typeface="Calibri" panose="020F0502020204030204" pitchFamily="34" charset="0"/>
              </a:rPr>
              <a:t>adresas</a:t>
            </a:r>
            <a:r>
              <a:rPr lang="lt-LT" altLang="lt-LT" sz="2000" b="1" dirty="0">
                <a:latin typeface="Calibri" panose="020F0502020204030204" pitchFamily="34" charset="0"/>
              </a:rPr>
              <a:t>:   </a:t>
            </a:r>
            <a:r>
              <a:rPr lang="en-US" altLang="lt-LT" sz="2000" b="1" dirty="0">
                <a:latin typeface="Calibri" panose="020F0502020204030204" pitchFamily="34" charset="0"/>
              </a:rPr>
              <a:t>141.26.10.109	</a:t>
            </a:r>
            <a:r>
              <a:rPr lang="lt-LT" altLang="lt-LT" sz="2000" b="1" dirty="0"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latin typeface="Calibri" panose="020F0502020204030204" pitchFamily="34" charset="0"/>
              </a:rPr>
              <a:t> </a:t>
            </a:r>
            <a:r>
              <a:rPr lang="lt-LT" altLang="lt-LT" sz="2000" b="1" dirty="0">
                <a:latin typeface="Calibri" panose="020F0502020204030204" pitchFamily="34" charset="0"/>
              </a:rPr>
              <a:t>1</a:t>
            </a:r>
            <a:r>
              <a:rPr lang="en-US" altLang="lt-LT" sz="2000" b="1" dirty="0">
                <a:latin typeface="Calibri" panose="020F0502020204030204" pitchFamily="34" charset="0"/>
              </a:rPr>
              <a:t>0001101.</a:t>
            </a:r>
            <a:r>
              <a:rPr lang="lt-LT" altLang="lt-LT" sz="2000" b="1" dirty="0"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latin typeface="Calibri" panose="020F0502020204030204" pitchFamily="34" charset="0"/>
              </a:rPr>
              <a:t>00011010.00001010.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01101101</a:t>
            </a:r>
            <a:r>
              <a:rPr lang="lt-LT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lt-LT" altLang="lt-LT" sz="2000" b="1" dirty="0">
                <a:latin typeface="Calibri" panose="020F0502020204030204" pitchFamily="34" charset="0"/>
              </a:rPr>
              <a:t>     Kaukė:           </a:t>
            </a:r>
            <a:r>
              <a:rPr lang="en-US" altLang="lt-LT" sz="2000" b="1" dirty="0">
                <a:latin typeface="Calibri" panose="020F0502020204030204" pitchFamily="34" charset="0"/>
              </a:rPr>
              <a:t>255.255.255.0 </a:t>
            </a:r>
            <a:r>
              <a:rPr lang="lt-LT" altLang="lt-LT" sz="2000" b="1" dirty="0">
                <a:latin typeface="Calibri" panose="020F0502020204030204" pitchFamily="34" charset="0"/>
              </a:rPr>
              <a:t>             </a:t>
            </a:r>
            <a:r>
              <a:rPr lang="en-US" altLang="lt-LT" sz="2000" b="1" dirty="0">
                <a:latin typeface="Calibri" panose="020F0502020204030204" pitchFamily="34" charset="0"/>
              </a:rPr>
              <a:t>  </a:t>
            </a:r>
            <a:r>
              <a:rPr lang="en-US" altLang="lt-LT" sz="2000" b="1" dirty="0">
                <a:solidFill>
                  <a:srgbClr val="33CC33"/>
                </a:solidFill>
                <a:latin typeface="Calibri" panose="020F0502020204030204" pitchFamily="34" charset="0"/>
              </a:rPr>
              <a:t>11111111.11111111.</a:t>
            </a:r>
            <a:r>
              <a:rPr lang="lt-LT" altLang="lt-LT" sz="2000" b="1" dirty="0">
                <a:solidFill>
                  <a:srgbClr val="33CC33"/>
                </a:solidFill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solidFill>
                  <a:srgbClr val="33CC33"/>
                </a:solidFill>
                <a:latin typeface="Calibri" panose="020F0502020204030204" pitchFamily="34" charset="0"/>
              </a:rPr>
              <a:t>11111111.</a:t>
            </a:r>
            <a:r>
              <a:rPr lang="lt-LT" altLang="lt-LT" sz="2000" b="1" dirty="0">
                <a:solidFill>
                  <a:srgbClr val="FF9933"/>
                </a:solidFill>
                <a:latin typeface="Calibri" panose="020F0502020204030204" pitchFamily="34" charset="0"/>
              </a:rPr>
              <a:t>0000</a:t>
            </a:r>
            <a:r>
              <a:rPr lang="en-US" altLang="lt-LT" sz="2000" b="1" dirty="0">
                <a:solidFill>
                  <a:srgbClr val="FF9933"/>
                </a:solidFill>
                <a:latin typeface="Calibri" panose="020F0502020204030204" pitchFamily="34" charset="0"/>
              </a:rPr>
              <a:t>0000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13549CAD-B2F3-4EDF-AC96-C2D15D6673AF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660968" y="936625"/>
            <a:ext cx="165100" cy="3170238"/>
          </a:xfrm>
          <a:prstGeom prst="leftBrace">
            <a:avLst>
              <a:gd name="adj1" fmla="val 303497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B426B763-2559-4A9F-BCB9-036322B10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780" y="2605088"/>
            <a:ext cx="741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lt-LT" altLang="lt-LT" sz="1800" b="1" dirty="0"/>
              <a:t>24</a:t>
            </a:r>
          </a:p>
        </p:txBody>
      </p:sp>
      <p:sp>
        <p:nvSpPr>
          <p:cNvPr id="13321" name="AutoShape 9">
            <a:extLst>
              <a:ext uri="{FF2B5EF4-FFF2-40B4-BE49-F238E27FC236}">
                <a16:creationId xmlns:a16="http://schemas.microsoft.com/office/drawing/2014/main" id="{6C885409-85DA-44A1-8548-3CFE5A67C0D1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7850048" y="2077513"/>
            <a:ext cx="170404" cy="847725"/>
          </a:xfrm>
          <a:prstGeom prst="leftBrace">
            <a:avLst>
              <a:gd name="adj1" fmla="val 52100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C3EFFD85-09BA-475D-B060-AC64F148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569" y="2651359"/>
            <a:ext cx="7413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lt-LT" sz="1800" b="1"/>
              <a:t>8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09F9EEDE-BA0A-42D0-900C-BE37E2522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19250"/>
            <a:ext cx="3417887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34298A89-DBF3-475A-8CE5-C4AAAAD00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1260475"/>
            <a:ext cx="41402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000" b="1">
                <a:latin typeface="Calibri" panose="020F0502020204030204" pitchFamily="34" charset="0"/>
              </a:rPr>
              <a:t>141      .       26       .     10         .    109</a:t>
            </a:r>
          </a:p>
        </p:txBody>
      </p:sp>
      <p:sp>
        <p:nvSpPr>
          <p:cNvPr id="13325" name="Rectangle 1">
            <a:extLst>
              <a:ext uri="{FF2B5EF4-FFF2-40B4-BE49-F238E27FC236}">
                <a16:creationId xmlns:a16="http://schemas.microsoft.com/office/drawing/2014/main" id="{ECABBD1C-A20A-4E73-8987-0B938847E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2416175"/>
            <a:ext cx="16906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lt-LT" altLang="lt-LT" sz="2000" b="1">
                <a:solidFill>
                  <a:srgbClr val="000000"/>
                </a:solidFill>
                <a:latin typeface="Calibri" panose="020F0502020204030204" pitchFamily="34" charset="0"/>
              </a:rPr>
              <a:t>Prefiks</a:t>
            </a:r>
            <a:r>
              <a:rPr lang="en-US" altLang="lt-LT" sz="2000" b="1">
                <a:solidFill>
                  <a:srgbClr val="000000"/>
                </a:solidFill>
                <a:latin typeface="Calibri" panose="020F0502020204030204" pitchFamily="34" charset="0"/>
              </a:rPr>
              <a:t>as</a:t>
            </a:r>
            <a:r>
              <a:rPr lang="lt-LT" altLang="lt-LT" sz="2000" b="1">
                <a:solidFill>
                  <a:srgbClr val="000000"/>
                </a:solidFill>
                <a:latin typeface="Calibri" panose="020F0502020204030204" pitchFamily="34" charset="0"/>
              </a:rPr>
              <a:t>: /24</a:t>
            </a:r>
            <a:r>
              <a:rPr lang="en-US" altLang="lt-LT" sz="2000" b="1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altLang="en-US" sz="2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49339C-4D3F-4AEF-9902-1366DDB0CE6B}"/>
              </a:ext>
            </a:extLst>
          </p:cNvPr>
          <p:cNvCxnSpPr/>
          <p:nvPr/>
        </p:nvCxnSpPr>
        <p:spPr bwMode="auto">
          <a:xfrm>
            <a:off x="3419872" y="2132856"/>
            <a:ext cx="50405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5B2BC1-8BC2-4523-80A1-CC8B704DCC05}"/>
              </a:ext>
            </a:extLst>
          </p:cNvPr>
          <p:cNvCxnSpPr/>
          <p:nvPr/>
        </p:nvCxnSpPr>
        <p:spPr bwMode="auto">
          <a:xfrm>
            <a:off x="3345247" y="1844824"/>
            <a:ext cx="50405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E32CCCDE-81A1-40F9-ACA5-70CEA91CC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322263"/>
            <a:ext cx="868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lt-LT" altLang="lt-LT" sz="2800" b="1" dirty="0">
                <a:cs typeface="Times New Roman" panose="02020603050405020304" pitchFamily="18" charset="0"/>
              </a:rPr>
              <a:t>Skirtinga IP </a:t>
            </a:r>
            <a:r>
              <a:rPr lang="en-US" altLang="lt-LT" sz="2800" b="1" dirty="0">
                <a:cs typeface="Times New Roman" panose="02020603050405020304" pitchFamily="18" charset="0"/>
              </a:rPr>
              <a:t>   </a:t>
            </a:r>
            <a:r>
              <a:rPr lang="en-US" altLang="lt-LT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141.26.10.109</a:t>
            </a:r>
            <a:r>
              <a:rPr lang="en-US" altLang="lt-LT" sz="2800" b="1" dirty="0">
                <a:latin typeface="Calibri" panose="020F0502020204030204" pitchFamily="34" charset="0"/>
              </a:rPr>
              <a:t>   </a:t>
            </a:r>
            <a:r>
              <a:rPr lang="lt-LT" altLang="lt-LT" sz="2800" b="1" dirty="0">
                <a:cs typeface="Times New Roman" panose="02020603050405020304" pitchFamily="18" charset="0"/>
              </a:rPr>
              <a:t>interpretacija</a:t>
            </a:r>
            <a:r>
              <a:rPr lang="en-US" altLang="lt-LT" sz="2800" b="1" dirty="0">
                <a:cs typeface="Times New Roman" panose="02020603050405020304" pitchFamily="18" charset="0"/>
              </a:rPr>
              <a:t> (1)</a:t>
            </a:r>
            <a:endParaRPr lang="lt-LT" altLang="lt-LT" sz="2800" b="1" dirty="0">
              <a:cs typeface="Times New Roman" panose="02020603050405020304" pitchFamily="18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1F83899-5E5A-4A24-94D5-455FFDD9F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9" y="4521390"/>
            <a:ext cx="463368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10001101.00011010.00001010</a:t>
            </a:r>
            <a:r>
              <a:rPr lang="en-US" altLang="lt-LT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.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00000000</a:t>
            </a:r>
            <a:endParaRPr lang="en-US" altLang="lt-LT" sz="2000" b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24D8659-7731-437E-83B1-6FF5E1F13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249" y="5037604"/>
            <a:ext cx="463368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00000000.00000000.00000000</a:t>
            </a:r>
            <a:r>
              <a:rPr lang="en-US" altLang="lt-LT" sz="2000" b="1" dirty="0">
                <a:solidFill>
                  <a:srgbClr val="00B050"/>
                </a:solidFill>
                <a:latin typeface="Calibri" panose="020F0502020204030204" pitchFamily="34" charset="0"/>
              </a:rPr>
              <a:t>.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01101101</a:t>
            </a:r>
            <a:endParaRPr lang="en-US" altLang="lt-LT" sz="2000" b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5076A-D33B-4274-8EA6-997C01DBB298}"/>
              </a:ext>
            </a:extLst>
          </p:cNvPr>
          <p:cNvSpPr txBox="1"/>
          <p:nvPr/>
        </p:nvSpPr>
        <p:spPr>
          <a:xfrm>
            <a:off x="361812" y="4077962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solidFill>
                  <a:schemeClr val="tx1"/>
                </a:solidFill>
              </a:rPr>
              <a:t>Tinklas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2278FA-FE20-4C89-905B-3308B1ABAC17}"/>
              </a:ext>
            </a:extLst>
          </p:cNvPr>
          <p:cNvSpPr txBox="1"/>
          <p:nvPr/>
        </p:nvSpPr>
        <p:spPr>
          <a:xfrm>
            <a:off x="6092849" y="452442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solidFill>
                  <a:schemeClr val="tx1"/>
                </a:solidFill>
              </a:rPr>
              <a:t>Mazgas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18D462-74FB-4CC7-9D08-BDC22CAE24A9}"/>
              </a:ext>
            </a:extLst>
          </p:cNvPr>
          <p:cNvSpPr/>
          <p:nvPr/>
        </p:nvSpPr>
        <p:spPr>
          <a:xfrm>
            <a:off x="953429" y="5074033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lt-LT" sz="24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141.26.10.0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809DDC-7D49-40F8-8E80-32416DD79A3A}"/>
              </a:ext>
            </a:extLst>
          </p:cNvPr>
          <p:cNvSpPr/>
          <p:nvPr/>
        </p:nvSpPr>
        <p:spPr>
          <a:xfrm>
            <a:off x="6067201" y="5535593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lt-LT" sz="24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0.0.0.109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F6363F-26A5-4058-8714-03E6890CF572}"/>
              </a:ext>
            </a:extLst>
          </p:cNvPr>
          <p:cNvCxnSpPr/>
          <p:nvPr/>
        </p:nvCxnSpPr>
        <p:spPr bwMode="auto">
          <a:xfrm flipH="1">
            <a:off x="2699792" y="3650783"/>
            <a:ext cx="645455" cy="87060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52CDA-8487-490F-AAF9-8D1413039043}"/>
              </a:ext>
            </a:extLst>
          </p:cNvPr>
          <p:cNvCxnSpPr/>
          <p:nvPr/>
        </p:nvCxnSpPr>
        <p:spPr bwMode="auto">
          <a:xfrm>
            <a:off x="5508104" y="3717032"/>
            <a:ext cx="277540" cy="120664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9451822"/>
      </p:ext>
    </p:extLst>
  </p:cSld>
  <p:clrMapOvr>
    <a:masterClrMapping/>
  </p:clrMapOvr>
  <p:transition advTm="167936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>
            <a:extLst>
              <a:ext uri="{FF2B5EF4-FFF2-40B4-BE49-F238E27FC236}">
                <a16:creationId xmlns:a16="http://schemas.microsoft.com/office/drawing/2014/main" id="{10F344FF-D6DC-4024-95E2-135B966A7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5330" y="1275202"/>
            <a:ext cx="1588" cy="16557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DF0995F-0AA9-4CDE-BFD7-D47253F8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1030288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4484F05F-37C6-4A0B-8F6F-011B4E115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1619250"/>
            <a:ext cx="8753475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000" b="1" dirty="0">
                <a:latin typeface="Calibri" panose="020F0502020204030204" pitchFamily="34" charset="0"/>
              </a:rPr>
              <a:t>IP </a:t>
            </a:r>
            <a:r>
              <a:rPr lang="en-US" altLang="lt-LT" sz="2000" b="1" dirty="0" err="1">
                <a:latin typeface="Calibri" panose="020F0502020204030204" pitchFamily="34" charset="0"/>
              </a:rPr>
              <a:t>adresas</a:t>
            </a:r>
            <a:r>
              <a:rPr lang="lt-LT" altLang="lt-LT" sz="2000" b="1" dirty="0">
                <a:latin typeface="Calibri" panose="020F0502020204030204" pitchFamily="34" charset="0"/>
              </a:rPr>
              <a:t>:   </a:t>
            </a:r>
            <a:r>
              <a:rPr lang="en-US" altLang="lt-LT" sz="2000" b="1" dirty="0">
                <a:latin typeface="Calibri" panose="020F0502020204030204" pitchFamily="34" charset="0"/>
              </a:rPr>
              <a:t>141.26.10.109	</a:t>
            </a:r>
            <a:r>
              <a:rPr lang="lt-LT" altLang="lt-LT" sz="2000" b="1" dirty="0"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latin typeface="Calibri" panose="020F0502020204030204" pitchFamily="34" charset="0"/>
              </a:rPr>
              <a:t> </a:t>
            </a:r>
            <a:r>
              <a:rPr lang="lt-LT" altLang="lt-LT" sz="2000" b="1" dirty="0">
                <a:latin typeface="Calibri" panose="020F0502020204030204" pitchFamily="34" charset="0"/>
              </a:rPr>
              <a:t>1</a:t>
            </a:r>
            <a:r>
              <a:rPr lang="en-US" altLang="lt-LT" sz="2000" b="1" dirty="0">
                <a:latin typeface="Calibri" panose="020F0502020204030204" pitchFamily="34" charset="0"/>
              </a:rPr>
              <a:t>0001101.</a:t>
            </a:r>
            <a:r>
              <a:rPr lang="lt-LT" altLang="lt-LT" sz="2000" b="1" dirty="0"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latin typeface="Calibri" panose="020F0502020204030204" pitchFamily="34" charset="0"/>
              </a:rPr>
              <a:t>00011010.00001010.0110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1101</a:t>
            </a:r>
            <a:r>
              <a:rPr lang="lt-LT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lt-LT" altLang="lt-LT" sz="2000" b="1" dirty="0">
                <a:latin typeface="Calibri" panose="020F0502020204030204" pitchFamily="34" charset="0"/>
              </a:rPr>
              <a:t>     Kaukė:           </a:t>
            </a:r>
            <a:r>
              <a:rPr lang="en-US" altLang="lt-LT" sz="2000" b="1" dirty="0">
                <a:latin typeface="Calibri" panose="020F0502020204030204" pitchFamily="34" charset="0"/>
              </a:rPr>
              <a:t>255.255.255.240 </a:t>
            </a:r>
            <a:r>
              <a:rPr lang="lt-LT" altLang="lt-LT" sz="2000" b="1" dirty="0">
                <a:latin typeface="Calibri" panose="020F0502020204030204" pitchFamily="34" charset="0"/>
              </a:rPr>
              <a:t>         </a:t>
            </a:r>
            <a:r>
              <a:rPr lang="en-US" altLang="lt-LT" sz="2000" b="1" dirty="0">
                <a:latin typeface="Calibri" panose="020F0502020204030204" pitchFamily="34" charset="0"/>
              </a:rPr>
              <a:t>  </a:t>
            </a:r>
            <a:r>
              <a:rPr lang="en-US" altLang="lt-LT" sz="2000" b="1" dirty="0">
                <a:solidFill>
                  <a:srgbClr val="33CC33"/>
                </a:solidFill>
                <a:latin typeface="Calibri" panose="020F0502020204030204" pitchFamily="34" charset="0"/>
              </a:rPr>
              <a:t>11111111.11111111.</a:t>
            </a:r>
            <a:r>
              <a:rPr lang="lt-LT" altLang="lt-LT" sz="2000" b="1" dirty="0">
                <a:solidFill>
                  <a:srgbClr val="33CC33"/>
                </a:solidFill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solidFill>
                  <a:srgbClr val="33CC33"/>
                </a:solidFill>
                <a:latin typeface="Calibri" panose="020F0502020204030204" pitchFamily="34" charset="0"/>
              </a:rPr>
              <a:t>11111111.1111</a:t>
            </a:r>
            <a:r>
              <a:rPr lang="en-US" altLang="lt-LT" sz="2000" b="1" dirty="0">
                <a:solidFill>
                  <a:srgbClr val="FF9933"/>
                </a:solidFill>
                <a:latin typeface="Calibri" panose="020F0502020204030204" pitchFamily="34" charset="0"/>
              </a:rPr>
              <a:t>0000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13549CAD-B2F3-4EDF-AC96-C2D15D6673AF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969238" y="626685"/>
            <a:ext cx="166769" cy="3788449"/>
          </a:xfrm>
          <a:prstGeom prst="leftBrace">
            <a:avLst>
              <a:gd name="adj1" fmla="val 303497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B426B763-2559-4A9F-BCB9-036322B10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520" y="2604294"/>
            <a:ext cx="741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lt-LT" altLang="lt-LT" sz="1800" b="1" dirty="0"/>
              <a:t>2</a:t>
            </a:r>
            <a:r>
              <a:rPr lang="en-US" altLang="lt-LT" sz="1800" b="1" dirty="0"/>
              <a:t>8</a:t>
            </a:r>
            <a:endParaRPr lang="lt-LT" altLang="lt-LT" sz="1800" b="1" dirty="0"/>
          </a:p>
        </p:txBody>
      </p:sp>
      <p:sp>
        <p:nvSpPr>
          <p:cNvPr id="13321" name="AutoShape 9">
            <a:extLst>
              <a:ext uri="{FF2B5EF4-FFF2-40B4-BE49-F238E27FC236}">
                <a16:creationId xmlns:a16="http://schemas.microsoft.com/office/drawing/2014/main" id="{6C885409-85DA-44A1-8548-3CFE5A67C0D1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8176313" y="2276542"/>
            <a:ext cx="147384" cy="469350"/>
          </a:xfrm>
          <a:prstGeom prst="leftBrace">
            <a:avLst>
              <a:gd name="adj1" fmla="val 52100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C3EFFD85-09BA-475D-B060-AC64F148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248" y="2604294"/>
            <a:ext cx="7413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lt-LT" sz="1800" b="1" dirty="0"/>
              <a:t>4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09F9EEDE-BA0A-42D0-900C-BE37E2522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19250"/>
            <a:ext cx="3417887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34298A89-DBF3-475A-8CE5-C4AAAAD00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268809"/>
            <a:ext cx="41402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000" b="1">
                <a:latin typeface="Calibri" panose="020F0502020204030204" pitchFamily="34" charset="0"/>
              </a:rPr>
              <a:t>141      .       26       .     10         .    109</a:t>
            </a:r>
          </a:p>
        </p:txBody>
      </p:sp>
      <p:sp>
        <p:nvSpPr>
          <p:cNvPr id="13325" name="Rectangle 1">
            <a:extLst>
              <a:ext uri="{FF2B5EF4-FFF2-40B4-BE49-F238E27FC236}">
                <a16:creationId xmlns:a16="http://schemas.microsoft.com/office/drawing/2014/main" id="{ECABBD1C-A20A-4E73-8987-0B938847E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2416175"/>
            <a:ext cx="1691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lt-LT" altLang="lt-LT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Prefiks</a:t>
            </a:r>
            <a:r>
              <a:rPr lang="en-US" altLang="lt-LT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as</a:t>
            </a:r>
            <a:r>
              <a:rPr lang="lt-LT" altLang="lt-LT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: /2</a:t>
            </a:r>
            <a:r>
              <a:rPr lang="en-US" altLang="lt-LT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8 </a:t>
            </a:r>
            <a:endParaRPr lang="en-US" altLang="en-US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49339C-4D3F-4AEF-9902-1366DDB0CE6B}"/>
              </a:ext>
            </a:extLst>
          </p:cNvPr>
          <p:cNvCxnSpPr/>
          <p:nvPr/>
        </p:nvCxnSpPr>
        <p:spPr bwMode="auto">
          <a:xfrm>
            <a:off x="3419872" y="2132856"/>
            <a:ext cx="50405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5B2BC1-8BC2-4523-80A1-CC8B704DCC05}"/>
              </a:ext>
            </a:extLst>
          </p:cNvPr>
          <p:cNvCxnSpPr/>
          <p:nvPr/>
        </p:nvCxnSpPr>
        <p:spPr bwMode="auto">
          <a:xfrm>
            <a:off x="3345247" y="1844824"/>
            <a:ext cx="50405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E32CCCDE-81A1-40F9-ACA5-70CEA91CC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322263"/>
            <a:ext cx="868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lt-LT" altLang="lt-LT" sz="2800" b="1" dirty="0">
                <a:cs typeface="Times New Roman" panose="02020603050405020304" pitchFamily="18" charset="0"/>
              </a:rPr>
              <a:t>Skirtinga IP </a:t>
            </a:r>
            <a:r>
              <a:rPr lang="en-US" altLang="lt-LT" sz="2800" b="1" dirty="0">
                <a:cs typeface="Times New Roman" panose="02020603050405020304" pitchFamily="18" charset="0"/>
              </a:rPr>
              <a:t>   </a:t>
            </a:r>
            <a:r>
              <a:rPr lang="en-US" altLang="lt-LT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141.26.10.109</a:t>
            </a:r>
            <a:r>
              <a:rPr lang="en-US" altLang="lt-LT" sz="2800" b="1" dirty="0">
                <a:latin typeface="Calibri" panose="020F0502020204030204" pitchFamily="34" charset="0"/>
              </a:rPr>
              <a:t>   </a:t>
            </a:r>
            <a:r>
              <a:rPr lang="lt-LT" altLang="lt-LT" sz="2800" b="1" dirty="0">
                <a:cs typeface="Times New Roman" panose="02020603050405020304" pitchFamily="18" charset="0"/>
              </a:rPr>
              <a:t>interpretacija</a:t>
            </a:r>
            <a:r>
              <a:rPr lang="en-US" altLang="lt-LT" sz="2800" b="1" dirty="0">
                <a:cs typeface="Times New Roman" panose="02020603050405020304" pitchFamily="18" charset="0"/>
              </a:rPr>
              <a:t> (2)</a:t>
            </a:r>
            <a:endParaRPr lang="lt-LT" altLang="lt-LT" sz="2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3227"/>
      </p:ext>
    </p:extLst>
  </p:cSld>
  <p:clrMapOvr>
    <a:masterClrMapping/>
  </p:clrMapOvr>
  <p:transition advTm="167936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>
            <a:extLst>
              <a:ext uri="{FF2B5EF4-FFF2-40B4-BE49-F238E27FC236}">
                <a16:creationId xmlns:a16="http://schemas.microsoft.com/office/drawing/2014/main" id="{10F344FF-D6DC-4024-95E2-135B966A7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5330" y="1275202"/>
            <a:ext cx="1588" cy="16557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DF0995F-0AA9-4CDE-BFD7-D47253F8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0" y="1030288"/>
            <a:ext cx="9144000" cy="71437"/>
          </a:xfrm>
          <a:prstGeom prst="rect">
            <a:avLst/>
          </a:prstGeom>
          <a:gradFill rotWithShape="0">
            <a:gsLst>
              <a:gs pos="0">
                <a:srgbClr val="008000">
                  <a:alpha val="14000"/>
                </a:srgbClr>
              </a:gs>
              <a:gs pos="100000">
                <a:srgbClr val="000000"/>
              </a:gs>
            </a:gsLst>
            <a:lin ang="10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4484F05F-37C6-4A0B-8F6F-011B4E115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1619250"/>
            <a:ext cx="8753475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000" b="1" dirty="0">
                <a:latin typeface="Calibri" panose="020F0502020204030204" pitchFamily="34" charset="0"/>
              </a:rPr>
              <a:t>IP </a:t>
            </a:r>
            <a:r>
              <a:rPr lang="en-US" altLang="lt-LT" sz="2000" b="1" dirty="0" err="1">
                <a:latin typeface="Calibri" panose="020F0502020204030204" pitchFamily="34" charset="0"/>
              </a:rPr>
              <a:t>adresas</a:t>
            </a:r>
            <a:r>
              <a:rPr lang="lt-LT" altLang="lt-LT" sz="2000" b="1" dirty="0">
                <a:latin typeface="Calibri" panose="020F0502020204030204" pitchFamily="34" charset="0"/>
              </a:rPr>
              <a:t>:   </a:t>
            </a:r>
            <a:r>
              <a:rPr lang="en-US" altLang="lt-LT" sz="2000" b="1" dirty="0">
                <a:latin typeface="Calibri" panose="020F0502020204030204" pitchFamily="34" charset="0"/>
              </a:rPr>
              <a:t>141.26.10.109	</a:t>
            </a:r>
            <a:r>
              <a:rPr lang="lt-LT" altLang="lt-LT" sz="2000" b="1" dirty="0"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latin typeface="Calibri" panose="020F0502020204030204" pitchFamily="34" charset="0"/>
              </a:rPr>
              <a:t> </a:t>
            </a:r>
            <a:r>
              <a:rPr lang="lt-LT" altLang="lt-LT" sz="2000" b="1" dirty="0">
                <a:latin typeface="Calibri" panose="020F0502020204030204" pitchFamily="34" charset="0"/>
              </a:rPr>
              <a:t>1</a:t>
            </a:r>
            <a:r>
              <a:rPr lang="en-US" altLang="lt-LT" sz="2000" b="1" dirty="0">
                <a:latin typeface="Calibri" panose="020F0502020204030204" pitchFamily="34" charset="0"/>
              </a:rPr>
              <a:t>0001101.</a:t>
            </a:r>
            <a:r>
              <a:rPr lang="lt-LT" altLang="lt-LT" sz="2000" b="1" dirty="0"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latin typeface="Calibri" panose="020F0502020204030204" pitchFamily="34" charset="0"/>
              </a:rPr>
              <a:t>00011010.00001010.0110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1101</a:t>
            </a:r>
            <a:r>
              <a:rPr lang="lt-LT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lt-LT" altLang="lt-LT" sz="2000" b="1" dirty="0">
                <a:latin typeface="Calibri" panose="020F0502020204030204" pitchFamily="34" charset="0"/>
              </a:rPr>
              <a:t>     Kaukė:           </a:t>
            </a:r>
            <a:r>
              <a:rPr lang="en-US" altLang="lt-LT" sz="2000" b="1" dirty="0">
                <a:latin typeface="Calibri" panose="020F0502020204030204" pitchFamily="34" charset="0"/>
              </a:rPr>
              <a:t>255.255.255.240 </a:t>
            </a:r>
            <a:r>
              <a:rPr lang="lt-LT" altLang="lt-LT" sz="2000" b="1" dirty="0">
                <a:latin typeface="Calibri" panose="020F0502020204030204" pitchFamily="34" charset="0"/>
              </a:rPr>
              <a:t>         </a:t>
            </a:r>
            <a:r>
              <a:rPr lang="en-US" altLang="lt-LT" sz="2000" b="1" dirty="0">
                <a:latin typeface="Calibri" panose="020F0502020204030204" pitchFamily="34" charset="0"/>
              </a:rPr>
              <a:t>  </a:t>
            </a:r>
            <a:r>
              <a:rPr lang="en-US" altLang="lt-LT" sz="2000" b="1" dirty="0">
                <a:solidFill>
                  <a:srgbClr val="33CC33"/>
                </a:solidFill>
                <a:latin typeface="Calibri" panose="020F0502020204030204" pitchFamily="34" charset="0"/>
              </a:rPr>
              <a:t>11111111.11111111.</a:t>
            </a:r>
            <a:r>
              <a:rPr lang="lt-LT" altLang="lt-LT" sz="2000" b="1" dirty="0">
                <a:solidFill>
                  <a:srgbClr val="33CC33"/>
                </a:solidFill>
                <a:latin typeface="Calibri" panose="020F0502020204030204" pitchFamily="34" charset="0"/>
              </a:rPr>
              <a:t> </a:t>
            </a:r>
            <a:r>
              <a:rPr lang="en-US" altLang="lt-LT" sz="2000" b="1" dirty="0">
                <a:solidFill>
                  <a:srgbClr val="33CC33"/>
                </a:solidFill>
                <a:latin typeface="Calibri" panose="020F0502020204030204" pitchFamily="34" charset="0"/>
              </a:rPr>
              <a:t>11111111.1111</a:t>
            </a:r>
            <a:r>
              <a:rPr lang="en-US" altLang="lt-LT" sz="2000" b="1" dirty="0">
                <a:solidFill>
                  <a:srgbClr val="FF9933"/>
                </a:solidFill>
                <a:latin typeface="Calibri" panose="020F0502020204030204" pitchFamily="34" charset="0"/>
              </a:rPr>
              <a:t>0000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13549CAD-B2F3-4EDF-AC96-C2D15D6673AF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969238" y="626685"/>
            <a:ext cx="166769" cy="3788449"/>
          </a:xfrm>
          <a:prstGeom prst="leftBrace">
            <a:avLst>
              <a:gd name="adj1" fmla="val 303497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B426B763-2559-4A9F-BCB9-036322B10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520" y="2604294"/>
            <a:ext cx="741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lt-LT" altLang="lt-LT" sz="1800" b="1" dirty="0"/>
              <a:t>2</a:t>
            </a:r>
            <a:r>
              <a:rPr lang="en-US" altLang="lt-LT" sz="1800" b="1" dirty="0"/>
              <a:t>8</a:t>
            </a:r>
            <a:endParaRPr lang="lt-LT" altLang="lt-LT" sz="1800" b="1" dirty="0"/>
          </a:p>
        </p:txBody>
      </p:sp>
      <p:sp>
        <p:nvSpPr>
          <p:cNvPr id="13321" name="AutoShape 9">
            <a:extLst>
              <a:ext uri="{FF2B5EF4-FFF2-40B4-BE49-F238E27FC236}">
                <a16:creationId xmlns:a16="http://schemas.microsoft.com/office/drawing/2014/main" id="{6C885409-85DA-44A1-8548-3CFE5A67C0D1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8176313" y="2276542"/>
            <a:ext cx="147384" cy="469350"/>
          </a:xfrm>
          <a:prstGeom prst="leftBrace">
            <a:avLst>
              <a:gd name="adj1" fmla="val 52100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C3EFFD85-09BA-475D-B060-AC64F148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248" y="2604294"/>
            <a:ext cx="7413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lt-LT" sz="1800" b="1" dirty="0"/>
              <a:t>4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09F9EEDE-BA0A-42D0-900C-BE37E2522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19250"/>
            <a:ext cx="3417887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34298A89-DBF3-475A-8CE5-C4AAAAD00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268809"/>
            <a:ext cx="41402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lt-LT" sz="2000" b="1">
                <a:latin typeface="Calibri" panose="020F0502020204030204" pitchFamily="34" charset="0"/>
              </a:rPr>
              <a:t>141      .       26       .     10         .    109</a:t>
            </a:r>
          </a:p>
        </p:txBody>
      </p:sp>
      <p:sp>
        <p:nvSpPr>
          <p:cNvPr id="13325" name="Rectangle 1">
            <a:extLst>
              <a:ext uri="{FF2B5EF4-FFF2-40B4-BE49-F238E27FC236}">
                <a16:creationId xmlns:a16="http://schemas.microsoft.com/office/drawing/2014/main" id="{ECABBD1C-A20A-4E73-8987-0B938847E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2416175"/>
            <a:ext cx="1691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lt-LT" altLang="lt-LT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Prefiks</a:t>
            </a:r>
            <a:r>
              <a:rPr lang="en-US" altLang="lt-LT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as</a:t>
            </a:r>
            <a:r>
              <a:rPr lang="lt-LT" altLang="lt-LT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: /2</a:t>
            </a:r>
            <a:r>
              <a:rPr lang="en-US" altLang="lt-LT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8 </a:t>
            </a:r>
            <a:endParaRPr lang="en-US" altLang="en-US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49339C-4D3F-4AEF-9902-1366DDB0CE6B}"/>
              </a:ext>
            </a:extLst>
          </p:cNvPr>
          <p:cNvCxnSpPr/>
          <p:nvPr/>
        </p:nvCxnSpPr>
        <p:spPr bwMode="auto">
          <a:xfrm>
            <a:off x="3419872" y="2132856"/>
            <a:ext cx="50405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5B2BC1-8BC2-4523-80A1-CC8B704DCC05}"/>
              </a:ext>
            </a:extLst>
          </p:cNvPr>
          <p:cNvCxnSpPr/>
          <p:nvPr/>
        </p:nvCxnSpPr>
        <p:spPr bwMode="auto">
          <a:xfrm>
            <a:off x="3345247" y="1844824"/>
            <a:ext cx="504056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E32CCCDE-81A1-40F9-ACA5-70CEA91CC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322263"/>
            <a:ext cx="868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lt-LT" altLang="lt-LT" sz="2800" b="1" dirty="0">
                <a:cs typeface="Times New Roman" panose="02020603050405020304" pitchFamily="18" charset="0"/>
              </a:rPr>
              <a:t>Skirtinga IP </a:t>
            </a:r>
            <a:r>
              <a:rPr lang="en-US" altLang="lt-LT" sz="2800" b="1" dirty="0">
                <a:cs typeface="Times New Roman" panose="02020603050405020304" pitchFamily="18" charset="0"/>
              </a:rPr>
              <a:t>   </a:t>
            </a:r>
            <a:r>
              <a:rPr lang="en-US" altLang="lt-LT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141.26.10.109</a:t>
            </a:r>
            <a:r>
              <a:rPr lang="en-US" altLang="lt-LT" sz="2800" b="1" dirty="0">
                <a:latin typeface="Calibri" panose="020F0502020204030204" pitchFamily="34" charset="0"/>
              </a:rPr>
              <a:t>   </a:t>
            </a:r>
            <a:r>
              <a:rPr lang="lt-LT" altLang="lt-LT" sz="2800" b="1" dirty="0">
                <a:cs typeface="Times New Roman" panose="02020603050405020304" pitchFamily="18" charset="0"/>
              </a:rPr>
              <a:t>interpretacija</a:t>
            </a:r>
            <a:r>
              <a:rPr lang="en-US" altLang="lt-LT" sz="2800" b="1" dirty="0">
                <a:cs typeface="Times New Roman" panose="02020603050405020304" pitchFamily="18" charset="0"/>
              </a:rPr>
              <a:t> (2)</a:t>
            </a:r>
            <a:endParaRPr lang="lt-LT" altLang="lt-LT" sz="2800" b="1" dirty="0">
              <a:cs typeface="Times New Roman" panose="02020603050405020304" pitchFamily="18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0B16159-8770-49CD-A067-AB020D53C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210" y="3248492"/>
            <a:ext cx="593357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10001101.00011010.00001010.0110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1101</a:t>
            </a:r>
            <a:endParaRPr lang="en-US" altLang="lt-LT" sz="2000" b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B4F2FDD-F4C0-4788-8143-03AD97FD2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9" y="4521390"/>
            <a:ext cx="463368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10001101.00011010.00001010.0110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0000</a:t>
            </a:r>
            <a:endParaRPr lang="en-US" altLang="lt-LT" sz="2000" b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561DC1E1-BEC3-4D13-8182-651396CDA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249" y="5037604"/>
            <a:ext cx="463368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0338" algn="l"/>
                <a:tab pos="10769600" algn="l"/>
                <a:tab pos="10771188" algn="l"/>
                <a:tab pos="10772775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lt-LT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00000000.00000000.00000000.0000</a:t>
            </a:r>
            <a:r>
              <a:rPr lang="en-US" altLang="lt-LT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1101</a:t>
            </a:r>
            <a:endParaRPr lang="en-US" altLang="lt-LT" sz="2000" b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78E0C2-8D02-41AF-BD12-42BFA4ABD852}"/>
              </a:ext>
            </a:extLst>
          </p:cNvPr>
          <p:cNvSpPr txBox="1"/>
          <p:nvPr/>
        </p:nvSpPr>
        <p:spPr>
          <a:xfrm>
            <a:off x="361812" y="4077962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solidFill>
                  <a:schemeClr val="tx1"/>
                </a:solidFill>
              </a:rPr>
              <a:t>Tinklas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8CECD7-96A5-4514-AECE-1AFEBD3FC4A9}"/>
              </a:ext>
            </a:extLst>
          </p:cNvPr>
          <p:cNvSpPr txBox="1"/>
          <p:nvPr/>
        </p:nvSpPr>
        <p:spPr>
          <a:xfrm>
            <a:off x="6092849" y="452442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solidFill>
                  <a:schemeClr val="tx1"/>
                </a:solidFill>
              </a:rPr>
              <a:t>Mazgas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54593E-2924-42DE-A06F-87957574C4D7}"/>
              </a:ext>
            </a:extLst>
          </p:cNvPr>
          <p:cNvSpPr/>
          <p:nvPr/>
        </p:nvSpPr>
        <p:spPr>
          <a:xfrm>
            <a:off x="953429" y="5074033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lt-LT" sz="24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141.26.10.96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5B02C9-04A4-4E7A-9787-5FDE9C1A2ABD}"/>
              </a:ext>
            </a:extLst>
          </p:cNvPr>
          <p:cNvSpPr/>
          <p:nvPr/>
        </p:nvSpPr>
        <p:spPr>
          <a:xfrm>
            <a:off x="6067201" y="5535593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lt-LT" sz="2400" b="1" u="sng" dirty="0">
                <a:solidFill>
                  <a:schemeClr val="tx1"/>
                </a:solidFill>
                <a:latin typeface="Calibri" panose="020F0502020204030204" pitchFamily="34" charset="0"/>
              </a:rPr>
              <a:t>0.0.0.13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DEF86-4562-4D87-BE8D-E6C5179FD84C}"/>
              </a:ext>
            </a:extLst>
          </p:cNvPr>
          <p:cNvCxnSpPr/>
          <p:nvPr/>
        </p:nvCxnSpPr>
        <p:spPr bwMode="auto">
          <a:xfrm flipH="1">
            <a:off x="2699792" y="3650783"/>
            <a:ext cx="645455" cy="87060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75F821-E4E5-4EDD-84F7-100AD9CEEFD4}"/>
              </a:ext>
            </a:extLst>
          </p:cNvPr>
          <p:cNvCxnSpPr/>
          <p:nvPr/>
        </p:nvCxnSpPr>
        <p:spPr bwMode="auto">
          <a:xfrm>
            <a:off x="5508104" y="3717032"/>
            <a:ext cx="277540" cy="120664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AutoShape 9">
            <a:extLst>
              <a:ext uri="{FF2B5EF4-FFF2-40B4-BE49-F238E27FC236}">
                <a16:creationId xmlns:a16="http://schemas.microsoft.com/office/drawing/2014/main" id="{FCD09D0B-CEEE-40B9-AA80-A0B768863910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878394" y="4524749"/>
            <a:ext cx="113923" cy="911785"/>
          </a:xfrm>
          <a:prstGeom prst="leftBrace">
            <a:avLst>
              <a:gd name="adj1" fmla="val 52100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AC0B8416-3A00-4275-82E3-509079D486BA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8190867" y="4954061"/>
            <a:ext cx="147384" cy="967809"/>
          </a:xfrm>
          <a:prstGeom prst="leftBrace">
            <a:avLst>
              <a:gd name="adj1" fmla="val 52100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t-LT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716924-8C69-4516-98E9-79F14AEAACBA}"/>
              </a:ext>
            </a:extLst>
          </p:cNvPr>
          <p:cNvCxnSpPr/>
          <p:nvPr/>
        </p:nvCxnSpPr>
        <p:spPr bwMode="auto">
          <a:xfrm flipH="1">
            <a:off x="2699792" y="5023971"/>
            <a:ext cx="1191199" cy="2147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2F51EA-8502-4619-9294-A849559520A5}"/>
              </a:ext>
            </a:extLst>
          </p:cNvPr>
          <p:cNvCxnSpPr>
            <a:endCxn id="23" idx="3"/>
          </p:cNvCxnSpPr>
          <p:nvPr/>
        </p:nvCxnSpPr>
        <p:spPr bwMode="auto">
          <a:xfrm flipH="1">
            <a:off x="7274583" y="5551647"/>
            <a:ext cx="960347" cy="21477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EB6C57-DCEC-48A1-89E2-6A2DE61455E5}"/>
              </a:ext>
            </a:extLst>
          </p:cNvPr>
          <p:cNvSpPr txBox="1"/>
          <p:nvPr/>
        </p:nvSpPr>
        <p:spPr>
          <a:xfrm>
            <a:off x="2699792" y="630932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96+13=109</a:t>
            </a:r>
          </a:p>
        </p:txBody>
      </p:sp>
    </p:spTree>
    <p:extLst>
      <p:ext uri="{BB962C8B-B14F-4D97-AF65-F5344CB8AC3E}">
        <p14:creationId xmlns:p14="http://schemas.microsoft.com/office/powerpoint/2010/main" val="3745372907"/>
      </p:ext>
    </p:extLst>
  </p:cSld>
  <p:clrMapOvr>
    <a:masterClrMapping/>
  </p:clrMapOvr>
  <p:transition advTm="167936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lt-L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lt-L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7249</TotalTime>
  <Words>3576</Words>
  <Application>Microsoft Office PowerPoint</Application>
  <PresentationFormat>On-screen Show (4:3)</PresentationFormat>
  <Paragraphs>863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Vartotojas</dc:creator>
  <cp:lastModifiedBy>Kavaliūnas Rimantas</cp:lastModifiedBy>
  <cp:revision>174</cp:revision>
  <cp:lastPrinted>1601-01-01T00:00:00Z</cp:lastPrinted>
  <dcterms:created xsi:type="dcterms:W3CDTF">2009-02-08T19:25:56Z</dcterms:created>
  <dcterms:modified xsi:type="dcterms:W3CDTF">2023-08-18T15:17:32Z</dcterms:modified>
</cp:coreProperties>
</file>