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Inter Medium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67060dd39_5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g2167060dd39_5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5f6722ae6_1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245f6722ae6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460063681e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460063681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60063681e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g2460063681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60063681e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g2460063681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0687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167060dd39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2167060dd3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167060dd39_5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2167060dd39_5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67060dd39_5_1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g2167060dd39_5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67060dd3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g2167060dd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5f6722ae6_1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45f6722ae6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60063681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46006368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5f6722ae6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245f6722ae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5f6722ae6_1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45f6722ae6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5f6722ae6_1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45f6722ae6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45f6722ae6_1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45f6722ae6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ulinė">
  <p:cSld name="2_Titulinė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7">
          <p15:clr>
            <a:srgbClr val="FBAE40"/>
          </p15:clr>
        </p15:guide>
        <p15:guide id="2" pos="822">
          <p15:clr>
            <a:srgbClr val="FBAE40"/>
          </p15:clr>
        </p15:guide>
        <p15:guide id="3" pos="3288">
          <p15:clr>
            <a:srgbClr val="FBAE40"/>
          </p15:clr>
        </p15:guide>
        <p15:guide id="4" pos="1638">
          <p15:clr>
            <a:srgbClr val="FBAE40"/>
          </p15:clr>
        </p15:guide>
        <p15:guide id="5" pos="2472">
          <p15:clr>
            <a:srgbClr val="FBAE40"/>
          </p15:clr>
        </p15:guide>
        <p15:guide id="6" pos="4105">
          <p15:clr>
            <a:srgbClr val="FBAE40"/>
          </p15:clr>
        </p15:guide>
        <p15:guide id="7" pos="4938">
          <p15:clr>
            <a:srgbClr val="FBAE40"/>
          </p15:clr>
        </p15:guide>
        <p15:guide id="8" pos="4530">
          <p15:clr>
            <a:srgbClr val="FBAE40"/>
          </p15:clr>
        </p15:guide>
        <p15:guide id="9" orient="horz" pos="2317">
          <p15:clr>
            <a:srgbClr val="FBAE40"/>
          </p15:clr>
        </p15:guide>
        <p15:guide id="10" orient="horz" pos="1381">
          <p15:clr>
            <a:srgbClr val="FBAE40"/>
          </p15:clr>
        </p15:guide>
        <p15:guide id="11" orient="horz" pos="923">
          <p15:clr>
            <a:srgbClr val="FBAE40"/>
          </p15:clr>
        </p15:guide>
        <p15:guide id="12" orient="horz" pos="685">
          <p15:clr>
            <a:srgbClr val="FBAE40"/>
          </p15:clr>
        </p15:guide>
        <p15:guide id="13" orient="horz" pos="463">
          <p15:clr>
            <a:srgbClr val="FBAE40"/>
          </p15:clr>
        </p15:guide>
        <p15:guide id="14" orient="horz" pos="1859">
          <p15:clr>
            <a:srgbClr val="FBAE40"/>
          </p15:clr>
        </p15:guide>
        <p15:guide id="15" pos="295">
          <p15:clr>
            <a:srgbClr val="FBAE40"/>
          </p15:clr>
        </p15:guide>
        <p15:guide id="16" orient="horz" pos="2947">
          <p15:clr>
            <a:srgbClr val="FBAE40"/>
          </p15:clr>
        </p15:guide>
        <p15:guide id="17" orient="horz" pos="2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ulinė">
  <p:cSld name="Titulinė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1766" y="318607"/>
            <a:ext cx="647162" cy="73782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474266" y="4377928"/>
            <a:ext cx="6640898" cy="3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2"/>
          </p:nvPr>
        </p:nvSpPr>
        <p:spPr>
          <a:xfrm>
            <a:off x="474266" y="1464469"/>
            <a:ext cx="6640898" cy="2650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3800"/>
              <a:buFont typeface="Arial"/>
              <a:buNone/>
              <a:defRPr sz="38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7638" y="0"/>
            <a:ext cx="1428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>
            <a:spLocks noGrp="1"/>
          </p:cNvSpPr>
          <p:nvPr>
            <p:ph type="body" idx="3"/>
          </p:nvPr>
        </p:nvSpPr>
        <p:spPr>
          <a:xfrm rot="-5400000">
            <a:off x="6635765" y="2702917"/>
            <a:ext cx="3739166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8" name="Google Shape;58;p15"/>
          <p:cNvPicPr preferRelativeResize="0"/>
          <p:nvPr/>
        </p:nvPicPr>
        <p:blipFill rotWithShape="1">
          <a:blip r:embed="rId4">
            <a:alphaModFix/>
          </a:blip>
          <a:srcRect t="3" r="14257" b="-238517"/>
          <a:stretch/>
        </p:blipFill>
        <p:spPr>
          <a:xfrm>
            <a:off x="0" y="718816"/>
            <a:ext cx="7840362" cy="96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70121" y="644096"/>
            <a:ext cx="82867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7">
          <p15:clr>
            <a:srgbClr val="FBAE40"/>
          </p15:clr>
        </p15:guide>
        <p15:guide id="2" pos="822">
          <p15:clr>
            <a:srgbClr val="FBAE40"/>
          </p15:clr>
        </p15:guide>
        <p15:guide id="3" pos="3288">
          <p15:clr>
            <a:srgbClr val="FBAE40"/>
          </p15:clr>
        </p15:guide>
        <p15:guide id="4" pos="1638">
          <p15:clr>
            <a:srgbClr val="FBAE40"/>
          </p15:clr>
        </p15:guide>
        <p15:guide id="5" pos="2472">
          <p15:clr>
            <a:srgbClr val="FBAE40"/>
          </p15:clr>
        </p15:guide>
        <p15:guide id="6" pos="4105">
          <p15:clr>
            <a:srgbClr val="FBAE40"/>
          </p15:clr>
        </p15:guide>
        <p15:guide id="7" pos="4938">
          <p15:clr>
            <a:srgbClr val="FBAE40"/>
          </p15:clr>
        </p15:guide>
        <p15:guide id="8" pos="4530">
          <p15:clr>
            <a:srgbClr val="FBAE40"/>
          </p15:clr>
        </p15:guide>
        <p15:guide id="9" orient="horz" pos="2317">
          <p15:clr>
            <a:srgbClr val="FBAE40"/>
          </p15:clr>
        </p15:guide>
        <p15:guide id="10" orient="horz" pos="1381">
          <p15:clr>
            <a:srgbClr val="FBAE40"/>
          </p15:clr>
        </p15:guide>
        <p15:guide id="11" orient="horz" pos="923">
          <p15:clr>
            <a:srgbClr val="FBAE40"/>
          </p15:clr>
        </p15:guide>
        <p15:guide id="12" orient="horz" pos="685">
          <p15:clr>
            <a:srgbClr val="FBAE40"/>
          </p15:clr>
        </p15:guide>
        <p15:guide id="13" orient="horz" pos="463">
          <p15:clr>
            <a:srgbClr val="FBAE40"/>
          </p15:clr>
        </p15:guide>
        <p15:guide id="14" orient="horz" pos="1859">
          <p15:clr>
            <a:srgbClr val="FBAE40"/>
          </p15:clr>
        </p15:guide>
        <p15:guide id="15" pos="295">
          <p15:clr>
            <a:srgbClr val="FBAE40"/>
          </p15:clr>
        </p15:guide>
        <p15:guide id="16" orient="horz" pos="2947">
          <p15:clr>
            <a:srgbClr val="FBAE40"/>
          </p15:clr>
        </p15:guide>
        <p15:guide id="17" orient="horz" pos="27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ulinė">
  <p:cSld name="1_Titulinė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7">
          <p15:clr>
            <a:srgbClr val="FBAE40"/>
          </p15:clr>
        </p15:guide>
        <p15:guide id="2" pos="822">
          <p15:clr>
            <a:srgbClr val="FBAE40"/>
          </p15:clr>
        </p15:guide>
        <p15:guide id="3" pos="3288">
          <p15:clr>
            <a:srgbClr val="FBAE40"/>
          </p15:clr>
        </p15:guide>
        <p15:guide id="4" pos="1638">
          <p15:clr>
            <a:srgbClr val="FBAE40"/>
          </p15:clr>
        </p15:guide>
        <p15:guide id="5" pos="2472">
          <p15:clr>
            <a:srgbClr val="FBAE40"/>
          </p15:clr>
        </p15:guide>
        <p15:guide id="6" pos="4105">
          <p15:clr>
            <a:srgbClr val="FBAE40"/>
          </p15:clr>
        </p15:guide>
        <p15:guide id="7" pos="4938">
          <p15:clr>
            <a:srgbClr val="FBAE40"/>
          </p15:clr>
        </p15:guide>
        <p15:guide id="8" pos="4530">
          <p15:clr>
            <a:srgbClr val="FBAE40"/>
          </p15:clr>
        </p15:guide>
        <p15:guide id="9" orient="horz" pos="2317">
          <p15:clr>
            <a:srgbClr val="FBAE40"/>
          </p15:clr>
        </p15:guide>
        <p15:guide id="10" orient="horz" pos="1381">
          <p15:clr>
            <a:srgbClr val="FBAE40"/>
          </p15:clr>
        </p15:guide>
        <p15:guide id="11" orient="horz" pos="923">
          <p15:clr>
            <a:srgbClr val="FBAE40"/>
          </p15:clr>
        </p15:guide>
        <p15:guide id="12" orient="horz" pos="685">
          <p15:clr>
            <a:srgbClr val="FBAE40"/>
          </p15:clr>
        </p15:guide>
        <p15:guide id="13" orient="horz" pos="463">
          <p15:clr>
            <a:srgbClr val="FBAE40"/>
          </p15:clr>
        </p15:guide>
        <p15:guide id="14" orient="horz" pos="1859">
          <p15:clr>
            <a:srgbClr val="FBAE40"/>
          </p15:clr>
        </p15:guide>
        <p15:guide id="15" pos="295">
          <p15:clr>
            <a:srgbClr val="FBAE40"/>
          </p15:clr>
        </p15:guide>
        <p15:guide id="16" orient="horz" pos="2947">
          <p15:clr>
            <a:srgbClr val="FBAE40"/>
          </p15:clr>
        </p15:guide>
        <p15:guide id="17" orient="horz" pos="27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urinys">
  <p:cSld name="Turinys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691" y="318607"/>
            <a:ext cx="647162" cy="73782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1959916" y="1470382"/>
            <a:ext cx="5231459" cy="320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Calibri"/>
              <a:buAutoNum type="arabicPeriod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2"/>
          </p:nvPr>
        </p:nvSpPr>
        <p:spPr>
          <a:xfrm>
            <a:off x="1959916" y="450553"/>
            <a:ext cx="6028134" cy="38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300"/>
              <a:buFont typeface="Arial"/>
              <a:buNone/>
              <a:defRPr sz="23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5" name="Google Shape;6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854" y="0"/>
            <a:ext cx="1428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>
            <a:spLocks noGrp="1"/>
          </p:cNvSpPr>
          <p:nvPr>
            <p:ph type="body" idx="3"/>
          </p:nvPr>
        </p:nvSpPr>
        <p:spPr>
          <a:xfrm rot="-5400000">
            <a:off x="-1203312" y="2702918"/>
            <a:ext cx="3739166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8372283" y="4714775"/>
            <a:ext cx="6919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7">
          <p15:clr>
            <a:srgbClr val="FBAE40"/>
          </p15:clr>
        </p15:guide>
        <p15:guide id="2" pos="822">
          <p15:clr>
            <a:srgbClr val="FBAE40"/>
          </p15:clr>
        </p15:guide>
        <p15:guide id="3" pos="3288">
          <p15:clr>
            <a:srgbClr val="FBAE40"/>
          </p15:clr>
        </p15:guide>
        <p15:guide id="4" pos="1638">
          <p15:clr>
            <a:srgbClr val="FBAE40"/>
          </p15:clr>
        </p15:guide>
        <p15:guide id="5" pos="2472">
          <p15:clr>
            <a:srgbClr val="FBAE40"/>
          </p15:clr>
        </p15:guide>
        <p15:guide id="6" pos="4105">
          <p15:clr>
            <a:srgbClr val="FBAE40"/>
          </p15:clr>
        </p15:guide>
        <p15:guide id="7" pos="4938">
          <p15:clr>
            <a:srgbClr val="FBAE40"/>
          </p15:clr>
        </p15:guide>
        <p15:guide id="8" pos="4530">
          <p15:clr>
            <a:srgbClr val="FBAE40"/>
          </p15:clr>
        </p15:guide>
        <p15:guide id="9" orient="horz" pos="2317">
          <p15:clr>
            <a:srgbClr val="FBAE40"/>
          </p15:clr>
        </p15:guide>
        <p15:guide id="10" orient="horz" pos="1381">
          <p15:clr>
            <a:srgbClr val="FBAE40"/>
          </p15:clr>
        </p15:guide>
        <p15:guide id="11" orient="horz" pos="923">
          <p15:clr>
            <a:srgbClr val="FBAE40"/>
          </p15:clr>
        </p15:guide>
        <p15:guide id="12" orient="horz" pos="685">
          <p15:clr>
            <a:srgbClr val="FBAE40"/>
          </p15:clr>
        </p15:guide>
        <p15:guide id="13" orient="horz" pos="463">
          <p15:clr>
            <a:srgbClr val="FBAE40"/>
          </p15:clr>
        </p15:guide>
        <p15:guide id="14" orient="horz" pos="1859">
          <p15:clr>
            <a:srgbClr val="FBAE40"/>
          </p15:clr>
        </p15:guide>
        <p15:guide id="15" pos="295">
          <p15:clr>
            <a:srgbClr val="FBAE40"/>
          </p15:clr>
        </p15:guide>
        <p15:guide id="16" orient="horz" pos="2947">
          <p15:clr>
            <a:srgbClr val="FBAE40"/>
          </p15:clr>
        </p15:guide>
        <p15:guide id="17" orient="horz" pos="276">
          <p15:clr>
            <a:srgbClr val="FBAE40"/>
          </p15:clr>
        </p15:guide>
        <p15:guide id="18" pos="54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yrius_Vienas skaičius">
  <p:cSld name="Skyrius_Vienas skaičius"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1766" y="318607"/>
            <a:ext cx="647162" cy="737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7638" y="0"/>
            <a:ext cx="1428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0039" y="0"/>
            <a:ext cx="285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8"/>
          <p:cNvPicPr preferRelativeResize="0"/>
          <p:nvPr/>
        </p:nvPicPr>
        <p:blipFill rotWithShape="1">
          <a:blip r:embed="rId5">
            <a:alphaModFix/>
          </a:blip>
          <a:srcRect l="-119640" t="58032" r="-170830" b="389"/>
          <a:stretch/>
        </p:blipFill>
        <p:spPr>
          <a:xfrm rot="5400000">
            <a:off x="1013502" y="39350"/>
            <a:ext cx="111580" cy="213858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2600324" y="2751533"/>
            <a:ext cx="4666870" cy="204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4" name="Google Shape;74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0111" y="997444"/>
            <a:ext cx="82867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>
            <a:spLocks noGrp="1"/>
          </p:cNvSpPr>
          <p:nvPr>
            <p:ph type="body" idx="2"/>
          </p:nvPr>
        </p:nvSpPr>
        <p:spPr>
          <a:xfrm rot="-5400000">
            <a:off x="6635765" y="2702917"/>
            <a:ext cx="3739166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2600324" y="967099"/>
            <a:ext cx="3453635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KAUNO TECHNOLOGIJOS UNIVERSITETAS</a:t>
            </a:r>
            <a:endParaRPr sz="1100"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3"/>
          </p:nvPr>
        </p:nvSpPr>
        <p:spPr>
          <a:xfrm>
            <a:off x="0" y="2530291"/>
            <a:ext cx="2121493" cy="241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500"/>
              <a:buFont typeface="Arial"/>
              <a:buNone/>
              <a:defRPr sz="195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7">
          <p15:clr>
            <a:srgbClr val="FBAE40"/>
          </p15:clr>
        </p15:guide>
        <p15:guide id="2" pos="822">
          <p15:clr>
            <a:srgbClr val="FBAE40"/>
          </p15:clr>
        </p15:guide>
        <p15:guide id="3" pos="3288">
          <p15:clr>
            <a:srgbClr val="FBAE40"/>
          </p15:clr>
        </p15:guide>
        <p15:guide id="4" pos="1638">
          <p15:clr>
            <a:srgbClr val="FBAE40"/>
          </p15:clr>
        </p15:guide>
        <p15:guide id="5" pos="2472">
          <p15:clr>
            <a:srgbClr val="FBAE40"/>
          </p15:clr>
        </p15:guide>
        <p15:guide id="6" pos="4105">
          <p15:clr>
            <a:srgbClr val="FBAE40"/>
          </p15:clr>
        </p15:guide>
        <p15:guide id="7" pos="4938">
          <p15:clr>
            <a:srgbClr val="FBAE40"/>
          </p15:clr>
        </p15:guide>
        <p15:guide id="8" pos="4530">
          <p15:clr>
            <a:srgbClr val="FBAE40"/>
          </p15:clr>
        </p15:guide>
        <p15:guide id="9" orient="horz" pos="2317">
          <p15:clr>
            <a:srgbClr val="FBAE40"/>
          </p15:clr>
        </p15:guide>
        <p15:guide id="10" orient="horz" pos="1381">
          <p15:clr>
            <a:srgbClr val="FBAE40"/>
          </p15:clr>
        </p15:guide>
        <p15:guide id="11" orient="horz" pos="923">
          <p15:clr>
            <a:srgbClr val="FBAE40"/>
          </p15:clr>
        </p15:guide>
        <p15:guide id="12" orient="horz" pos="685">
          <p15:clr>
            <a:srgbClr val="FBAE40"/>
          </p15:clr>
        </p15:guide>
        <p15:guide id="13" orient="horz" pos="463">
          <p15:clr>
            <a:srgbClr val="FBAE40"/>
          </p15:clr>
        </p15:guide>
        <p15:guide id="14" orient="horz" pos="1859">
          <p15:clr>
            <a:srgbClr val="FBAE40"/>
          </p15:clr>
        </p15:guide>
        <p15:guide id="15" pos="295">
          <p15:clr>
            <a:srgbClr val="FBAE40"/>
          </p15:clr>
        </p15:guide>
        <p15:guide id="16" orient="horz" pos="2947">
          <p15:clr>
            <a:srgbClr val="FBAE40"/>
          </p15:clr>
        </p15:guide>
        <p15:guide id="17" orient="horz" pos="27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yrius_Du skaičiai">
  <p:cSld name="Skyrius_Du skaičiai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1766" y="318607"/>
            <a:ext cx="647162" cy="737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7638" y="0"/>
            <a:ext cx="1428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9"/>
          <p:cNvPicPr preferRelativeResize="0"/>
          <p:nvPr/>
        </p:nvPicPr>
        <p:blipFill rotWithShape="1">
          <a:blip r:embed="rId4">
            <a:alphaModFix/>
          </a:blip>
          <a:srcRect l="-254768" t="1" r="-836988" b="29251"/>
          <a:stretch/>
        </p:blipFill>
        <p:spPr>
          <a:xfrm rot="5400000">
            <a:off x="1649192" y="-635801"/>
            <a:ext cx="340535" cy="363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24633" y="0"/>
            <a:ext cx="285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58901" y="997444"/>
            <a:ext cx="828675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4108358" y="2751533"/>
            <a:ext cx="3270851" cy="2043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2"/>
          </p:nvPr>
        </p:nvSpPr>
        <p:spPr>
          <a:xfrm rot="-5400000">
            <a:off x="6635765" y="2702917"/>
            <a:ext cx="3739166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4108358" y="967099"/>
            <a:ext cx="3453635" cy="24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KAUNO TECHNOLOGIJOS UNIVERSITETAS</a:t>
            </a:r>
            <a:endParaRPr sz="1100"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3"/>
          </p:nvPr>
        </p:nvSpPr>
        <p:spPr>
          <a:xfrm>
            <a:off x="0" y="2530291"/>
            <a:ext cx="3624633" cy="241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500"/>
              <a:buFont typeface="Arial"/>
              <a:buNone/>
              <a:defRPr sz="195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7">
          <p15:clr>
            <a:srgbClr val="FBAE40"/>
          </p15:clr>
        </p15:guide>
        <p15:guide id="2" pos="822">
          <p15:clr>
            <a:srgbClr val="FBAE40"/>
          </p15:clr>
        </p15:guide>
        <p15:guide id="3" pos="3288">
          <p15:clr>
            <a:srgbClr val="FBAE40"/>
          </p15:clr>
        </p15:guide>
        <p15:guide id="4" pos="1638">
          <p15:clr>
            <a:srgbClr val="FBAE40"/>
          </p15:clr>
        </p15:guide>
        <p15:guide id="5" pos="2472">
          <p15:clr>
            <a:srgbClr val="FBAE40"/>
          </p15:clr>
        </p15:guide>
        <p15:guide id="6" pos="4105">
          <p15:clr>
            <a:srgbClr val="FBAE40"/>
          </p15:clr>
        </p15:guide>
        <p15:guide id="7" pos="4938">
          <p15:clr>
            <a:srgbClr val="FBAE40"/>
          </p15:clr>
        </p15:guide>
        <p15:guide id="8" pos="4530">
          <p15:clr>
            <a:srgbClr val="FBAE40"/>
          </p15:clr>
        </p15:guide>
        <p15:guide id="9" orient="horz" pos="2317">
          <p15:clr>
            <a:srgbClr val="FBAE40"/>
          </p15:clr>
        </p15:guide>
        <p15:guide id="10" orient="horz" pos="1381">
          <p15:clr>
            <a:srgbClr val="FBAE40"/>
          </p15:clr>
        </p15:guide>
        <p15:guide id="11" orient="horz" pos="923">
          <p15:clr>
            <a:srgbClr val="FBAE40"/>
          </p15:clr>
        </p15:guide>
        <p15:guide id="12" orient="horz" pos="685">
          <p15:clr>
            <a:srgbClr val="FBAE40"/>
          </p15:clr>
        </p15:guide>
        <p15:guide id="13" orient="horz" pos="463">
          <p15:clr>
            <a:srgbClr val="FBAE40"/>
          </p15:clr>
        </p15:guide>
        <p15:guide id="14" orient="horz" pos="1859">
          <p15:clr>
            <a:srgbClr val="FBAE40"/>
          </p15:clr>
        </p15:guide>
        <p15:guide id="15" pos="295">
          <p15:clr>
            <a:srgbClr val="FBAE40"/>
          </p15:clr>
        </p15:guide>
        <p15:guide id="16" orient="horz" pos="2947">
          <p15:clr>
            <a:srgbClr val="FBAE40"/>
          </p15:clr>
        </p15:guide>
        <p15:guide id="17" orient="horz" pos="27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as_Šūkis_Juoda">
  <p:cSld name="Tekstas_Šūkis_Juoda"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481233" y="450553"/>
            <a:ext cx="7431034" cy="38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300"/>
              <a:buFont typeface="Arial"/>
              <a:buNone/>
              <a:defRPr sz="23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0417" y="0"/>
            <a:ext cx="28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0"/>
          <p:cNvSpPr txBox="1">
            <a:spLocks noGrp="1"/>
          </p:cNvSpPr>
          <p:nvPr>
            <p:ph type="body" idx="2"/>
          </p:nvPr>
        </p:nvSpPr>
        <p:spPr>
          <a:xfrm rot="-5400000">
            <a:off x="7054771" y="2280006"/>
            <a:ext cx="3298428" cy="88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t="-1" r="9663" b="-12809"/>
          <a:stretch/>
        </p:blipFill>
        <p:spPr>
          <a:xfrm>
            <a:off x="0" y="1017542"/>
            <a:ext cx="8260418" cy="1611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>
            <a:spLocks noGrp="1"/>
          </p:cNvSpPr>
          <p:nvPr>
            <p:ph type="body" idx="3"/>
          </p:nvPr>
        </p:nvSpPr>
        <p:spPr>
          <a:xfrm>
            <a:off x="479947" y="3280968"/>
            <a:ext cx="7371159" cy="139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4"/>
          </p:nvPr>
        </p:nvSpPr>
        <p:spPr>
          <a:xfrm>
            <a:off x="482792" y="2286000"/>
            <a:ext cx="7371159" cy="76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  <a:defRPr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85924" y="522238"/>
            <a:ext cx="443238" cy="23885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8372283" y="4714775"/>
            <a:ext cx="6919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7">
          <p15:clr>
            <a:srgbClr val="FBAE40"/>
          </p15:clr>
        </p15:guide>
        <p15:guide id="2" pos="822">
          <p15:clr>
            <a:srgbClr val="FBAE40"/>
          </p15:clr>
        </p15:guide>
        <p15:guide id="3" pos="3288">
          <p15:clr>
            <a:srgbClr val="FBAE40"/>
          </p15:clr>
        </p15:guide>
        <p15:guide id="4" pos="1638">
          <p15:clr>
            <a:srgbClr val="FBAE40"/>
          </p15:clr>
        </p15:guide>
        <p15:guide id="5" pos="2472">
          <p15:clr>
            <a:srgbClr val="FBAE40"/>
          </p15:clr>
        </p15:guide>
        <p15:guide id="6" pos="4105">
          <p15:clr>
            <a:srgbClr val="FBAE40"/>
          </p15:clr>
        </p15:guide>
        <p15:guide id="7" pos="4938">
          <p15:clr>
            <a:srgbClr val="FBAE40"/>
          </p15:clr>
        </p15:guide>
        <p15:guide id="8" pos="4530">
          <p15:clr>
            <a:srgbClr val="FBAE40"/>
          </p15:clr>
        </p15:guide>
        <p15:guide id="9" orient="horz" pos="2317">
          <p15:clr>
            <a:srgbClr val="FBAE40"/>
          </p15:clr>
        </p15:guide>
        <p15:guide id="10" orient="horz" pos="1381">
          <p15:clr>
            <a:srgbClr val="FBAE40"/>
          </p15:clr>
        </p15:guide>
        <p15:guide id="11" orient="horz" pos="923">
          <p15:clr>
            <a:srgbClr val="FBAE40"/>
          </p15:clr>
        </p15:guide>
        <p15:guide id="12" orient="horz" pos="685">
          <p15:clr>
            <a:srgbClr val="FBAE40"/>
          </p15:clr>
        </p15:guide>
        <p15:guide id="13" orient="horz" pos="463">
          <p15:clr>
            <a:srgbClr val="FBAE40"/>
          </p15:clr>
        </p15:guide>
        <p15:guide id="14" orient="horz" pos="1859">
          <p15:clr>
            <a:srgbClr val="FBAE40"/>
          </p15:clr>
        </p15:guide>
        <p15:guide id="15" pos="295">
          <p15:clr>
            <a:srgbClr val="FBAE40"/>
          </p15:clr>
        </p15:guide>
        <p15:guide id="16" orient="horz" pos="2947">
          <p15:clr>
            <a:srgbClr val="FBAE40"/>
          </p15:clr>
        </p15:guide>
        <p15:guide id="17" orient="horz" pos="2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as_Šūkis_Balta">
  <p:cSld name="Tekstas_Šūkis_Balta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481233" y="450553"/>
            <a:ext cx="7431034" cy="38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2"/>
          </p:nvPr>
        </p:nvSpPr>
        <p:spPr>
          <a:xfrm rot="-5400000">
            <a:off x="7054771" y="2280006"/>
            <a:ext cx="3298428" cy="88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3"/>
          </p:nvPr>
        </p:nvSpPr>
        <p:spPr>
          <a:xfrm>
            <a:off x="479947" y="3280968"/>
            <a:ext cx="7371159" cy="139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4"/>
          </p:nvPr>
        </p:nvSpPr>
        <p:spPr>
          <a:xfrm>
            <a:off x="482792" y="2286000"/>
            <a:ext cx="7371159" cy="76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85922" y="522237"/>
            <a:ext cx="443239" cy="2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7573" y="0"/>
            <a:ext cx="285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 rotWithShape="1">
          <a:blip r:embed="rId4">
            <a:alphaModFix/>
          </a:blip>
          <a:srcRect r="9625" b="-49952"/>
          <a:stretch/>
        </p:blipFill>
        <p:spPr>
          <a:xfrm>
            <a:off x="0" y="1017532"/>
            <a:ext cx="8263967" cy="21424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8372283" y="4714775"/>
            <a:ext cx="6919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7">
          <p15:clr>
            <a:srgbClr val="FBAE40"/>
          </p15:clr>
        </p15:guide>
        <p15:guide id="2" pos="822">
          <p15:clr>
            <a:srgbClr val="FBAE40"/>
          </p15:clr>
        </p15:guide>
        <p15:guide id="3" pos="3288">
          <p15:clr>
            <a:srgbClr val="FBAE40"/>
          </p15:clr>
        </p15:guide>
        <p15:guide id="4" pos="1638">
          <p15:clr>
            <a:srgbClr val="FBAE40"/>
          </p15:clr>
        </p15:guide>
        <p15:guide id="5" pos="2472">
          <p15:clr>
            <a:srgbClr val="FBAE40"/>
          </p15:clr>
        </p15:guide>
        <p15:guide id="6" pos="4105">
          <p15:clr>
            <a:srgbClr val="FBAE40"/>
          </p15:clr>
        </p15:guide>
        <p15:guide id="7" pos="4938">
          <p15:clr>
            <a:srgbClr val="FBAE40"/>
          </p15:clr>
        </p15:guide>
        <p15:guide id="8" pos="4530">
          <p15:clr>
            <a:srgbClr val="FBAE40"/>
          </p15:clr>
        </p15:guide>
        <p15:guide id="9" orient="horz" pos="2317">
          <p15:clr>
            <a:srgbClr val="FBAE40"/>
          </p15:clr>
        </p15:guide>
        <p15:guide id="10" orient="horz" pos="1381">
          <p15:clr>
            <a:srgbClr val="FBAE40"/>
          </p15:clr>
        </p15:guide>
        <p15:guide id="11" orient="horz" pos="923">
          <p15:clr>
            <a:srgbClr val="FBAE40"/>
          </p15:clr>
        </p15:guide>
        <p15:guide id="12" orient="horz" pos="685">
          <p15:clr>
            <a:srgbClr val="FBAE40"/>
          </p15:clr>
        </p15:guide>
        <p15:guide id="13" orient="horz" pos="463">
          <p15:clr>
            <a:srgbClr val="FBAE40"/>
          </p15:clr>
        </p15:guide>
        <p15:guide id="14" orient="horz" pos="1859">
          <p15:clr>
            <a:srgbClr val="FBAE40"/>
          </p15:clr>
        </p15:guide>
        <p15:guide id="15" pos="295">
          <p15:clr>
            <a:srgbClr val="FBAE40"/>
          </p15:clr>
        </p15:guide>
        <p15:guide id="16" orient="horz" pos="2947">
          <p15:clr>
            <a:srgbClr val="FBAE40"/>
          </p15:clr>
        </p15:guide>
        <p15:guide id="17" orient="horz" pos="2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as_Juoda">
  <p:cSld name="Tekstas_Juoda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481234" y="450553"/>
            <a:ext cx="6733954" cy="38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2300"/>
              <a:buFont typeface="Arial"/>
              <a:buNone/>
              <a:defRPr sz="23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479947" y="3280968"/>
            <a:ext cx="7371159" cy="139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3"/>
          </p:nvPr>
        </p:nvSpPr>
        <p:spPr>
          <a:xfrm>
            <a:off x="482792" y="2286000"/>
            <a:ext cx="7371159" cy="76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  <a:defRPr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13419"/>
            <a:ext cx="914400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2283" y="522238"/>
            <a:ext cx="443238" cy="23885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8372283" y="4714775"/>
            <a:ext cx="6919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7">
          <p15:clr>
            <a:srgbClr val="FBAE40"/>
          </p15:clr>
        </p15:guide>
        <p15:guide id="2" pos="822">
          <p15:clr>
            <a:srgbClr val="FBAE40"/>
          </p15:clr>
        </p15:guide>
        <p15:guide id="3" pos="3288">
          <p15:clr>
            <a:srgbClr val="FBAE40"/>
          </p15:clr>
        </p15:guide>
        <p15:guide id="4" pos="1638">
          <p15:clr>
            <a:srgbClr val="FBAE40"/>
          </p15:clr>
        </p15:guide>
        <p15:guide id="5" pos="2472">
          <p15:clr>
            <a:srgbClr val="FBAE40"/>
          </p15:clr>
        </p15:guide>
        <p15:guide id="6" pos="4105">
          <p15:clr>
            <a:srgbClr val="FBAE40"/>
          </p15:clr>
        </p15:guide>
        <p15:guide id="7" pos="4938">
          <p15:clr>
            <a:srgbClr val="FBAE40"/>
          </p15:clr>
        </p15:guide>
        <p15:guide id="8" pos="4530">
          <p15:clr>
            <a:srgbClr val="FBAE40"/>
          </p15:clr>
        </p15:guide>
        <p15:guide id="9" orient="horz" pos="2317">
          <p15:clr>
            <a:srgbClr val="FBAE40"/>
          </p15:clr>
        </p15:guide>
        <p15:guide id="10" orient="horz" pos="1381">
          <p15:clr>
            <a:srgbClr val="FBAE40"/>
          </p15:clr>
        </p15:guide>
        <p15:guide id="11" orient="horz" pos="923">
          <p15:clr>
            <a:srgbClr val="FBAE40"/>
          </p15:clr>
        </p15:guide>
        <p15:guide id="12" orient="horz" pos="685">
          <p15:clr>
            <a:srgbClr val="FBAE40"/>
          </p15:clr>
        </p15:guide>
        <p15:guide id="13" orient="horz" pos="463">
          <p15:clr>
            <a:srgbClr val="FBAE40"/>
          </p15:clr>
        </p15:guide>
        <p15:guide id="14" orient="horz" pos="1859">
          <p15:clr>
            <a:srgbClr val="FBAE40"/>
          </p15:clr>
        </p15:guide>
        <p15:guide id="15" pos="295">
          <p15:clr>
            <a:srgbClr val="FBAE40"/>
          </p15:clr>
        </p15:guide>
        <p15:guide id="16" orient="horz" pos="2947">
          <p15:clr>
            <a:srgbClr val="FBAE40"/>
          </p15:clr>
        </p15:guide>
        <p15:guide id="17" orient="horz" pos="27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kstas_Balta">
  <p:cSld name="Tekstas_Balta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481234" y="450553"/>
            <a:ext cx="6733954" cy="38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2"/>
          </p:nvPr>
        </p:nvSpPr>
        <p:spPr>
          <a:xfrm>
            <a:off x="479947" y="3280968"/>
            <a:ext cx="7371159" cy="1395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3"/>
          </p:nvPr>
        </p:nvSpPr>
        <p:spPr>
          <a:xfrm>
            <a:off x="482792" y="2286000"/>
            <a:ext cx="7371159" cy="76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13419"/>
            <a:ext cx="914400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2416" y="522237"/>
            <a:ext cx="443239" cy="23885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8372283" y="4714775"/>
            <a:ext cx="6919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7">
          <p15:clr>
            <a:srgbClr val="FBAE40"/>
          </p15:clr>
        </p15:guide>
        <p15:guide id="2" pos="822">
          <p15:clr>
            <a:srgbClr val="FBAE40"/>
          </p15:clr>
        </p15:guide>
        <p15:guide id="3" pos="3288">
          <p15:clr>
            <a:srgbClr val="FBAE40"/>
          </p15:clr>
        </p15:guide>
        <p15:guide id="4" pos="1638">
          <p15:clr>
            <a:srgbClr val="FBAE40"/>
          </p15:clr>
        </p15:guide>
        <p15:guide id="5" pos="2472">
          <p15:clr>
            <a:srgbClr val="FBAE40"/>
          </p15:clr>
        </p15:guide>
        <p15:guide id="6" pos="4105">
          <p15:clr>
            <a:srgbClr val="FBAE40"/>
          </p15:clr>
        </p15:guide>
        <p15:guide id="7" pos="4938">
          <p15:clr>
            <a:srgbClr val="FBAE40"/>
          </p15:clr>
        </p15:guide>
        <p15:guide id="8" pos="4530">
          <p15:clr>
            <a:srgbClr val="FBAE40"/>
          </p15:clr>
        </p15:guide>
        <p15:guide id="9" orient="horz" pos="2317">
          <p15:clr>
            <a:srgbClr val="FBAE40"/>
          </p15:clr>
        </p15:guide>
        <p15:guide id="10" orient="horz" pos="1381">
          <p15:clr>
            <a:srgbClr val="FBAE40"/>
          </p15:clr>
        </p15:guide>
        <p15:guide id="11" orient="horz" pos="923">
          <p15:clr>
            <a:srgbClr val="FBAE40"/>
          </p15:clr>
        </p15:guide>
        <p15:guide id="12" orient="horz" pos="685">
          <p15:clr>
            <a:srgbClr val="FBAE40"/>
          </p15:clr>
        </p15:guide>
        <p15:guide id="13" orient="horz" pos="463">
          <p15:clr>
            <a:srgbClr val="FBAE40"/>
          </p15:clr>
        </p15:guide>
        <p15:guide id="14" orient="horz" pos="1859">
          <p15:clr>
            <a:srgbClr val="FBAE40"/>
          </p15:clr>
        </p15:guide>
        <p15:guide id="15" pos="295">
          <p15:clr>
            <a:srgbClr val="FBAE40"/>
          </p15:clr>
        </p15:guide>
        <p15:guide id="16" orient="horz" pos="2947">
          <p15:clr>
            <a:srgbClr val="FBAE40"/>
          </p15:clr>
        </p15:guide>
        <p15:guide id="17" orient="horz" pos="27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kstas_Dvi dalys">
  <p:cSld name="1_Tekstas_Dvi dalys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479947" y="2193131"/>
            <a:ext cx="3692166" cy="248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2"/>
          </p:nvPr>
        </p:nvSpPr>
        <p:spPr>
          <a:xfrm>
            <a:off x="481234" y="450553"/>
            <a:ext cx="3690880" cy="38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3"/>
          </p:nvPr>
        </p:nvSpPr>
        <p:spPr>
          <a:xfrm>
            <a:off x="5051947" y="2193131"/>
            <a:ext cx="3692166" cy="248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4"/>
          </p:nvPr>
        </p:nvSpPr>
        <p:spPr>
          <a:xfrm>
            <a:off x="5053234" y="450553"/>
            <a:ext cx="3690880" cy="38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8372283" y="4714775"/>
            <a:ext cx="6919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7">
          <p15:clr>
            <a:srgbClr val="FBAE40"/>
          </p15:clr>
        </p15:guide>
        <p15:guide id="2" pos="822">
          <p15:clr>
            <a:srgbClr val="FBAE40"/>
          </p15:clr>
        </p15:guide>
        <p15:guide id="3" pos="3288">
          <p15:clr>
            <a:srgbClr val="FBAE40"/>
          </p15:clr>
        </p15:guide>
        <p15:guide id="4" pos="1638">
          <p15:clr>
            <a:srgbClr val="FBAE40"/>
          </p15:clr>
        </p15:guide>
        <p15:guide id="5" pos="2472">
          <p15:clr>
            <a:srgbClr val="FBAE40"/>
          </p15:clr>
        </p15:guide>
        <p15:guide id="6" pos="4105">
          <p15:clr>
            <a:srgbClr val="FBAE40"/>
          </p15:clr>
        </p15:guide>
        <p15:guide id="7" pos="4938">
          <p15:clr>
            <a:srgbClr val="FBAE40"/>
          </p15:clr>
        </p15:guide>
        <p15:guide id="8" pos="4530">
          <p15:clr>
            <a:srgbClr val="FBAE40"/>
          </p15:clr>
        </p15:guide>
        <p15:guide id="9" orient="horz" pos="2317">
          <p15:clr>
            <a:srgbClr val="FBAE40"/>
          </p15:clr>
        </p15:guide>
        <p15:guide id="10" orient="horz" pos="1381">
          <p15:clr>
            <a:srgbClr val="FBAE40"/>
          </p15:clr>
        </p15:guide>
        <p15:guide id="11" orient="horz" pos="923">
          <p15:clr>
            <a:srgbClr val="FBAE40"/>
          </p15:clr>
        </p15:guide>
        <p15:guide id="12" orient="horz" pos="685">
          <p15:clr>
            <a:srgbClr val="FBAE40"/>
          </p15:clr>
        </p15:guide>
        <p15:guide id="13" orient="horz" pos="463">
          <p15:clr>
            <a:srgbClr val="FBAE40"/>
          </p15:clr>
        </p15:guide>
        <p15:guide id="14" orient="horz" pos="1859">
          <p15:clr>
            <a:srgbClr val="FBAE40"/>
          </p15:clr>
        </p15:guide>
        <p15:guide id="15" pos="295">
          <p15:clr>
            <a:srgbClr val="FBAE40"/>
          </p15:clr>
        </p15:guide>
        <p15:guide id="16" orient="horz" pos="2947">
          <p15:clr>
            <a:srgbClr val="FBAE40"/>
          </p15:clr>
        </p15:guide>
        <p15:guide id="17" orient="horz" pos="276">
          <p15:clr>
            <a:srgbClr val="FBAE40"/>
          </p15:clr>
        </p15:guide>
        <p15:guide id="18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kstas_Dvi dalys">
  <p:cSld name="2_Tekstas_Dvi dalys"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479947" y="2193131"/>
            <a:ext cx="3692166" cy="248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2"/>
          </p:nvPr>
        </p:nvSpPr>
        <p:spPr>
          <a:xfrm>
            <a:off x="481234" y="450553"/>
            <a:ext cx="3690880" cy="38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3"/>
          </p:nvPr>
        </p:nvSpPr>
        <p:spPr>
          <a:xfrm>
            <a:off x="5051947" y="2193131"/>
            <a:ext cx="3692166" cy="2483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4"/>
          </p:nvPr>
        </p:nvSpPr>
        <p:spPr>
          <a:xfrm>
            <a:off x="5053234" y="450553"/>
            <a:ext cx="3690880" cy="38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8372283" y="4714775"/>
            <a:ext cx="6919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7">
          <p15:clr>
            <a:srgbClr val="FBAE40"/>
          </p15:clr>
        </p15:guide>
        <p15:guide id="2" pos="822">
          <p15:clr>
            <a:srgbClr val="FBAE40"/>
          </p15:clr>
        </p15:guide>
        <p15:guide id="3" pos="3288">
          <p15:clr>
            <a:srgbClr val="FBAE40"/>
          </p15:clr>
        </p15:guide>
        <p15:guide id="4" pos="1638">
          <p15:clr>
            <a:srgbClr val="FBAE40"/>
          </p15:clr>
        </p15:guide>
        <p15:guide id="5" pos="2472">
          <p15:clr>
            <a:srgbClr val="FBAE40"/>
          </p15:clr>
        </p15:guide>
        <p15:guide id="6" pos="4105">
          <p15:clr>
            <a:srgbClr val="FBAE40"/>
          </p15:clr>
        </p15:guide>
        <p15:guide id="7" pos="4938">
          <p15:clr>
            <a:srgbClr val="FBAE40"/>
          </p15:clr>
        </p15:guide>
        <p15:guide id="8" pos="4530">
          <p15:clr>
            <a:srgbClr val="FBAE40"/>
          </p15:clr>
        </p15:guide>
        <p15:guide id="9" orient="horz" pos="2317">
          <p15:clr>
            <a:srgbClr val="FBAE40"/>
          </p15:clr>
        </p15:guide>
        <p15:guide id="10" orient="horz" pos="1381">
          <p15:clr>
            <a:srgbClr val="FBAE40"/>
          </p15:clr>
        </p15:guide>
        <p15:guide id="11" orient="horz" pos="923">
          <p15:clr>
            <a:srgbClr val="FBAE40"/>
          </p15:clr>
        </p15:guide>
        <p15:guide id="12" orient="horz" pos="685">
          <p15:clr>
            <a:srgbClr val="FBAE40"/>
          </p15:clr>
        </p15:guide>
        <p15:guide id="13" orient="horz" pos="463">
          <p15:clr>
            <a:srgbClr val="FBAE40"/>
          </p15:clr>
        </p15:guide>
        <p15:guide id="14" orient="horz" pos="1859">
          <p15:clr>
            <a:srgbClr val="FBAE40"/>
          </p15:clr>
        </p15:guide>
        <p15:guide id="15" pos="295">
          <p15:clr>
            <a:srgbClr val="FBAE40"/>
          </p15:clr>
        </p15:guide>
        <p15:guide id="16" orient="horz" pos="2947">
          <p15:clr>
            <a:srgbClr val="FBAE40"/>
          </p15:clr>
        </p15:guide>
        <p15:guide id="17" orient="horz" pos="276">
          <p15:clr>
            <a:srgbClr val="FBAE40"/>
          </p15:clr>
        </p15:guide>
        <p15:guide id="18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kstas_Keturios dalys">
  <p:cSld name="1_Tekstas_Keturios dalys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4572001" y="1"/>
            <a:ext cx="4571999" cy="25717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5219700" y="0"/>
            <a:ext cx="3400926" cy="257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2"/>
          </p:nvPr>
        </p:nvSpPr>
        <p:spPr>
          <a:xfrm>
            <a:off x="647698" y="0"/>
            <a:ext cx="3400926" cy="257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1" y="2571751"/>
            <a:ext cx="4571999" cy="25717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3"/>
          </p:nvPr>
        </p:nvSpPr>
        <p:spPr>
          <a:xfrm>
            <a:off x="5219700" y="2571750"/>
            <a:ext cx="3400926" cy="257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4"/>
          </p:nvPr>
        </p:nvSpPr>
        <p:spPr>
          <a:xfrm>
            <a:off x="647698" y="2571750"/>
            <a:ext cx="3400926" cy="257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7">
          <p15:clr>
            <a:srgbClr val="FBAE40"/>
          </p15:clr>
        </p15:guide>
        <p15:guide id="2" pos="822">
          <p15:clr>
            <a:srgbClr val="FBAE40"/>
          </p15:clr>
        </p15:guide>
        <p15:guide id="3" pos="3288">
          <p15:clr>
            <a:srgbClr val="FBAE40"/>
          </p15:clr>
        </p15:guide>
        <p15:guide id="4" pos="1638">
          <p15:clr>
            <a:srgbClr val="FBAE40"/>
          </p15:clr>
        </p15:guide>
        <p15:guide id="5" pos="2472">
          <p15:clr>
            <a:srgbClr val="FBAE40"/>
          </p15:clr>
        </p15:guide>
        <p15:guide id="6" pos="4105">
          <p15:clr>
            <a:srgbClr val="FBAE40"/>
          </p15:clr>
        </p15:guide>
        <p15:guide id="7" pos="4938">
          <p15:clr>
            <a:srgbClr val="FBAE40"/>
          </p15:clr>
        </p15:guide>
        <p15:guide id="8" pos="4530">
          <p15:clr>
            <a:srgbClr val="FBAE40"/>
          </p15:clr>
        </p15:guide>
        <p15:guide id="9" orient="horz" pos="2317">
          <p15:clr>
            <a:srgbClr val="FBAE40"/>
          </p15:clr>
        </p15:guide>
        <p15:guide id="10" orient="horz" pos="1381">
          <p15:clr>
            <a:srgbClr val="FBAE40"/>
          </p15:clr>
        </p15:guide>
        <p15:guide id="11" orient="horz" pos="923">
          <p15:clr>
            <a:srgbClr val="FBAE40"/>
          </p15:clr>
        </p15:guide>
        <p15:guide id="12" orient="horz" pos="685">
          <p15:clr>
            <a:srgbClr val="FBAE40"/>
          </p15:clr>
        </p15:guide>
        <p15:guide id="13" orient="horz" pos="463">
          <p15:clr>
            <a:srgbClr val="FBAE40"/>
          </p15:clr>
        </p15:guide>
        <p15:guide id="14" orient="horz" pos="1859">
          <p15:clr>
            <a:srgbClr val="FBAE40"/>
          </p15:clr>
        </p15:guide>
        <p15:guide id="15" pos="295">
          <p15:clr>
            <a:srgbClr val="FBAE40"/>
          </p15:clr>
        </p15:guide>
        <p15:guide id="16" orient="horz" pos="2947">
          <p15:clr>
            <a:srgbClr val="FBAE40"/>
          </p15:clr>
        </p15:guide>
        <p15:guide id="17" orient="horz" pos="276">
          <p15:clr>
            <a:srgbClr val="FBAE40"/>
          </p15:clr>
        </p15:guide>
        <p15:guide id="18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kstas_Keturios dalys">
  <p:cSld name="2_Tekstas_Keturios dalys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/>
          <p:nvPr/>
        </p:nvSpPr>
        <p:spPr>
          <a:xfrm>
            <a:off x="1" y="-1"/>
            <a:ext cx="4571999" cy="25717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4572001" y="2571749"/>
            <a:ext cx="4571999" cy="257174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5219700" y="0"/>
            <a:ext cx="3400926" cy="257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2"/>
          </p:nvPr>
        </p:nvSpPr>
        <p:spPr>
          <a:xfrm>
            <a:off x="647698" y="0"/>
            <a:ext cx="3400926" cy="257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3"/>
          </p:nvPr>
        </p:nvSpPr>
        <p:spPr>
          <a:xfrm>
            <a:off x="5219700" y="2571750"/>
            <a:ext cx="3400926" cy="257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4"/>
          </p:nvPr>
        </p:nvSpPr>
        <p:spPr>
          <a:xfrm>
            <a:off x="647698" y="2571750"/>
            <a:ext cx="3400926" cy="257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7">
          <p15:clr>
            <a:srgbClr val="FBAE40"/>
          </p15:clr>
        </p15:guide>
        <p15:guide id="2" pos="822">
          <p15:clr>
            <a:srgbClr val="FBAE40"/>
          </p15:clr>
        </p15:guide>
        <p15:guide id="3" pos="3288">
          <p15:clr>
            <a:srgbClr val="FBAE40"/>
          </p15:clr>
        </p15:guide>
        <p15:guide id="4" pos="1638">
          <p15:clr>
            <a:srgbClr val="FBAE40"/>
          </p15:clr>
        </p15:guide>
        <p15:guide id="5" pos="2472">
          <p15:clr>
            <a:srgbClr val="FBAE40"/>
          </p15:clr>
        </p15:guide>
        <p15:guide id="6" pos="4105">
          <p15:clr>
            <a:srgbClr val="FBAE40"/>
          </p15:clr>
        </p15:guide>
        <p15:guide id="7" pos="4938">
          <p15:clr>
            <a:srgbClr val="FBAE40"/>
          </p15:clr>
        </p15:guide>
        <p15:guide id="8" pos="4530">
          <p15:clr>
            <a:srgbClr val="FBAE40"/>
          </p15:clr>
        </p15:guide>
        <p15:guide id="9" orient="horz" pos="2317">
          <p15:clr>
            <a:srgbClr val="FBAE40"/>
          </p15:clr>
        </p15:guide>
        <p15:guide id="10" orient="horz" pos="1381">
          <p15:clr>
            <a:srgbClr val="FBAE40"/>
          </p15:clr>
        </p15:guide>
        <p15:guide id="11" orient="horz" pos="923">
          <p15:clr>
            <a:srgbClr val="FBAE40"/>
          </p15:clr>
        </p15:guide>
        <p15:guide id="12" orient="horz" pos="685">
          <p15:clr>
            <a:srgbClr val="FBAE40"/>
          </p15:clr>
        </p15:guide>
        <p15:guide id="13" orient="horz" pos="463">
          <p15:clr>
            <a:srgbClr val="FBAE40"/>
          </p15:clr>
        </p15:guide>
        <p15:guide id="14" orient="horz" pos="1859">
          <p15:clr>
            <a:srgbClr val="FBAE40"/>
          </p15:clr>
        </p15:guide>
        <p15:guide id="15" pos="295">
          <p15:clr>
            <a:srgbClr val="FBAE40"/>
          </p15:clr>
        </p15:guide>
        <p15:guide id="16" orient="horz" pos="2947">
          <p15:clr>
            <a:srgbClr val="FBAE40"/>
          </p15:clr>
        </p15:guide>
        <p15:guide id="17" orient="horz" pos="276">
          <p15:clr>
            <a:srgbClr val="FBAE40"/>
          </p15:clr>
        </p15:guide>
        <p15:guide id="18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ekstas_Keturios dalys">
  <p:cSld name="3_Tekstas_Keturios dalys">
    <p:bg>
      <p:bgPr>
        <a:solidFill>
          <a:schemeClr val="dk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5219700" y="0"/>
            <a:ext cx="3400926" cy="257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2"/>
          </p:nvPr>
        </p:nvSpPr>
        <p:spPr>
          <a:xfrm>
            <a:off x="647698" y="0"/>
            <a:ext cx="3400926" cy="257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3"/>
          </p:nvPr>
        </p:nvSpPr>
        <p:spPr>
          <a:xfrm>
            <a:off x="5219700" y="2571750"/>
            <a:ext cx="3400926" cy="257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4"/>
          </p:nvPr>
        </p:nvSpPr>
        <p:spPr>
          <a:xfrm>
            <a:off x="647698" y="2571750"/>
            <a:ext cx="3400926" cy="257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None/>
              <a:def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ekstas_Keturios dalys">
  <p:cSld name="4_Tekstas_Keturios dalys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5219700" y="0"/>
            <a:ext cx="3400926" cy="257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2"/>
          </p:nvPr>
        </p:nvSpPr>
        <p:spPr>
          <a:xfrm>
            <a:off x="647698" y="0"/>
            <a:ext cx="3400926" cy="257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3"/>
          </p:nvPr>
        </p:nvSpPr>
        <p:spPr>
          <a:xfrm>
            <a:off x="5219700" y="2571750"/>
            <a:ext cx="3400926" cy="257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4"/>
          </p:nvPr>
        </p:nvSpPr>
        <p:spPr>
          <a:xfrm>
            <a:off x="647698" y="2571750"/>
            <a:ext cx="3400926" cy="257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skutinė">
  <p:cSld name="Paskutinė">
    <p:bg>
      <p:bgPr>
        <a:solidFill>
          <a:schemeClr val="dk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1766" y="318607"/>
            <a:ext cx="647162" cy="73782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474266" y="2181923"/>
            <a:ext cx="6640898" cy="2650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00"/>
              </a:buClr>
              <a:buSzPts val="7500"/>
              <a:buFont typeface="Arial"/>
              <a:buNone/>
              <a:defRPr sz="75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7638" y="0"/>
            <a:ext cx="1428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>
            <a:spLocks noGrp="1"/>
          </p:cNvSpPr>
          <p:nvPr>
            <p:ph type="body" idx="2"/>
          </p:nvPr>
        </p:nvSpPr>
        <p:spPr>
          <a:xfrm rot="-5400000">
            <a:off x="6635765" y="2702917"/>
            <a:ext cx="3739166" cy="48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4">
            <a:alphaModFix/>
          </a:blip>
          <a:srcRect t="3" r="14257" b="-238517"/>
          <a:stretch/>
        </p:blipFill>
        <p:spPr>
          <a:xfrm>
            <a:off x="0" y="718816"/>
            <a:ext cx="7840362" cy="96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70121" y="644096"/>
            <a:ext cx="82867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77">
          <p15:clr>
            <a:srgbClr val="FBAE40"/>
          </p15:clr>
        </p15:guide>
        <p15:guide id="2" pos="822">
          <p15:clr>
            <a:srgbClr val="FBAE40"/>
          </p15:clr>
        </p15:guide>
        <p15:guide id="3" pos="3288">
          <p15:clr>
            <a:srgbClr val="FBAE40"/>
          </p15:clr>
        </p15:guide>
        <p15:guide id="4" pos="1638">
          <p15:clr>
            <a:srgbClr val="FBAE40"/>
          </p15:clr>
        </p15:guide>
        <p15:guide id="5" pos="2472">
          <p15:clr>
            <a:srgbClr val="FBAE40"/>
          </p15:clr>
        </p15:guide>
        <p15:guide id="6" pos="4105">
          <p15:clr>
            <a:srgbClr val="FBAE40"/>
          </p15:clr>
        </p15:guide>
        <p15:guide id="7" pos="4938">
          <p15:clr>
            <a:srgbClr val="FBAE40"/>
          </p15:clr>
        </p15:guide>
        <p15:guide id="8" pos="4530">
          <p15:clr>
            <a:srgbClr val="FBAE40"/>
          </p15:clr>
        </p15:guide>
        <p15:guide id="9" orient="horz" pos="2317">
          <p15:clr>
            <a:srgbClr val="FBAE40"/>
          </p15:clr>
        </p15:guide>
        <p15:guide id="10" orient="horz" pos="1381">
          <p15:clr>
            <a:srgbClr val="FBAE40"/>
          </p15:clr>
        </p15:guide>
        <p15:guide id="11" orient="horz" pos="923">
          <p15:clr>
            <a:srgbClr val="FBAE40"/>
          </p15:clr>
        </p15:guide>
        <p15:guide id="12" orient="horz" pos="685">
          <p15:clr>
            <a:srgbClr val="FBAE40"/>
          </p15:clr>
        </p15:guide>
        <p15:guide id="13" orient="horz" pos="463">
          <p15:clr>
            <a:srgbClr val="FBAE40"/>
          </p15:clr>
        </p15:guide>
        <p15:guide id="14" orient="horz" pos="1859">
          <p15:clr>
            <a:srgbClr val="FBAE40"/>
          </p15:clr>
        </p15:guide>
        <p15:guide id="15" pos="295">
          <p15:clr>
            <a:srgbClr val="FBAE40"/>
          </p15:clr>
        </p15:guide>
        <p15:guide id="16" orient="horz" pos="2947">
          <p15:clr>
            <a:srgbClr val="FBAE40"/>
          </p15:clr>
        </p15:guide>
        <p15:guide id="17" orient="horz" pos="2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/>
        </p:nvSpPr>
        <p:spPr>
          <a:xfrm>
            <a:off x="481233" y="450553"/>
            <a:ext cx="7431034" cy="38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2300" b="1" cap="small">
                <a:solidFill>
                  <a:srgbClr val="1D2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P175B124 </a:t>
            </a:r>
            <a:r>
              <a:rPr lang="lt" sz="2300" b="1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PROGRAMAVIMO KALBŲ TEORIJA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 rot="-5400000">
            <a:off x="7054771" y="2280006"/>
            <a:ext cx="3298428" cy="88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" sz="1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UŽ KIEKVIENOS TECHNOLOGIJOS – ŽMOGUS</a:t>
            </a:r>
            <a:endParaRPr sz="10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482792" y="2286000"/>
            <a:ext cx="7371159" cy="76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endParaRPr sz="17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922" y="522237"/>
            <a:ext cx="443239" cy="2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573" y="0"/>
            <a:ext cx="285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 rotWithShape="1">
          <a:blip r:embed="rId5">
            <a:alphaModFix/>
          </a:blip>
          <a:srcRect r="9625" b="-49952"/>
          <a:stretch/>
        </p:blipFill>
        <p:spPr>
          <a:xfrm>
            <a:off x="-6400" y="832775"/>
            <a:ext cx="8263973" cy="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8372283" y="4714775"/>
            <a:ext cx="691951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8766" y="1372375"/>
            <a:ext cx="2503110" cy="285749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4118370" y="1790368"/>
            <a:ext cx="41424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320540" lvl="0" indent="-4320540" algn="ctr" rtl="0">
              <a:spcBef>
                <a:spcPts val="709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Grupė - Draugai Trys: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 b="1" dirty="0">
                <a:latin typeface="Times New Roman"/>
                <a:ea typeface="Times New Roman"/>
                <a:cs typeface="Times New Roman"/>
                <a:sym typeface="Times New Roman"/>
              </a:rPr>
              <a:t>Aleksas Juzukonis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 b="1" dirty="0">
                <a:latin typeface="Times New Roman"/>
                <a:ea typeface="Times New Roman"/>
                <a:cs typeface="Times New Roman"/>
                <a:sym typeface="Times New Roman"/>
              </a:rPr>
              <a:t>Matas Palujanskas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 b="1" dirty="0">
                <a:latin typeface="Times New Roman"/>
                <a:ea typeface="Times New Roman"/>
                <a:cs typeface="Times New Roman"/>
                <a:sym typeface="Times New Roman"/>
              </a:rPr>
              <a:t>Erikas Briauka</a:t>
            </a: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 dirty="0">
                <a:latin typeface="Times New Roman"/>
                <a:ea typeface="Times New Roman"/>
                <a:cs typeface="Times New Roman"/>
                <a:sym typeface="Times New Roman"/>
              </a:rPr>
              <a:t>Akademinė grupė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IFF-1/8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Kaunas, 2023</a:t>
            </a:r>
            <a:endParaRPr sz="1600" b="1" dirty="0"/>
          </a:p>
        </p:txBody>
      </p:sp>
      <p:sp>
        <p:nvSpPr>
          <p:cNvPr id="180" name="Google Shape;180;p31"/>
          <p:cNvSpPr txBox="1"/>
          <p:nvPr/>
        </p:nvSpPr>
        <p:spPr>
          <a:xfrm>
            <a:off x="1341825" y="4200825"/>
            <a:ext cx="2517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Kauno technologijos universitetas</a:t>
            </a: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Informatikos fakultetas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4209600" y="1217400"/>
            <a:ext cx="39891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t" sz="2300" b="1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lt" sz="1800" b="1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FL# (FRIENDS-LANGUAGE-SHARP)</a:t>
            </a:r>
            <a:r>
              <a:rPr lang="lt" sz="2300" b="1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2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/>
        </p:nvSpPr>
        <p:spPr>
          <a:xfrm>
            <a:off x="481233" y="450553"/>
            <a:ext cx="7431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lt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Kintamųjų apimtis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 rot="-5400000">
            <a:off x="7054666" y="2280038"/>
            <a:ext cx="32985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" sz="1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UŽ KIEKVIENOS TECHNOLOGIJOS – ŽMOGUS</a:t>
            </a:r>
            <a:endParaRPr sz="10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479947" y="3280968"/>
            <a:ext cx="73713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922" y="522237"/>
            <a:ext cx="443239" cy="2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573" y="0"/>
            <a:ext cx="28575" cy="51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0"/>
          <p:cNvPicPr preferRelativeResize="0"/>
          <p:nvPr/>
        </p:nvPicPr>
        <p:blipFill rotWithShape="1">
          <a:blip r:embed="rId5">
            <a:alphaModFix/>
          </a:blip>
          <a:srcRect r="9624" b="-49947"/>
          <a:stretch/>
        </p:blipFill>
        <p:spPr>
          <a:xfrm>
            <a:off x="-6400" y="832775"/>
            <a:ext cx="8263973" cy="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0"/>
          <p:cNvSpPr txBox="1"/>
          <p:nvPr/>
        </p:nvSpPr>
        <p:spPr>
          <a:xfrm>
            <a:off x="8372283" y="4714775"/>
            <a:ext cx="692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110150" y="1106650"/>
            <a:ext cx="80613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3" name="Google Shape;30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625" y="1414650"/>
            <a:ext cx="3710125" cy="299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17000" y="1283500"/>
            <a:ext cx="1838325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/>
        </p:nvSpPr>
        <p:spPr>
          <a:xfrm>
            <a:off x="481233" y="450553"/>
            <a:ext cx="7431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lt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Skaitymas iš failo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41"/>
          <p:cNvSpPr txBox="1"/>
          <p:nvPr/>
        </p:nvSpPr>
        <p:spPr>
          <a:xfrm rot="-5400000">
            <a:off x="7054666" y="2280038"/>
            <a:ext cx="32985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" sz="1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UŽ KIEKVIENOS TECHNOLOGIJOS – ŽMOGUS</a:t>
            </a:r>
            <a:endParaRPr sz="10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1"/>
          <p:cNvSpPr txBox="1"/>
          <p:nvPr/>
        </p:nvSpPr>
        <p:spPr>
          <a:xfrm>
            <a:off x="479947" y="3280968"/>
            <a:ext cx="73713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922" y="522237"/>
            <a:ext cx="443239" cy="2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573" y="0"/>
            <a:ext cx="28575" cy="51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1"/>
          <p:cNvPicPr preferRelativeResize="0"/>
          <p:nvPr/>
        </p:nvPicPr>
        <p:blipFill rotWithShape="1">
          <a:blip r:embed="rId5">
            <a:alphaModFix/>
          </a:blip>
          <a:srcRect r="9624" b="-49947"/>
          <a:stretch/>
        </p:blipFill>
        <p:spPr>
          <a:xfrm>
            <a:off x="0" y="950125"/>
            <a:ext cx="8263973" cy="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1"/>
          <p:cNvSpPr txBox="1"/>
          <p:nvPr/>
        </p:nvSpPr>
        <p:spPr>
          <a:xfrm>
            <a:off x="8372283" y="4714775"/>
            <a:ext cx="692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1"/>
          <p:cNvSpPr txBox="1"/>
          <p:nvPr/>
        </p:nvSpPr>
        <p:spPr>
          <a:xfrm>
            <a:off x="110150" y="1106650"/>
            <a:ext cx="80613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lt" sz="2400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Pridėta galimybė skaityti duomenis iš failo (readf).</a:t>
            </a:r>
            <a:endParaRPr sz="2400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Google Shape;31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175" y="1812825"/>
            <a:ext cx="7431000" cy="22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/>
        </p:nvSpPr>
        <p:spPr>
          <a:xfrm>
            <a:off x="481233" y="450553"/>
            <a:ext cx="7431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lt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Rašymas į failą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42"/>
          <p:cNvSpPr txBox="1"/>
          <p:nvPr/>
        </p:nvSpPr>
        <p:spPr>
          <a:xfrm rot="-5400000">
            <a:off x="7054666" y="2280038"/>
            <a:ext cx="32985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" sz="1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UŽ KIEKVIENOS TECHNOLOGIJOS – ŽMOGUS</a:t>
            </a:r>
            <a:endParaRPr sz="10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922" y="522237"/>
            <a:ext cx="443239" cy="2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573" y="0"/>
            <a:ext cx="28575" cy="51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2"/>
          <p:cNvPicPr preferRelativeResize="0"/>
          <p:nvPr/>
        </p:nvPicPr>
        <p:blipFill rotWithShape="1">
          <a:blip r:embed="rId5">
            <a:alphaModFix/>
          </a:blip>
          <a:srcRect r="9624" b="-49947"/>
          <a:stretch/>
        </p:blipFill>
        <p:spPr>
          <a:xfrm>
            <a:off x="-6400" y="832775"/>
            <a:ext cx="8263973" cy="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2"/>
          <p:cNvSpPr txBox="1"/>
          <p:nvPr/>
        </p:nvSpPr>
        <p:spPr>
          <a:xfrm>
            <a:off x="8372283" y="4714775"/>
            <a:ext cx="692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507" y="1039668"/>
            <a:ext cx="7253348" cy="1676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aveikslėlis 2">
            <a:extLst>
              <a:ext uri="{FF2B5EF4-FFF2-40B4-BE49-F238E27FC236}">
                <a16:creationId xmlns:a16="http://schemas.microsoft.com/office/drawing/2014/main" id="{6E707C50-42E5-4CAF-0454-7FA15B22F3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2120" y="2188438"/>
            <a:ext cx="800243" cy="28593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/>
        </p:nvSpPr>
        <p:spPr>
          <a:xfrm>
            <a:off x="481233" y="450553"/>
            <a:ext cx="7431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3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Gramatika</a:t>
            </a:r>
            <a:endParaRPr sz="23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42"/>
          <p:cNvSpPr txBox="1"/>
          <p:nvPr/>
        </p:nvSpPr>
        <p:spPr>
          <a:xfrm rot="-5400000">
            <a:off x="7054666" y="2280038"/>
            <a:ext cx="32985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" sz="1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UŽ KIEKVIENOS TECHNOLOGIJOS – ŽMOGUS</a:t>
            </a:r>
            <a:endParaRPr sz="10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922" y="522237"/>
            <a:ext cx="443239" cy="2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573" y="0"/>
            <a:ext cx="28575" cy="51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2"/>
          <p:cNvPicPr preferRelativeResize="0"/>
          <p:nvPr/>
        </p:nvPicPr>
        <p:blipFill rotWithShape="1">
          <a:blip r:embed="rId5">
            <a:alphaModFix/>
          </a:blip>
          <a:srcRect r="9624" b="-49947"/>
          <a:stretch/>
        </p:blipFill>
        <p:spPr>
          <a:xfrm>
            <a:off x="-6400" y="832775"/>
            <a:ext cx="8263973" cy="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2"/>
          <p:cNvSpPr txBox="1"/>
          <p:nvPr/>
        </p:nvSpPr>
        <p:spPr>
          <a:xfrm>
            <a:off x="8372283" y="4714775"/>
            <a:ext cx="692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2"/>
          <p:cNvSpPr txBox="1"/>
          <p:nvPr/>
        </p:nvSpPr>
        <p:spPr>
          <a:xfrm>
            <a:off x="110150" y="1106650"/>
            <a:ext cx="80613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5E849FAD-EB98-77BD-8CB3-42BDB2CFA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33" y="1028879"/>
            <a:ext cx="2801139" cy="3822846"/>
          </a:xfrm>
          <a:prstGeom prst="rect">
            <a:avLst/>
          </a:prstGeom>
        </p:spPr>
      </p:pic>
      <p:pic>
        <p:nvPicPr>
          <p:cNvPr id="5" name="Paveikslėlis 4">
            <a:extLst>
              <a:ext uri="{FF2B5EF4-FFF2-40B4-BE49-F238E27FC236}">
                <a16:creationId xmlns:a16="http://schemas.microsoft.com/office/drawing/2014/main" id="{FF4069E0-222E-90B9-09AC-91640700A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649" y="1052538"/>
            <a:ext cx="2880924" cy="377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5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/>
        </p:nvSpPr>
        <p:spPr>
          <a:xfrm>
            <a:off x="295958" y="55953"/>
            <a:ext cx="7431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lt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Kūrimo priemonės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 rot="-5400000">
            <a:off x="7054666" y="2280038"/>
            <a:ext cx="32985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" sz="1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UŽ KIEKVIENOS TECHNOLOGIJOS – ŽMOGUS</a:t>
            </a:r>
            <a:endParaRPr sz="10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922" y="522237"/>
            <a:ext cx="443239" cy="2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573" y="0"/>
            <a:ext cx="28575" cy="51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3"/>
          <p:cNvPicPr preferRelativeResize="0"/>
          <p:nvPr/>
        </p:nvPicPr>
        <p:blipFill rotWithShape="1">
          <a:blip r:embed="rId5">
            <a:alphaModFix/>
          </a:blip>
          <a:srcRect r="9624" b="-49947"/>
          <a:stretch/>
        </p:blipFill>
        <p:spPr>
          <a:xfrm>
            <a:off x="-6400" y="832775"/>
            <a:ext cx="8263973" cy="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3"/>
          <p:cNvSpPr txBox="1"/>
          <p:nvPr/>
        </p:nvSpPr>
        <p:spPr>
          <a:xfrm>
            <a:off x="8372283" y="4714775"/>
            <a:ext cx="692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3"/>
          <p:cNvSpPr txBox="1"/>
          <p:nvPr/>
        </p:nvSpPr>
        <p:spPr>
          <a:xfrm>
            <a:off x="110150" y="1106650"/>
            <a:ext cx="8061300" cy="29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lt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Java;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lt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Antlr;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l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IntelliJ IDEA;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lt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Komandos komunikacijai naudojamas discord serveris.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/>
        </p:nvSpPr>
        <p:spPr>
          <a:xfrm>
            <a:off x="481233" y="450553"/>
            <a:ext cx="7431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lt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Išvados</a:t>
            </a:r>
            <a:endParaRPr sz="2300" b="1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44"/>
          <p:cNvSpPr txBox="1"/>
          <p:nvPr/>
        </p:nvSpPr>
        <p:spPr>
          <a:xfrm rot="-5400000">
            <a:off x="7054666" y="2280038"/>
            <a:ext cx="32985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" sz="1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UŽ KIEKVIENOS TECHNOLOGIJOS – ŽMOGUS</a:t>
            </a:r>
            <a:endParaRPr sz="10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4"/>
          <p:cNvSpPr txBox="1"/>
          <p:nvPr/>
        </p:nvSpPr>
        <p:spPr>
          <a:xfrm>
            <a:off x="134950" y="1070749"/>
            <a:ext cx="7875600" cy="39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l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Manome, kad pavyko sukurti interpretatorių, su numatyta unikalia savybe (operator);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l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Naudojant interpretatorių galima skaityti/rašyti iš ir į failą;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l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Palaikomi tipai: double, int, string, boolean;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l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Palaikomi for, while ciklai ir sąlygos sakinys if;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l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Pridėti scope’ai;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l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Palaikomas išimčių valdymas;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l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Realizuota eilės duomenų struktūra.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348" name="Google Shape;34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922" y="522237"/>
            <a:ext cx="443239" cy="2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573" y="0"/>
            <a:ext cx="28575" cy="51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4"/>
          <p:cNvPicPr preferRelativeResize="0"/>
          <p:nvPr/>
        </p:nvPicPr>
        <p:blipFill rotWithShape="1">
          <a:blip r:embed="rId5">
            <a:alphaModFix/>
          </a:blip>
          <a:srcRect r="9624" b="-49947"/>
          <a:stretch/>
        </p:blipFill>
        <p:spPr>
          <a:xfrm>
            <a:off x="-6400" y="832775"/>
            <a:ext cx="8263973" cy="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4"/>
          <p:cNvSpPr txBox="1"/>
          <p:nvPr/>
        </p:nvSpPr>
        <p:spPr>
          <a:xfrm>
            <a:off x="8372283" y="4714775"/>
            <a:ext cx="692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/>
        </p:nvSpPr>
        <p:spPr>
          <a:xfrm>
            <a:off x="481233" y="450553"/>
            <a:ext cx="7431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lt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Turinys</a:t>
            </a:r>
            <a:endParaRPr sz="2300" b="1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2"/>
          <p:cNvSpPr txBox="1"/>
          <p:nvPr/>
        </p:nvSpPr>
        <p:spPr>
          <a:xfrm rot="-5400000">
            <a:off x="7054666" y="2280038"/>
            <a:ext cx="32985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" sz="1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UŽ KIEKVIENOS TECHNOLOGIJOS – ŽMOGUS</a:t>
            </a:r>
            <a:endParaRPr sz="10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922" y="522237"/>
            <a:ext cx="443239" cy="2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573" y="0"/>
            <a:ext cx="28575" cy="51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 rotWithShape="1">
          <a:blip r:embed="rId5">
            <a:alphaModFix/>
          </a:blip>
          <a:srcRect r="9624" b="-49947"/>
          <a:stretch/>
        </p:blipFill>
        <p:spPr>
          <a:xfrm>
            <a:off x="-6400" y="832775"/>
            <a:ext cx="8263973" cy="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 txBox="1"/>
          <p:nvPr/>
        </p:nvSpPr>
        <p:spPr>
          <a:xfrm>
            <a:off x="8372283" y="4714775"/>
            <a:ext cx="692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134950" y="1154800"/>
            <a:ext cx="8151300" cy="2544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lt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Kalbos idėja;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lt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Palaikomi tipai;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Realizuotos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savy</a:t>
            </a:r>
            <a:r>
              <a:rPr lang="lt-LT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bės</a:t>
            </a:r>
            <a:r>
              <a:rPr lang="lt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lt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Gramatika;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lt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Kūrimo priemonės;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lt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Išvados.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/>
        </p:nvSpPr>
        <p:spPr>
          <a:xfrm>
            <a:off x="481233" y="450553"/>
            <a:ext cx="7431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lt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Kalbos idėja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 rot="-5400000">
            <a:off x="7054666" y="2280038"/>
            <a:ext cx="32985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" sz="1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UŽ KIEKVIENOS TECHNOLOGIJOS – ŽMOGUS</a:t>
            </a:r>
            <a:endParaRPr sz="10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479947" y="3280968"/>
            <a:ext cx="73713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922" y="522237"/>
            <a:ext cx="443239" cy="2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573" y="0"/>
            <a:ext cx="28575" cy="51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/>
          <p:cNvPicPr preferRelativeResize="0"/>
          <p:nvPr/>
        </p:nvPicPr>
        <p:blipFill rotWithShape="1">
          <a:blip r:embed="rId5">
            <a:alphaModFix/>
          </a:blip>
          <a:srcRect r="9624" b="-49947"/>
          <a:stretch/>
        </p:blipFill>
        <p:spPr>
          <a:xfrm>
            <a:off x="-6400" y="832775"/>
            <a:ext cx="8263973" cy="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8372283" y="4714775"/>
            <a:ext cx="692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110150" y="1106650"/>
            <a:ext cx="8061300" cy="393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800" dirty="0">
                <a:latin typeface="Times New Roman"/>
                <a:ea typeface="Times New Roman"/>
                <a:cs typeface="Times New Roman"/>
                <a:sym typeface="Times New Roman"/>
              </a:rPr>
              <a:t>Kalbos pavadinimas - FL# (FRIENDS-LANGUAGE-SHARP).</a:t>
            </a:r>
            <a:endParaRPr sz="2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lt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Savybės: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lt-L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Unikali savybė - papildomas kintamųjų tipas “</a:t>
            </a:r>
            <a:r>
              <a:rPr lang="lt-L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lt-L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Su tipu “</a:t>
            </a:r>
            <a:r>
              <a:rPr lang="lt-L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lt-L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galima priskirti kintamajam operatorių;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lt-L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Palaikomi duomenų tipai: </a:t>
            </a:r>
            <a:r>
              <a:rPr lang="lt-L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lt-L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lt-L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lt-L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lt-L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lt-L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lt-L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lt-L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lt-L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Palaikomos struktūros: </a:t>
            </a:r>
            <a:r>
              <a:rPr lang="lt-L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lt-L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lt-L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Kalbos savybės: išimčių valdymas; 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lt-L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Palaikomos konstrukcijos: </a:t>
            </a:r>
            <a:r>
              <a:rPr lang="lt-L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lt-L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lt-L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lt-L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lt-L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lt-L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lt-L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Skaitymas iš failo, rašymas į failą.</a:t>
            </a:r>
            <a:endParaRPr lang="lt-LT" sz="1600" baseline="300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/>
        </p:nvSpPr>
        <p:spPr>
          <a:xfrm>
            <a:off x="481233" y="450553"/>
            <a:ext cx="7431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lt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Unikali savybė “operator”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 rot="-5400000">
            <a:off x="7054666" y="2280038"/>
            <a:ext cx="32985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" sz="1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UŽ KIEKVIENOS TECHNOLOGIJOS – ŽMOGUS</a:t>
            </a:r>
            <a:endParaRPr sz="10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479947" y="3280968"/>
            <a:ext cx="73713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922" y="522237"/>
            <a:ext cx="443239" cy="2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573" y="0"/>
            <a:ext cx="28575" cy="51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 rotWithShape="1">
          <a:blip r:embed="rId5">
            <a:alphaModFix/>
          </a:blip>
          <a:srcRect r="9624" b="-49947"/>
          <a:stretch/>
        </p:blipFill>
        <p:spPr>
          <a:xfrm>
            <a:off x="-6400" y="832775"/>
            <a:ext cx="8263973" cy="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/>
        </p:nvSpPr>
        <p:spPr>
          <a:xfrm>
            <a:off x="8372283" y="4714775"/>
            <a:ext cx="692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110150" y="1106650"/>
            <a:ext cx="80613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2325" y="1464475"/>
            <a:ext cx="2123750" cy="342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77425" y="2528250"/>
            <a:ext cx="2465236" cy="20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/>
        </p:nvSpPr>
        <p:spPr>
          <a:xfrm>
            <a:off x="481233" y="450553"/>
            <a:ext cx="7431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lt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Palaikomi tipai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 rot="-5400000">
            <a:off x="7054666" y="2280038"/>
            <a:ext cx="32985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" sz="1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UŽ KIEKVIENOS TECHNOLOGIJOS – ŽMOGUS</a:t>
            </a:r>
            <a:endParaRPr sz="10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479947" y="3280968"/>
            <a:ext cx="73713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922" y="522237"/>
            <a:ext cx="443239" cy="2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573" y="0"/>
            <a:ext cx="28575" cy="51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 rotWithShape="1">
          <a:blip r:embed="rId5">
            <a:alphaModFix/>
          </a:blip>
          <a:srcRect r="9624" b="-49947"/>
          <a:stretch/>
        </p:blipFill>
        <p:spPr>
          <a:xfrm>
            <a:off x="-6400" y="832775"/>
            <a:ext cx="8263973" cy="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/>
          <p:nvPr/>
        </p:nvSpPr>
        <p:spPr>
          <a:xfrm>
            <a:off x="8372283" y="4714775"/>
            <a:ext cx="692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110150" y="1106650"/>
            <a:ext cx="80613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lt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Palaikomi duomenų tipai: string, int, boolean, double.</a:t>
            </a:r>
            <a:endParaRPr sz="1700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 rotWithShape="1">
          <a:blip r:embed="rId6">
            <a:alphaModFix/>
          </a:blip>
          <a:srcRect t="8500"/>
          <a:stretch/>
        </p:blipFill>
        <p:spPr>
          <a:xfrm>
            <a:off x="948800" y="1933288"/>
            <a:ext cx="2560525" cy="12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5750" y="1630413"/>
            <a:ext cx="15430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/>
        </p:nvSpPr>
        <p:spPr>
          <a:xfrm>
            <a:off x="481233" y="450553"/>
            <a:ext cx="7431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lt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ciklas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36"/>
          <p:cNvSpPr txBox="1"/>
          <p:nvPr/>
        </p:nvSpPr>
        <p:spPr>
          <a:xfrm rot="-5400000">
            <a:off x="7054666" y="2280038"/>
            <a:ext cx="32985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" sz="1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UŽ KIEKVIENOS TECHNOLOGIJOS – ŽMOGUS</a:t>
            </a:r>
            <a:endParaRPr sz="10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6"/>
          <p:cNvSpPr txBox="1"/>
          <p:nvPr/>
        </p:nvSpPr>
        <p:spPr>
          <a:xfrm>
            <a:off x="479947" y="3280968"/>
            <a:ext cx="73713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922" y="522237"/>
            <a:ext cx="443239" cy="2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573" y="0"/>
            <a:ext cx="28575" cy="51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/>
          <p:cNvPicPr preferRelativeResize="0"/>
          <p:nvPr/>
        </p:nvPicPr>
        <p:blipFill rotWithShape="1">
          <a:blip r:embed="rId5">
            <a:alphaModFix/>
          </a:blip>
          <a:srcRect r="9624" b="-49947"/>
          <a:stretch/>
        </p:blipFill>
        <p:spPr>
          <a:xfrm>
            <a:off x="-6400" y="832775"/>
            <a:ext cx="8263973" cy="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/>
        </p:nvSpPr>
        <p:spPr>
          <a:xfrm>
            <a:off x="8372283" y="4714775"/>
            <a:ext cx="692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6"/>
          <p:cNvSpPr txBox="1"/>
          <p:nvPr/>
        </p:nvSpPr>
        <p:spPr>
          <a:xfrm>
            <a:off x="110150" y="1106650"/>
            <a:ext cx="80613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225" y="2344150"/>
            <a:ext cx="3275591" cy="78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8525" y="1343713"/>
            <a:ext cx="19240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/>
        </p:nvSpPr>
        <p:spPr>
          <a:xfrm>
            <a:off x="481233" y="450553"/>
            <a:ext cx="7431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lt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ciklas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 rot="-5400000">
            <a:off x="7054666" y="2280038"/>
            <a:ext cx="32985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" sz="1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UŽ KIEKVIENOS TECHNOLOGIJOS – ŽMOGUS</a:t>
            </a:r>
            <a:endParaRPr sz="10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479947" y="3280968"/>
            <a:ext cx="73713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922" y="522237"/>
            <a:ext cx="443239" cy="2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573" y="0"/>
            <a:ext cx="28575" cy="51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 rotWithShape="1">
          <a:blip r:embed="rId5">
            <a:alphaModFix/>
          </a:blip>
          <a:srcRect r="9624" b="-49947"/>
          <a:stretch/>
        </p:blipFill>
        <p:spPr>
          <a:xfrm>
            <a:off x="-6400" y="832775"/>
            <a:ext cx="8263973" cy="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/>
        </p:nvSpPr>
        <p:spPr>
          <a:xfrm>
            <a:off x="8372283" y="4714775"/>
            <a:ext cx="692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110150" y="1106650"/>
            <a:ext cx="80613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4925" y="2038338"/>
            <a:ext cx="14668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7563" y="2038350"/>
            <a:ext cx="18954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/>
        </p:nvSpPr>
        <p:spPr>
          <a:xfrm>
            <a:off x="481233" y="450553"/>
            <a:ext cx="7431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lt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sąlygos sakinys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 rot="-5400000">
            <a:off x="7054666" y="2280038"/>
            <a:ext cx="32985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" sz="1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UŽ KIEKVIENOS TECHNOLOGIJOS – ŽMOGUS</a:t>
            </a:r>
            <a:endParaRPr sz="10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479947" y="3280968"/>
            <a:ext cx="73713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922" y="522237"/>
            <a:ext cx="443239" cy="2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573" y="0"/>
            <a:ext cx="28575" cy="51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 rotWithShape="1">
          <a:blip r:embed="rId5">
            <a:alphaModFix/>
          </a:blip>
          <a:srcRect r="9624" b="-49947"/>
          <a:stretch/>
        </p:blipFill>
        <p:spPr>
          <a:xfrm>
            <a:off x="-6400" y="832775"/>
            <a:ext cx="8263973" cy="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8372283" y="4714775"/>
            <a:ext cx="692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110150" y="1106650"/>
            <a:ext cx="80613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0250" y="1643050"/>
            <a:ext cx="19621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1221" y="1852650"/>
            <a:ext cx="2019829" cy="7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/>
        </p:nvSpPr>
        <p:spPr>
          <a:xfrm>
            <a:off x="481233" y="450553"/>
            <a:ext cx="7431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lt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Išimčių valdymas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 rot="-5400000">
            <a:off x="7054666" y="2280038"/>
            <a:ext cx="3298500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lt" sz="1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UŽ KIEKVIENOS TECHNOLOGIJOS – ŽMOGUS</a:t>
            </a:r>
            <a:endParaRPr sz="10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479947" y="3280968"/>
            <a:ext cx="73713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5922" y="522237"/>
            <a:ext cx="443239" cy="23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7573" y="0"/>
            <a:ext cx="28575" cy="514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9"/>
          <p:cNvPicPr preferRelativeResize="0"/>
          <p:nvPr/>
        </p:nvPicPr>
        <p:blipFill rotWithShape="1">
          <a:blip r:embed="rId5">
            <a:alphaModFix/>
          </a:blip>
          <a:srcRect r="9624" b="-49947"/>
          <a:stretch/>
        </p:blipFill>
        <p:spPr>
          <a:xfrm>
            <a:off x="-6400" y="832775"/>
            <a:ext cx="8263973" cy="27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9"/>
          <p:cNvSpPr txBox="1"/>
          <p:nvPr/>
        </p:nvSpPr>
        <p:spPr>
          <a:xfrm>
            <a:off x="8372283" y="4714775"/>
            <a:ext cx="692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 sz="11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1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110150" y="1106650"/>
            <a:ext cx="8061300" cy="10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1475" y="1600675"/>
            <a:ext cx="1698375" cy="26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9"/>
          <p:cNvSpPr txBox="1"/>
          <p:nvPr/>
        </p:nvSpPr>
        <p:spPr>
          <a:xfrm>
            <a:off x="632347" y="3433368"/>
            <a:ext cx="7371300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2350" y="2388400"/>
            <a:ext cx="41052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KSTA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331</Words>
  <Application>Microsoft Office PowerPoint</Application>
  <PresentationFormat>Demonstracija ekrane (16:9)</PresentationFormat>
  <Paragraphs>97</Paragraphs>
  <Slides>15</Slides>
  <Notes>15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2</vt:i4>
      </vt:variant>
      <vt:variant>
        <vt:lpstr>Skaidrių pavadinimai</vt:lpstr>
      </vt:variant>
      <vt:variant>
        <vt:i4>15</vt:i4>
      </vt:variant>
    </vt:vector>
  </HeadingPairs>
  <TitlesOfParts>
    <vt:vector size="21" baseType="lpstr">
      <vt:lpstr>Times New Roman</vt:lpstr>
      <vt:lpstr>Inter Medium</vt:lpstr>
      <vt:lpstr>Arial</vt:lpstr>
      <vt:lpstr>Calibri</vt:lpstr>
      <vt:lpstr>Simple Light</vt:lpstr>
      <vt:lpstr>TEKSTAS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  <vt:lpstr>„PowerPoint“ pateiktis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„PowerPoint“ pateiktis</dc:title>
  <cp:lastModifiedBy>Matas Palujanskas</cp:lastModifiedBy>
  <cp:revision>10</cp:revision>
  <dcterms:modified xsi:type="dcterms:W3CDTF">2023-05-18T06:57:49Z</dcterms:modified>
</cp:coreProperties>
</file>