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d3b4fe59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d3b4fe59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d3b4fe59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d3b4fe59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actually made a mistake here it is not exactly 10% because theres 2000 training data and 200 test, so its 10% of training not the total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d3b4fe59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d3b4fe59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actually made a mistake here it is not exactly 10% because theres 2000 training data and 200 test, so its 10% of training not the total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d3b4fe59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d3b4fe59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actually made a mistake here it is not exactly 10% because theres 2000 training data and 200 test, so its 10% of training not the total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d3b4fe59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d3b4fe59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d3b4fe59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d3b4fe59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d3b4fe59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d3b4fe59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d3b4fe59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d3b4fe59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d3b4fe59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d3b4fe59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d3b4fe59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d3b4fe59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d3b4fe59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d3b4fe59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d3b4fe59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d3b4fe59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d3b4fe59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d3b4fe59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d3b4fe59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d3b4fe59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mayrany@kth.se" TargetMode="External"/><Relationship Id="rId4" Type="http://schemas.openxmlformats.org/officeDocument/2006/relationships/hyperlink" Target="https://www.linkedin.com/in/matay-mayran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Recognition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EQ2341, May 2022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Model - Result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050" y="1161050"/>
            <a:ext cx="238125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025" y="1639428"/>
            <a:ext cx="2813800" cy="19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Model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10% of data (200 recordings for each word) was used to evaluate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model for each word and find the probability produced by HMM for each test datapoint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with highest value classifies the datapoint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true and predicted label of datapoint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correct and incorrect classifications of each datapoint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sklearn to get accuracy and confusion matrix given true and predicted labels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Model - Code Snippet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238" y="1017725"/>
            <a:ext cx="59575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3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Model - Results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1650"/>
            <a:ext cx="8839201" cy="28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175" y="1596648"/>
            <a:ext cx="2293650" cy="3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4175" y="2058123"/>
            <a:ext cx="32956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Possible Improvements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1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90"/>
              <a:buChar char="●"/>
            </a:pPr>
            <a:r>
              <a:rPr lang="en" sz="1190"/>
              <a:t>Include </a:t>
            </a:r>
            <a:r>
              <a:rPr lang="en" sz="1190"/>
              <a:t>dynamic</a:t>
            </a:r>
            <a:r>
              <a:rPr lang="en" sz="1190"/>
              <a:t> features to improve accuracy</a:t>
            </a:r>
            <a:endParaRPr sz="11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90"/>
          </a:p>
          <a:p>
            <a:pPr indent="-30416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90"/>
              <a:buChar char="●"/>
            </a:pPr>
            <a:r>
              <a:rPr lang="en" sz="1190"/>
              <a:t>Prepare </a:t>
            </a:r>
            <a:r>
              <a:rPr lang="en" sz="1190"/>
              <a:t>data better, remove bad samples from training / test data</a:t>
            </a:r>
            <a:endParaRPr sz="11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90"/>
          </a:p>
          <a:p>
            <a:pPr indent="-30416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90"/>
              <a:buChar char="●"/>
            </a:pPr>
            <a:r>
              <a:rPr lang="en" sz="1190"/>
              <a:t>K fold cross validation</a:t>
            </a:r>
            <a:endParaRPr sz="11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90"/>
          </a:p>
          <a:p>
            <a:pPr indent="-30416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90"/>
              <a:buChar char="●"/>
            </a:pPr>
            <a:r>
              <a:rPr lang="en" sz="1190"/>
              <a:t>Better initial estimation to get a better local maximum 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90"/>
          </a:p>
          <a:p>
            <a:pPr indent="-30416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90"/>
              <a:buChar char="●"/>
            </a:pPr>
            <a:r>
              <a:rPr lang="en" sz="1190"/>
              <a:t>More Iterations</a:t>
            </a:r>
            <a:endParaRPr sz="11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90"/>
          </a:p>
          <a:p>
            <a:pPr indent="-30416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90"/>
              <a:buChar char="●"/>
            </a:pPr>
            <a:r>
              <a:rPr lang="en" sz="1190"/>
              <a:t>Different model (DNN vs HMM)</a:t>
            </a:r>
            <a:endParaRPr sz="119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2523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Name: Matay Mayrany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Occupation: Software Engineer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Masters: Masters in ICT Innovation, </a:t>
            </a:r>
            <a:r>
              <a:rPr lang="en"/>
              <a:t>Autonomous</a:t>
            </a:r>
            <a:r>
              <a:rPr lang="en"/>
              <a:t> Systems track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Participated in EQ2341 in 2020, have labs left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Contact: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mayrany@kth.se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https://www.linkedin.com/in/matay-mayrany/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Choice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590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in previous assignments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model per 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of states in model = # of </a:t>
            </a:r>
            <a:r>
              <a:rPr lang="en"/>
              <a:t>phonemes</a:t>
            </a:r>
            <a:r>
              <a:rPr lang="en"/>
              <a:t> in the word it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Classified class belongs to model producing highest logprob of sequence after training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425" y="1571888"/>
            <a:ext cx="23812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dataset given from kaggle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labeled data in train into test and train sets (10% test) after extracting features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kept all </a:t>
            </a:r>
            <a:r>
              <a:rPr lang="en"/>
              <a:t>training and testing features in one file in case Cross Validation will be performed later.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- Code Snippet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250" y="1017725"/>
            <a:ext cx="68815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recommended feature extraction scheme from Assignment 2 (MFCCs for speech) 1s convert audio waves to 13 mfcc </a:t>
            </a:r>
            <a:r>
              <a:rPr lang="en"/>
              <a:t>coefficients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Motivated by human hearing </a:t>
            </a:r>
            <a:r>
              <a:rPr lang="en"/>
              <a:t>which interprets different pitches in voice rather than a continuous wave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ideal for distinguishing details like emotion, accents, tone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- Code Snippet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0" y="1553150"/>
            <a:ext cx="85534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Model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baum welch + forward and backward algorithm from other assignments to estimate model parameters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Start with initial guess of the model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Even distribution overall states except exit states in Q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Even transition probabilities between states, except the exist state only one transition made possible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Same output GaussD for all states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Iterate over baum welch algorithm 10 times to improve initial estimate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Store final Q, A and B from the HMM of every word, so that they can be loaded into an HMM when testing.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Model - Code Snippets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775" y="1245925"/>
            <a:ext cx="4472225" cy="311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75" y="1481800"/>
            <a:ext cx="5485451" cy="23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