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" panose="020B0604020202020204" charset="-18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Dla kursanta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Przed rozpoczęciem obrony prześlij wypełnioną prezentację do trenera.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Dostarcz wszystkie wytworzone artefakty (testy, kod) np. w postaci PDF lub adresu na Githubie/Gitlabie.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Zapewnij dostępy do narzędzi z których korzystałeś (np. Test Rail lub JIRA), tak aby trener mógł zweryfikować twoją pracę i ją ocenić.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Materiały dostarcz przynajmniej 24h przed rozpoczęciem obrony na adres mailowy trenera (trener skontaktuje się z Tobą indywidualnie).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Mateusz Ceniuk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ct val="108108"/>
            </a:pPr>
            <a:r>
              <a:rPr lang="pl-PL" dirty="0" smtClean="0"/>
              <a:t>ZDTESTpol125</a:t>
            </a:r>
          </a:p>
          <a:p>
            <a:pPr lvl="0">
              <a:buSzPct val="108108"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MrBuggy_7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]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Charakterystyka testowanej aplikacji (jakiego typu aplikacja, do czego służy?).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Na jakiej podstawie testowałeś/aś aplikacje?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Co udało się zrobić np: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Przypadki testowe w narzędziu Test Rail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Zgłoszenia defektów w JIRA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Testy w narzędziu Selenium IDE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Scenariusze napisane w BDD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Przykładowe wyprowadzone warunki testowe/przypadki testowe na podstawie specyfikacji.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Ryzyka Projektowe oraz Produktowe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Przykładowe zidentyfikowane ryzyka projektowe oraz produktowe.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Przypadki testowe w narzędziu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Zrzut ekranu przykładowego przypadku testowego.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Sesja eksploracyjna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Uzupełnij poniższą kartę sesji eksploracyjnej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/>
        </p:nvGraphicFramePr>
        <p:xfrm>
          <a:off x="1129390" y="2427696"/>
          <a:ext cx="9856550" cy="3195850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ID Sesji: TSE123645789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Tester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Jan Kowalski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10.10.2015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Rozpoczęcia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11:30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Zakończenia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Cel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Przetestowanie funkcjonalności tworzenia etykiet odsyłaczy, wstawiania odsyłaczy oraz odwoływanie się do nich w dokumencie. Aplikacja Edytor SDA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Dalsza analiza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Raportowanie defektów w narzędziu JIRA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Zrzut ekranu przykładowego raportu z awarii.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Nagrywanie testów za pomocą Narzędzia Selenium IDE.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Korzystanie z narzędzi deweloperskich w przeglądarce internetowej.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Wysyłanie request’ów za pomocą narzędzia Postman, (GET, POST, PUT, DELETE).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Przepisanie wybranego przypadku testowego za pomocą Behavior Driven Development.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261</Words>
  <Application>Microsoft Office PowerPoint</Application>
  <PresentationFormat>Panoramiczny</PresentationFormat>
  <Paragraphs>65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Poppins</vt:lpstr>
      <vt:lpstr>Motyw pakietu Office</vt:lpstr>
      <vt:lpstr>Dla kursanta</vt:lpstr>
      <vt:lpstr>Projekt Końcowy</vt:lpstr>
      <vt:lpstr>Krótko o projekcie</vt:lpstr>
      <vt:lpstr>Specyfikacja</vt:lpstr>
      <vt:lpstr>Ryzyka Projektowe oraz Produktowe</vt:lpstr>
      <vt:lpstr>Przypadki testowe w narzędziu</vt:lpstr>
      <vt:lpstr>Sesja eksploracyjna</vt:lpstr>
      <vt:lpstr>Raportowanie defektów w narzędziu JIRA</vt:lpstr>
      <vt:lpstr>Elementy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dc:creator>Mateusz Ceniuk</dc:creator>
  <cp:lastModifiedBy>Mateusz Ceniuk</cp:lastModifiedBy>
  <cp:revision>2</cp:revision>
  <dcterms:modified xsi:type="dcterms:W3CDTF">2023-09-20T08:52:47Z</dcterms:modified>
</cp:coreProperties>
</file>