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201000005DC000001E0F33793633CDB00F4.png" manifest:media-type="image/png"/>
  <manifest:file-entry manifest:full-path="Pictures/100000000000033F00000049EA221245F87C568C.png" manifest:media-type="image/png"/>
  <manifest:file-entry manifest:full-path="Pictures/1000000000000257000000BD59B0D72EA5EB4208.png" manifest:media-type="image/png"/>
  <manifest:file-entry manifest:full-path="Pictures/10000000000002B20000004A92A66A435EC54E94.png" manifest:media-type="image/png"/>
  <manifest:file-entry manifest:full-path="content.xml" manifest:media-type="text/xml"/>
  <manifest:file-entry manifest:full-path="Thumbnails/thumbnail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meta="urn:oasis:names:tc:opendocument:xmlns:meta:1.0" xmlns:office="urn:oasis:names:tc:opendocument:xmlns:office:1.0" xmlns:draw="urn:oasis:names:tc:opendocument:xmlns:drawing:1.0" xmlns:ooo="http://openoffice.org/2004/office" xmlns:fo="urn:oasis:names:tc:opendocument:xmlns:xsl-fo-compatible:1.0" xmlns:xlink="http://www.w3.org/1999/xlink" xmlns:dc="http://purl.org/dc/elements/1.1/" xmlns:style="urn:oasis:names:tc:opendocument:xmlns:style:1.0" xmlns:text="urn:oasis:names:tc:opendocument:xmlns:text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css3t="http://www.w3.org/TR/css3-text/" xmlns:tableooo="http://openoffice.org/2009/table" xmlns:calcext="urn:org:documentfoundation:names:experimental:calc:xmlns:calcext:1.0" xmlns:drawooo="http://openoffice.org/2010/draw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xmlns:xsi="http://www.w3.org/2001/XMLSchema-instance" xmlns:formx="urn:openoffice:names:experimental:ooxml-odf-interop:xmlns:form:1.0" xmlns:xhtml="http://www.w3.org/1999/xhtml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2">
  <office:scripts/>
  <office:font-face-decls>
    <style:font-face style:name="Calibri2" svg:font-family="Calibri"/>
    <style:font-face style:name="Calibri Light1" svg:font-family="'Calibri Light'"/>
    <style:font-face style:name="Calibri" svg:font-family="Calibri" style:font-pitch="variable"/>
    <style:font-face style:name="Calibri Light" svg:font-family="'Calibri Light'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Calibri1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standard">
      <style:graphic-properties draw:stroke="none" draw:fill="none" fo:min-height="8.15cm"/>
    </style:style>
    <style:style style:name="gr3" style:family="graphic" style:parent-style-name="Obiekt_20_bez_20_wypełnienia_20_i_20_bez_20_linii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4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</style:style>
    <style:style style:name="gr5" style:family="graphic" style:parent-style-name="Obiekt_20_bez_20_wypełnienia_20_i_20_bez_20_linii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Slajd_20_tytułowy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2" style:family="presentation" style:parent-style-name="Slajd_20_tytułowy-subtitle">
      <style:graphic-properties draw:stroke="none" svg:stroke-width="0cm" draw:fill="none" draw:fill-color="#ffffff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pr3" style:family="presentation" style:parent-style-name="Slajd_20_tytułowy-notes">
      <style:graphic-properties draw:fill-color="#ffffff" fo:min-height="13.364cm"/>
    </style:style>
    <style:style style:name="pr4" style:family="presentation" style:parent-style-name="Tytuł_20_i_20_zawartość-title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5" style:family="presentation" style:parent-style-name="Tytuł_20_i_20_zawartość-outline1" style:list-style-name="L2">
      <style:graphic-properties draw:stroke="none" svg:stroke-width="0cm" draw:fill="none" draw:textarea-vertical-align="top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r6" style:family="presentation" style:parent-style-name="Tytuł_20_i_20_zawartość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pr7" style:family="presentation" style:parent-style-name="Tytuł_20_i_20_zawartość-notes">
      <style:graphic-properties draw:fill-color="#ffffff" fo:min-height="13.364cm"/>
    </style:style>
    <style:style style:name="pr8" style:family="presentation" style:parent-style-name="Tytuł_20_i_20_zawartość-outline1" style:list-style-name="L2">
      <style:graphic-properties draw:stroke="none" svg:stroke-width="0cm" draw:fill="none" draw:textarea-vertical-align="top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r9" style:family="presentation" style:parent-style-name="Tytuł_20_i_20_zawartość-title">
      <style:graphic-properties fo:min-height="1.566cm"/>
    </style:style>
    <style:style style:name="pr10" style:family="presentation" style:parent-style-name="Tytuł_20_i_20_zawartość-title" style:list-style-name="L5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pr11" style:family="presentation" style:parent-style-name="Tytuł_20_i_20_zawartość-outline1">
      <style:graphic-properties draw:stroke="none" svg:stroke-width="0cm" draw:fill="none" draw:textarea-vertical-align="middle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1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P2" style:family="paragraph">
      <loext:graphic-properties draw:fill="none"/>
      <style:paragraph-properties fo:text-align="start" style:font-independent-line-spacing="true"/>
      <style:text-properties fo:font-size="60pt"/>
    </style:style>
    <style:style style:name="P3" style:family="paragraph">
      <style:paragraph-properties fo:margin-left="0cm" fo:margin-right="0cm" fo:margin-top="0.353cm" fo:margin-bottom="0cm" fo:line-height="90%" fo:text-align="center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4" style:family="paragraph">
      <loext:graphic-properties draw:fill="none" draw:fill-color="#ffffff"/>
      <style:paragraph-properties fo:text-align="start" style:font-independent-line-spacing="true"/>
      <style:text-properties fo:font-size="24pt"/>
    </style:style>
    <style:style style:name="P5" style:family="paragraph">
      <loext:graphic-properties draw:fill-color="#ffffff"/>
    </style:style>
    <style:style style:name="P6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7" style:family="paragraph">
      <loext:graphic-properties draw:fill="none"/>
      <style:paragraph-properties fo:text-align="start" style:font-independent-line-spacing="true"/>
      <style:text-properties fo:font-size="28pt"/>
    </style:style>
    <style:style style:name="P8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P9" style:family="paragraph">
      <loext:graphic-properties draw:fill="none"/>
      <style:paragraph-properties fo:margin-left="0cm" fo:margin-right="0cm" fo:margin-top="0.353cm" fo:margin-bottom="0cm" fo:line-height="90%" fo:text-align="start" fo:text-indent="0cm" style:punctuation-wrap="hanging" style:writing-mode="lr-tb" style:font-independent-line-spacing="true"/>
      <style:text-properties fo:font-variant="normal" fo:text-transform="none" fo:color="#000000" style:text-line-through-style="none" style:text-line-through-type="none" style:text-position="0% 100%" style:font-name="Calibri2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 fo:hyphenate="false"/>
    </style:style>
    <style:style style:name="P10" style:family="paragraph">
      <style:paragraph-properties fo:margin-left="0cm" fo:margin-right="0cm" fo:margin-top="0cm" fo:margin-bottom="0cm" fo:line-height="100%" fo:text-align="end" fo:text-indent="0cm" style:punctuation-wrap="hanging" style:writing-mode="lr-tb"/>
      <style:text-properties fo:font-size="12pt" style:font-size-asian="14pt" style:font-size-complex="14pt" fo:hyphenate="false"/>
    </style:style>
    <style:style style:name="P11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P12" style:family="paragraph">
      <loext:graphic-properties draw:fill="none"/>
    </style:style>
    <style:style style:name="P13" style:family="paragraph">
      <loext:graphic-properties draw:fill-color="#ffffff"/>
      <style:text-properties fo:font-size="20pt"/>
    </style:style>
    <style:style style:name="P14" style:family="paragraph">
      <loext:graphic-properties draw:fill="none"/>
      <style:paragraph-properties fo:margin-top="0cm" fo:margin-bottom="0cm" fo:line-height="90%" fo:text-align="start" style:punctuation-wrap="hanging" style:writing-mode="lr-tb" style:font-independent-line-spacing="true"/>
      <style:text-properties fo:font-variant="normal" fo:text-transform="none" fo:color="#000000" style:text-line-through-style="none" style:text-line-through-type="none" style:text-position="0% 100%" style:font-name="Calibri Light1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 fo:hyphenate="false"/>
    </style:style>
    <style:style style:name="P15" style:family="paragraph">
      <loext:graphic-properties draw:fill="none" draw:fill-color="#ffffff"/>
      <style:paragraph-properties fo:margin-left="0cm" fo:margin-right="0cm" fo:margin-top="0cm" fo:margin-bottom="0cm" fo:line-height="100%" fo:text-align="end" fo:text-indent="0cm" style:punctuation-wrap="hanging" style:writing-mode="lr-tb" style:font-independent-line-spacing="true"/>
      <style:text-properties fo:font-size="12pt" style:font-size-asian="14pt" style:font-size-complex="14pt" fo:hyphenate="false"/>
    </style:style>
    <style:style style:name="P16" style:family="paragraph">
      <loext:graphic-properties draw:fill="none"/>
      <style:paragraph-properties fo:text-align="center"/>
    </style:style>
    <style:style style:name="P17" style:family="paragraph">
      <loext:graphic-properties draw:fill="none" draw:fill-color="#ffffff"/>
    </style:style>
    <style:style style:name="P18" style:family="paragraph">
      <style:paragraph-properties fo:text-align="center"/>
    </style:style>
    <style:style style:name="T1" style:family="text">
      <style:text-properties fo:font-variant="normal" fo:text-transform="none" fo:color="#000000" style:text-line-through-style="none" style:text-line-through-type="none" style:text-position="0% 100%" style:font-name="Calibri Light1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T2" style:family="text">
      <style:text-properties fo:font-variant="normal" fo:text-transform="none" fo:color="#000000" style:text-line-through-style="none" style:text-line-through-type="none" style:text-position="0% 100%" style:font-name="Calibri2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text-position="0% 100%" style:font-name="Calibri Light1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4" style:family="text">
      <style:text-properties fo:font-variant="normal" fo:text-transform="none" fo:color="#000000" style:text-line-through-style="none" style:text-line-through-type="none" style:text-position="0% 100%" style:font-name="Calibri2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5" style:family="text">
      <style:text-properties fo:font-variant="normal" fo:text-transform="none" fo:color="#8b8b8b" style:text-line-through-style="none" style:text-line-through-type="none" style:text-position="0% 100%" style:font-name="Calibri2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style:style style:name="T6" style:family="text">
      <style:text-properties fo:font-variant="normal" fo:text-transform="none" fo:color="#000000" style:text-line-through-style="none" style:text-line-through-type="none" style:text-position="0% 100%" style:font-name="Calibri2" fo:font-size="28pt" fo:letter-spacing="normal" fo:font-style="normal" style:text-underline-style="solid" style:text-underline-width="auto" style:text-underline-color="font-color" fo:font-weight="normal" style:font-size-asian="28pt" style:font-style-asian="normal" style:font-weight-asian="normal" style:font-size-complex="28pt" style:font-style-complex="normal" style:font-weight-complex="normal"/>
    </style:style>
    <style:style style:name="T7" style:family="text">
      <style:text-properties fo:font-variant="normal" fo:text-transform="none" fo:color="#000000" style:text-line-through-style="none" style:text-line-through-type="none" style:text-position="0% 100%" style:font-name="Calibri2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•">
        <style:list-level-properties text:space-before="0.001cm" text:min-label-width="0.634cm"/>
        <style:text-properties fo:font-family="Arial" style:font-family-generic="swiss" style:font-pitch="variable" fo:color="#000000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format="">
        <style:list-level-properties text:space-before="-0.6cm" text:min-label-width="0.6cm"/>
        <style:text-properties style:use-window-font-color="true" fo:font-size="100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Slajd_20_tytułowy" presentation:presentation-page-layout-name="AL1T0">
        <draw:frame draw:name="Tytuł 1" presentation:style-name="pr1" draw:text-style-name="P2" draw:layer="layout" svg:width="25.399cm" svg:height="6.631cm" svg:x="4.233cm" svg:y="3.118cm" presentation:class="title" presentation:user-transformed="true">
          <draw:text-box>
            <text:p text:style-name="P1">
              <text:span text:style-name="T1">Przewodnik po polskich zabytkach UNESCO</text:span>
            </text:p>
          </draw:text-box>
        </draw:frame>
        <draw:frame draw:name="Podtytuł 2" presentation:style-name="pr2" draw:text-style-name="P4" draw:layer="layout" svg:width="25.399cm" svg:height="4.598cm" svg:x="4.233cm" svg:y="10.006cm" presentation:class="subtitle" presentation:user-transformed="true">
          <draw:text-box>
            <text:p text:style-name="P3">
              <text:span text:style-name="T2">Justyna Kosińska, w64137</text:span>
            </text:p>
            <text:p text:style-name="P3">
              <text:span text:style-name="T2">Mateusz Charchut,w 64056</text:span>
            </text:p>
            <text:p text:style-name="P3">
              <text:span text:style-name="T2">Informatyka,GP01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1" presentation:class="page"/>
          <draw:frame presentation:style-name="pr3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Cele projektu" draw:style-name="dp1" draw:master-page-name="Tytuł_20_i_20_zawartość" presentation:presentation-page-layout-name="AL2T11">
        <draw:frame draw:name="Tytuł 1" presentation:style-name="pr4" draw:text-style-name="P7" draw:layer="layout" svg:width="29.209cm" svg:height="1.566cm" svg:x="2.328cm" svg:y="3.371cm" presentation:class="title" presentation:user-transformed="true">
          <draw:text-box>
            <text:p text:style-name="P6">
              <text:span text:style-name="T3">Cele projektu</text:span>
            </text:p>
          </draw:text-box>
        </draw:frame>
        <draw:frame draw:name="Symbol zastępczy zawartości 2" presentation:style-name="pr5" draw:text-style-name="P9" draw:layer="layout" svg:width="29.209cm" svg:height="11.721cm" svg:x="2.328cm" svg:y="5.436cm" presentation:class="outline" presentation:user-transformed="true">
          <draw:text-box>
            <text:list text:style-name="L2">
              <text:list-header>
                <text:p text:style-name="P8">
                  <text:span text:style-name="T4">Celem projektu jest stworzenie w prolog łatwego w obsłudze przewodnika po polskich zabytkach wpisanych na listę światowego dziedzictwa UNESCO. Użytkownik będzie miał możliwość filtrowania/szukania zabytków wdłg. lokalizacji, typu oraz kryteriów na podstawie, których dany zabytek został wpisany na listę. Został stworzony także predykat wyświetlający główne informację dotyczące danego obiektu.</text:span>
                </text:p>
              </text:list-header>
            </text:list>
          </draw:text-box>
        </draw:frame>
        <draw:frame draw:name="Symbol zastępczy numeru slajdu 3" presentation:style-name="pr6" draw:text-style-name="P11" draw:layer="layout" svg:width="7.619cm" svg:height="1.013cm" svg:x="23.918cm" svg:y="17.657cm" presentation:class="page-number" presentation:user-transformed="true">
          <draw:text-box>
            <text:p text:style-name="P10">
              <text:span text:style-name="T5">
                <text:page-number>&lt;numer&gt;</text:page-number>
              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2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rezentacja projektu" draw:style-name="dp1" draw:master-page-name="Tytuł_20_i_20_zawartość" presentation:presentation-page-layout-name="AL2T11">
        <draw:frame draw:name="Tytuł 1" presentation:style-name="pr4" draw:text-style-name="P7" draw:layer="layout" svg:width="29.209cm" svg:height="1.566cm" svg:x="2.328cm" svg:y="3.371cm" presentation:class="title" presentation:user-transformed="true">
          <draw:text-box>
            <text:p text:style-name="P6">
              <text:span text:style-name="T3">Prezentacja projektu</text:span>
            </text:p>
          </draw:text-box>
        </draw:frame>
        <draw:frame draw:name="Symbol zastępczy zawartości 2" presentation:style-name="pr8" draw:text-style-name="P9" draw:layer="layout" svg:width="29.209cm" svg:height="11.721cm" svg:x="2.328cm" svg:y="5.436cm" presentation:class="outline" presentation:user-transformed="true">
          <draw:text-box>
            <text:list text:style-name="L2">
              <text:list-header>
                <text:p text:style-name="P8">
                  <text:span text:style-name="T4">W projekcie zawarta jest baza wiedzy zawierająca informację tj:</text:span>
                </text:p>
              </text:list-header>
              <text:list-item>
                <text:p text:style-name="P8">
                  <text:span text:style-name="T4">nazwa_obiektu,</text:span>
                </text:p>
              </text:list-item>
              <text:list-item>
                <text:p text:style-name="P8">
                  <text:span text:style-name="T4">miejscowość,</text:span>
                </text:p>
              </text:list-item>
              <text:list-item>
                <text:p text:style-name="P8">
                  <text:span text:style-name="T4">województwo,</text:span>
                </text:p>
              </text:list-item>
              <text:list-item>
                <text:p text:style-name="P8">
                  <text:span text:style-name="T4">typ,</text:span>
                </text:p>
              </text:list-item>
              <text:list-item>
                <text:p text:style-name="P8">
                  <text:span text:style-name="T4">kryterium 1,</text:span>
                </text:p>
              </text:list-item>
              <text:list-item>
                <text:p text:style-name="P8">
                  <text:span text:style-name="T4">Kryterium 2,</text:span>
                </text:p>
                <text:p text:style-name="P8">
                  <text:span text:style-name="T4"/>
                </text:p>
              </text:list-item>
            </text:list>
          </draw:text-box>
        </draw:frame>
        <draw:frame draw:name="Symbol zastępczy numeru slajdu 3" presentation:style-name="pr6" draw:text-style-name="P11" draw:layer="layout" svg:width="7.619cm" svg:height="1.013cm" svg:x="23.918cm" svg:y="17.657cm" presentation:class="page-number" presentation:user-transformed="true">
          <draw:text-box>
            <text:p text:style-name="P10">
              <text:span text:style-name="T5">
                <text:page-number>&lt;numer&gt;</text:page-number>
              </text:span>
            </text:p>
          </draw:text-box>
        </draw:frame>
        <presentation:notes draw:style-name="dp2">
          <draw:page-thumbnail draw:style-name="gr1" draw:layer="layout" svg:width="19.798cm" svg:height="11.136cm" svg:x="0.6cm" svg:y="2.257cm" draw:page-number="3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baza wiedzy</text:p>
          </draw:text-box>
        </draw:frame>
        <draw:frame draw:style-name="gr2" draw:text-style-name="P12" draw:layer="layout" svg:width="29.2cm" svg:height="13.493cm" svg:x="2.2cm" svg:y="4.6cm">
          <draw:text-box>
            <text:p>
              <text:span text:style-name="T4">Obiekty w bazie wiedzy mają postać:</text:span>
            </text:p>
            <text:p>
              <text:span text:style-name="T6">places(name,city,province, type, kat1,kat2).</text:span>
            </text:p>
            <text:p>
              <text:span text:style-name="T4"/>
            </text:p>
            <text:p>
              <text:span text:style-name="T4">Poniżej fragment kodu tworzący bazę wiedzy.</text:span>
            </text:p>
            <text:p>
              <text:span text:style-name="T7"/>
            </text:p>
            <text:p>
              <text:span text:style-name="T7">places(zamek_krzyzacki_w_malborku,malbork,pomorskie,zamki,4,brak).</text:span>
            </text:p>
            <text:p>
              <text:span text:style-name="T7">places(sredniowiczny_zespol_miejski_w_trouniu,torun,kuj_pomorskie,zabytkowe_miasta,2,4).</text:span>
            </text:p>
            <text:p>
              <text:span text:style-name="T7">places(puszcza_bialowieska,bialowieza,podlaskie,parki_i_puszcze,9,10).</text:span>
            </text:p>
            <text:p>
              <text:span text:style-name="T7">places(stare_miasto_w_warszawie,warszawa,mazowieckie,zabytkowe_miasta,2,6).</text:span>
            </text:p>
            <text:p>
              <text:span text:style-name="T7">places(park_muzakowski,leknica,lubuskie,parki_i_puszcze,1,4).</text:span>
            </text:p>
            <text:p>
              <text:span text:style-name="T7">places(hala_stulecia,wroclaw,dolnoslaskie,pozostale,1,2).</text:span>
            </text:p>
            <text:p>
              <text:span text:style-name="T7">places(koscioly_pokoju,swidnica,dolnoslaskie,koscioly_i_cerkwie,3,4).</text:span>
            </text:p>
            <text:p>
              <text:span text:style-name="T7">places(kopalnia_srebra_olowiu,tarnowskie_gory,slaskie,kopalnia,1,2).</text:span>
            </text:p>
            <text:p>
              <text:span text:style-name="T7">places(stare_miasto_w_krakowie,krakow,malopolskie,zabytkowe_miasta,4,brak).</text:span>
            </text:p>
            <text:p>
              <text:span text:style-name="T7">places(auschwitz_birkenau,oswiecim,malopolska,pozostale,6,brak).</text:span>
            </text:p>
            <text:p>
              <text:span text:style-name="T7">places(kalwaria_zebrzydowska,kalwaria_zebrzydowska,malopolska,zabytkowe_miasta,2,4).</text:span>
            </text:p>
            <text:p>
              <text:span text:style-name="T7"/>
            </text:p>
            <text:p>
              <text:span text:style-name="T4"/>
            </text:p>
          </draw:text-box>
        </draw:frame>
        <presentation:notes draw:style-name="dp3">
          <draw:page-thumbnail draw:style-name="gr1" draw:layer="layout" svg:width="19.798cm" svg:height="11.136cm" svg:x="0.6cm" svg:y="2.257cm" draw:page-number="4" presentation:class="page"/>
          <draw:frame presentation:style-name="pr7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Tytuł_20_i_20_zawartość" presentation:presentation-page-layout-name="AL2T11">
        <draw:frame draw:name="Tytuł 1" presentation:style-name="pr10" draw:text-style-name="P14" draw:layer="layout" svg:width="29.209cm" svg:height="1.566cm" svg:x="2.328cm" svg:y="3.371cm" presentation:class="title" presentation:user-transformed="true">
          <draw:text-box>
            <text:p text:style-name="P6">
              <text:span text:style-name="T3">Prezentacja projektu predykat info</text:span>
            </text:p>
          </draw:text-box>
        </draw:frame>
        <draw:frame draw:name="Symbol zastępczy zawartości 2" presentation:style-name="pr11" draw:text-style-name="P7" draw:layer="layout" svg:width="29.209cm" svg:height="11.721cm" svg:x="1cm" svg:y="1.4cm" presentation:class="outline" presentation:user-transformed="true">
          <draw:text-box>
            <text:list text:style-name="L4">
              <text:list-header>
                <text:p>Predykat info jest predykatem, który wyświetla nam wszystkie informacje z bazy danych dotyczące konkretnego obiektu, jaki nas interesuje.</text:p>
                <text:p>Predykat ma postać</text:p>
              </text:list-header>
            </text:list>
          </draw:text-box>
        </draw:frame>
        <draw:frame draw:name="Symbol zastępczy numeru slajdu 3" presentation:style-name="pr6" draw:text-style-name="P15" draw:layer="layout" svg:width="7.619cm" svg:height="1.013cm" svg:x="23.918cm" svg:y="17.657cm" presentation:class="page-number" presentation:user-transformed="true">
          <draw:text-box>
            <text:p text:style-name="P10">
              <text:span text:style-name="T5">
                <text:page-number>&lt;numer&gt;</text:page-number>
              </text:span>
            </text:p>
          </draw:text-box>
        </draw:frame>
        <draw:frame draw:style-name="gr3" draw:text-style-name="P16" draw:layer="layout" svg:width="16.278cm" svg:height="5.6cm" svg:x="3.122cm" svg:y="10.2cm">
          <draw:image xlink:href="Pictures/1000000000000257000000BD59B0D72EA5EB4208.png" xlink:type="simple" xlink:show="embed" xlink:actuate="onLoad" loext:mime-type="image/png">
            <text:p/>
          </draw:image>
        </draw:frame>
        <presentation:notes draw:style-name="dp3">
          <draw:page-thumbnail draw:style-name="gr1" draw:layer="layout" svg:width="19.798cm" svg:height="11.136cm" svg:x="0.6cm" svg:y="2.257cm" draw:page-number="5" presentation:class="page"/>
          <draw:frame presentation:style-name="pr7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– predykat typ</text:p>
          </draw:text-box>
        </draw:frame>
        <draw:frame draw:style-name="gr4" draw:text-style-name="P17" draw:layer="layout" svg:width="30.072cm" svg:height="7.16cm" svg:x="2.328cm" svg:y="4.8cm">
          <draw:text-box>
            <text:p>
              <text:span text:style-name="T4">Predykat typ tworzy i wyświetla listę zabytków, które spełniają kryterium jakim jest typobiektu. Użytkownik wprowadzając zapytanie dotyczące np. kategorii zamki otrzyma informację zwroną w postaci listy, która zawierać będzie nazwy wszystkich obiektów danego typu.</text:span>
            </text:p>
            <text:p>
              <text:span text:style-name="T4"/>
            </text:p>
            <text:p>
              <text:span text:style-name="T4">Predykat ma postać:</text:span>
            </text:p>
            <text:p>
              <text:span text:style-name="T4"/>
            </text:p>
          </draw:text-box>
        </draw:frame>
        <draw:frame draw:style-name="gr5" draw:text-style-name="P18" draw:layer="layout" svg:width="18.004cm" svg:height="2.8cm" svg:x="3.396cm" svg:y="11.2cm">
          <draw:image xlink:href="Pictures/10000000000002B20000004A92A66A435EC54E94.png" xlink:type="simple" xlink:show="embed" xlink:actuate="onLoad" loext:mime-type="image/png">
            <text:p/>
          </draw:image>
        </draw:frame>
        <presentation:notes draw:style-name="dp3">
          <draw:page-thumbnail draw:style-name="gr1" draw:layer="layout" svg:width="19.798cm" svg:height="11.136cm" svg:x="0.6cm" svg:y="2.257cm" draw:page-number="6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Tytuł_20_i_20_zawartość" presentation:presentation-page-layout-name="AL2T11">
        <draw:frame presentation:style-name="pr9" draw:layer="layout" svg:width="29.209cm" svg:height="1.566cm" svg:x="2.328cm" svg:y="3.371cm" presentation:class="title">
          <draw:text-box>
            <text:p>Prezentacja projektu – predykat zlokalizowane</text:p>
          </draw:text-box>
        </draw:frame>
        <draw:frame draw:name="Symbol zastępczy zawartości 2" presentation:style-name="pr11" draw:text-style-name="P7" draw:layer="layout" svg:width="29.209cm" svg:height="11.721cm" svg:x="1.391cm" svg:y="5cm" presentation:class="outline" presentation:user-transformed="true">
          <draw:text-box>
            <text:list text:style-name="L4">
              <text:list-header>
                <text:p>Predykat zlokalizowane umożliwia wyszukanie wszystkich zabytków jakie znajdują się we wskazanym województwie. Zostaje stworzona lista Places oraz następuje wyświetlenie poprzez komendę write komunikatu ‘ Szukane miejsca to ‘ po czym lista miejsc.</text:p>
                <text:p>Predykat ma postać:</text:p>
                <text:p/>
                <text:p/>
                <text:p/>
              </text:list-header>
            </text:list>
          </draw:text-box>
        </draw:frame>
        <draw:frame draw:style-name="gr5" draw:text-style-name="P18" draw:layer="layout" svg:width="20.989cm" svg:height="2.8cm" svg:x="3.611cm" svg:y="12.4cm">
          <draw:image xlink:href="Pictures/100000000000033F00000049EA221245F87C568C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9.798cm" svg:height="11.136cm" svg:x="0.6cm" svg:y="2.257cm" draw:page-number="7" presentation:class="page"/>
          <draw:frame presentation:style-name="pr7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meta="urn:oasis:names:tc:opendocument:xmlns:meta:1.0" xmlns:office="urn:oasis:names:tc:opendocument:xmlns:office:1.0" xmlns:grddl="http://www.w3.org/2003/g/data-view#" xmlns:ooo="http://openoffice.org/2004/office" xmlns:smil="urn:oasis:names:tc:opendocument:xmlns:smil-compatible:1.0" xmlns:xlink="http://www.w3.org/1999/xlink" xmlns:anim="urn:oasis:names:tc:opendocument:xmlns:animation:1.0" xmlns:dc="http://purl.org/dc/elements/1.1/" xmlns:presentation="urn:oasis:names:tc:opendocument:xmlns:presentation:1.0" xmlns:officeooo="http://openoffice.org/2009/office" office:version="1.2">
  <office:meta>
    <dc:title>Tytuł</dc:title>
    <meta:initial-creator>Ewa Żesławska</meta:initial-creator>
    <meta:editing-cycles>4</meta:editing-cycles>
    <meta:creation-date>2022-11-26T08:43:07</meta:creation-date>
    <dc:date>2023-01-14T19:03:34.184000000</dc:date>
    <meta:editing-duration>PT12M15S</meta:editing-duration>
    <meta:generator>LibreOffice/6.3.3.2$Windows_x86 LibreOffice_project/a64200df03143b798afd1ec74a12ab50359878ed</meta:generator>
    <meta:document-statistic meta:object-count="70"/>
    <meta:user-defined meta:name="AppVersion">16.0000</meta:user-defined>
    <meta:user-defined meta:name="HiddenSlides" meta:value-type="float">0</meta:user-defined>
    <meta:user-defined meta:name="HyperlinksChanged" meta:value-type="boolean">false</meta:user-defined>
    <meta:user-defined meta:name="LinksUpToDate" meta:value-type="boolean">false</meta:user-defined>
    <meta:user-defined meta:name="MMClips" meta:value-type="float">0</meta:user-defined>
    <meta:user-defined meta:name="Notes" meta:value-type="float">0</meta:user-defined>
    <meta:user-defined meta:name="PresentationFormat" meta:value-type="string">Panoramiczny</meta:user-defined>
    <meta:user-defined meta:name="ScaleCrop" meta:value-type="boolean">false</meta:user-defined>
    <meta:user-defined meta:name="ShareDoc" meta:value-type="boolean">false</meta:user-defined>
    <meta:user-defined meta:name="Slides" meta:value-type="float">4</meta:user-defined>
  </office:meta>
</office:document-meta>
</file>

<file path=settings.xml><?xml version="1.0" encoding="utf-8"?>
<office:document-settings xmlns:office="urn:oasis:names:tc:opendocument:xmlns:office:1.0" xmlns:ooo="http://openoffice.org/2004/office" xmlns:officeooo="http://openoffice.org/2009/office" xmlns:smil="urn:oasis:names:tc:opendocument:xmlns:smil-compatible:1.0" xmlns:xlink="http://www.w3.org/1999/xlink" xmlns:config="urn:oasis:names:tc:opendocument:xmlns:config:1.0" xmlns:presentation="urn:oasis:names:tc:opendocument:xmlns:presentation:1.0" xmlns:anim="urn:oasis:names:tc:opendocument:xmlns:animation:1.0" office:version="1.2">
  <office:settings>
    <config:config-item-set config:name="ooo:view-settings">
      <config:config-item config:name="VisibleAreaTop" config:type="int">3303</config:config-item>
      <config:config-item config:name="VisibleAreaLeft" config:type="int">-2024</config:config-item>
      <config:config-item config:name="VisibleAreaWidth" config:type="int">38147</config:config-item>
      <config:config-item config:name="VisibleAreaHeight" config:type="int">19725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6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3303</config:config-item>
          <config:config-item config:name="VisibleAreaLeft" config:type="int">-2024</config:config-item>
          <config:config-item config:name="VisibleAreaWidth" config:type="int">38148</config:config-item>
          <config:config-item config:name="VisibleAreaHeight" config:type="int">19726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pl</config:config-item>
          <config:config-item config:name="Country" config:type="string">PL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Webex Document Loader</config:config-item>
      <config:config-item config:name="PrinterPaperFromSetup" config:type="boolean">false</config:config-item>
      <config:config-item config:name="PrinterSetup" config:type="base64Binary">GQX+/1dlYmV4IERvY3VtZW50IExvYWRlcgAAAAAAAAAAAAAAAAAAAAAAAAAAAAAAAAAAAAAAAAAAAAAAAAAAAAAAAAAAAAAAAAAAAAAAAAAAAAAAAAAAAAAAAAAAAAAAAAAAAAAAAAAAAAAAAAAAAAAAAAAAAAAAAAAAAAAAAAAAAAAAV2ViZXggRG9jdW1lbnQgTG9hZGVyAAAAAAAAAAAAAAAWAAEANgQAAAAAAAAEAAhSAAAEdAAAM1ROVwYAVwBlAGIAZQB4ACAARABvAGMAdQBtAGUAbgB0ACAATABvAGEAZABlAHIAAAAAAAAAAAAAAAAAAAAAAAAAAAAAAAEEAwbcAFQDQ++ABQEACQCaCzQIZAABAA8AWgACAAEAWgACAAEAQQA0AAAAAAAAAAAAAAAAAAAAAAAAAAAAAAAAAAAAAAAAAAAAAAAAAAAAAAAAAAAAAAAAAAAAAAAAAAAAAAAAAAAAAAAAAAAAAAAAAAAAAQAAAAAAAAABAAAAAgAAAAEAAAD/////AAAAAAAAAAAAAAAAAAAAAERJTlUiAPgAVAMAAM7QSmoAAAAAAAAAAAAAAAAAAAAAAAAAAAAAAAAAAAAACAAAAAEAAAAAAAAAAAAAAAEA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AAAAAAAAAAAAAAAAAAAAAAAAAAAAAAAAAAAAAAAAAAAAAAAAAAAAD4AAAAU01USgAAAAAQAO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IAQ09NUEFUX0RVUExFWF9NT0RFEwBEdXBsZXhNb2RlOjpVbmtub3du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meta="urn:oasis:names:tc:opendocument:xmlns:meta:1.0" xmlns:office="urn:oasis:names:tc:opendocument:xmlns:office:1.0" xmlns:draw="urn:oasis:names:tc:opendocument:xmlns:drawing:1.0" xmlns:ooo="http://openoffice.org/2004/office" xmlns:fo="urn:oasis:names:tc:opendocument:xmlns:xsl-fo-compatible:1.0" xmlns:xlink="http://www.w3.org/1999/xlink" xmlns:dc="http://purl.org/dc/elements/1.1/" xmlns:style="urn:oasis:names:tc:opendocument:xmlns:style:1.0" xmlns:text="urn:oasis:names:tc:opendocument:xmlns:text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css3t="http://www.w3.org/TR/css3-text/" xmlns:tableooo="http://openoffice.org/2009/table" xmlns:calcext="urn:org:documentfoundation:names:experimental:calc:xmlns:calcext:1.0" xmlns:drawooo="http://openoffice.org/2010/draw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html="http://www.w3.org/1999/xhtml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2">
  <office:font-face-decls>
    <style:font-face style:name="Calibri2" svg:font-family="Calibri"/>
    <style:font-face style:name="Calibri Light1" svg:font-family="'Calibri Light'"/>
    <style:font-face style:name="Calibri" svg:font-family="Calibri" style:font-pitch="variable"/>
    <style:font-face style:name="Calibri Light" svg:font-family="'Calibri Light'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Calibri1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gradient draw:name="Kształty" draw:style="rectangular" draw:cx="50%" draw:cy="50%" draw:start-color="#cccccc" draw:end-color="#ffffff" draw:start-intensity="100%" draw:end-intensity="100%" draw:angle="0" draw:border="0%"/>
    <draw:gradient draw:name="Wypełninone_20_niebieskim" draw:display-name="Wypełninone niebieskim" draw:style="linear" draw:start-color="#729fcf" draw:end-color="#355269" draw:start-intensity="100%" draw:end-intensity="100%" draw:angle="300" draw:border="0%"/>
    <draw:gradient draw:name="Wypełnione_20_czerwonym" draw:display-name="Wypełnione czerwonym" draw:style="linear" draw:start-color="#ff6d6d" draw:end-color="#c9211e" draw:start-intensity="100%" draw:end-intensity="100%" draw:angle="300" draw:border="0%"/>
    <draw:gradient draw:name="Wypełnione_20_zielonym" draw:display-name="Wypełnione zielonym" draw:style="linear" draw:start-color="#77bc65" draw:end-color="#127622" draw:start-intensity="100%" draw:end-intensity="100%" draw:angle="300" draw:border="0%"/>
    <draw:gradient draw:name="Wypełnione_20_żółtym" draw:display-name="Wypełnione żółtym" draw:style="linear" draw:start-color="#ffde59" draw:end-color="#b47804" draw:start-intensity="100%" draw:end-intensity="100%" draw:angle="300" draw:border="0%"/>
    <draw:gradient draw:name="Wypełniony" draw:style="linear" draw:start-color="#ffffff" draw:end-color="#cccccc" draw:start-intensity="100%" draw:end-intensity="100%" draw:angle="30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pl" fo:country="PL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Lucida Sans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/>
    <style:style style:name="Obiekt_20_bez_20_wypełnienia_20_i_20_bez_20_linii" style:display-name="Obiekt bez wypełnienia i bez linii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Kształty"/>
      <style:text-properties fo:font-size="14pt" fo:font-weight="bold"/>
    </style:style>
    <style:style style:name="Filled" style:family="graphic" style:parent-style-name="Shapes">
      <style:graphic-properties draw:fill="gradient" draw:fill-gradient-name="Wypełniony"/>
    </style:style>
    <style:style style:name="Filled_20_Blue" style:display-name="Filled Blue" style:family="graphic" style:parent-style-name="Filled">
      <style:graphic-properties draw:fill-gradient-name="Wypełninone_20_niebieskim"/>
      <style:text-properties fo:color="#ffffff"/>
    </style:style>
    <style:style style:name="Filled_20_Green" style:display-name="Filled Green" style:family="graphic" style:parent-style-name="Filled">
      <style:graphic-properties draw:fill-gradient-name="Wypełnione_20_zielonym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Wypełnione_20_czerwonym"/>
      <style:text-properties fo:color="#ffffff"/>
    </style:style>
    <style:style style:name="Filled_20_Yellow" style:display-name="Filled Yellow" style:family="graphic" style:parent-style-name="Filled">
      <style:graphic-properties draw:fill-gradient-name="Wypełnione_20_żółtym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Slajd_20_tytułowy-background" style:display-name="Slajd tytułowy-background" style:family="presentation">
      <style:graphic-properties draw:stroke="none" draw:fill="solid" draw:fill-color="#ffffff"/>
      <style:text-properties style:letter-kerning="true"/>
    </style:style>
    <style:style style:name="Slajd_20_tytułowy-backgroundobjects" style:display-name="Slajd tytułowy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lajd_20_tytułowy-notes" style:display-name="Slajd tytułowy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ajd_20_tytułowy-outline1" style:display-name="Slajd tytułowy-outline1" style:family="presentation">
      <style:graphic-properties draw:stroke="none" draw:fill="none" draw:auto-grow-height="false" draw:fit-to-size="shrink-to-fit" style:shrink-to-fit="true">
        <text:list-style style:name="Slajd_20_tytułowy-outline1" style:display-name="Slajd tytułowy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2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2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style style:name="Slajd_20_tytułowy-outline2" style:display-name="Slajd tytułowy-outline2" style:family="presentation" style:parent-style-name="Slajd_20_tytułowy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Slajd_20_tytułowy-outline3" style:display-name="Slajd tytułowy-outline3" style:family="presentation" style:parent-style-name="Slajd_20_tytułowy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lajd_20_tytułowy-outline4" style:display-name="Slajd tytułowy-outline4" style:family="presentation" style:parent-style-name="Slajd_20_tytułowy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lajd_20_tytułowy-outline5" style:display-name="Slajd tytułowy-outline5" style:family="presentation" style:parent-style-name="Slajd_20_tytułowy-outline4">
      <style:paragraph-properties fo:margin-top="0.1cm" fo:margin-bottom="0cm"/>
      <style:text-properties fo:font-size="20pt" style:font-size-asian="20pt" style:font-size-complex="20pt"/>
    </style:style>
    <style:style style:name="Slajd_20_tytułowy-outline6" style:display-name="Slajd tytułowy-outline6" style:family="presentation" style:parent-style-name="Slajd_20_tytułowy-outline5">
      <style:paragraph-properties fo:margin-top="0.1cm" fo:margin-bottom="0cm"/>
      <style:text-properties fo:font-size="20pt" style:font-size-asian="20pt" style:font-size-complex="20pt"/>
    </style:style>
    <style:style style:name="Slajd_20_tytułowy-outline7" style:display-name="Slajd tytułowy-outline7" style:family="presentation" style:parent-style-name="Slajd_20_tytułowy-outline6">
      <style:paragraph-properties fo:margin-top="0.1cm" fo:margin-bottom="0cm"/>
      <style:text-properties fo:font-size="20pt" style:font-size-asian="20pt" style:font-size-complex="20pt"/>
    </style:style>
    <style:style style:name="Slajd_20_tytułowy-outline8" style:display-name="Slajd tytułowy-outline8" style:family="presentation" style:parent-style-name="Slajd_20_tytułowy-outline7">
      <style:paragraph-properties fo:margin-top="0.1cm" fo:margin-bottom="0cm"/>
      <style:text-properties fo:font-size="20pt" style:font-size-asian="20pt" style:font-size-complex="20pt"/>
    </style:style>
    <style:style style:name="Slajd_20_tytułowy-outline9" style:display-name="Slajd tytułowy-outline9" style:family="presentation" style:parent-style-name="Slajd_20_tytułowy-outline8">
      <style:paragraph-properties fo:margin-top="0.1cm" fo:margin-bottom="0cm"/>
      <style:text-properties fo:font-size="20pt" style:font-size-asian="20pt" style:font-size-complex="20pt"/>
    </style:style>
    <style:style style:name="Slajd_20_tytułowy-subtitle" style:display-name="Slajd tytułowy-subtitle" style:family="presentation">
      <style:graphic-properties draw:stroke="none" draw:fill="none" draw:textarea-vertical-align="middle">
        <text:list-style style:name="Slajd_20_tytułowy-subtitle" style:display-name="Slajd tytułowy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ajd_20_tytułowy-title" style:display-name="Slajd tytułowy-title" style:family="presentation">
      <style:graphic-properties draw:stroke="none" draw:fill="none" draw:textarea-vertical-align="middle">
        <text:list-style style:name="Slajd_20_tytułowy-title" style:display-name="Slajd tytułowy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1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1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style style:name="Tytuł_20_i_20_zawartość-background" style:display-name="Tytuł i zawartość-background" style:family="presentation">
      <style:graphic-properties draw:stroke="none" draw:fill="solid" draw:fill-color="#ffffff"/>
      <style:text-properties style:letter-kerning="true"/>
    </style:style>
    <style:style style:name="Tytuł_20_i_20_zawartość-backgroundobjects" style:display-name="Tytuł i zawartość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ytuł_20_i_20_zawartość-notes" style:display-name="Tytuł i zawartość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ytuł_20_i_20_zawartość-outline1" style:display-name="Tytuł i zawartość-outline1" style:family="presentation">
      <style:graphic-properties draw:stroke="none" draw:fill="none" draw:auto-grow-height="false" draw:fit-to-size="shrink-to-fit" style:shrink-to-fit="true">
        <text:list-style style:name="Tytuł_20_i_20_zawartość-outline1" style:display-name="Tytuł i zawartość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2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2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style style:name="Tytuł_20_i_20_zawartość-outline2" style:display-name="Tytuł i zawartość-outline2" style:family="presentation" style:parent-style-name="Tytuł_20_i_20_zawartość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Tytuł_20_i_20_zawartość-outline3" style:display-name="Tytuł i zawartość-outline3" style:family="presentation" style:parent-style-name="Tytuł_20_i_20_zawartość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ytuł_20_i_20_zawartość-outline4" style:display-name="Tytuł i zawartość-outline4" style:family="presentation" style:parent-style-name="Tytuł_20_i_20_zawartość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2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ytuł_20_i_20_zawartość-outline5" style:display-name="Tytuł i zawartość-outline5" style:family="presentation" style:parent-style-name="Tytuł_20_i_20_zawartość-outline4">
      <style:paragraph-properties fo:margin-top="0.1cm" fo:margin-bottom="0cm"/>
      <style:text-properties fo:font-size="20pt" style:font-size-asian="20pt" style:font-size-complex="20pt"/>
    </style:style>
    <style:style style:name="Tytuł_20_i_20_zawartość-outline6" style:display-name="Tytuł i zawartość-outline6" style:family="presentation" style:parent-style-name="Tytuł_20_i_20_zawartość-outline5">
      <style:paragraph-properties fo:margin-top="0.1cm" fo:margin-bottom="0cm"/>
      <style:text-properties fo:font-size="20pt" style:font-size-asian="20pt" style:font-size-complex="20pt"/>
    </style:style>
    <style:style style:name="Tytuł_20_i_20_zawartość-outline7" style:display-name="Tytuł i zawartość-outline7" style:family="presentation" style:parent-style-name="Tytuł_20_i_20_zawartość-outline6">
      <style:paragraph-properties fo:margin-top="0.1cm" fo:margin-bottom="0cm"/>
      <style:text-properties fo:font-size="20pt" style:font-size-asian="20pt" style:font-size-complex="20pt"/>
    </style:style>
    <style:style style:name="Tytuł_20_i_20_zawartość-outline8" style:display-name="Tytuł i zawartość-outline8" style:family="presentation" style:parent-style-name="Tytuł_20_i_20_zawartość-outline7">
      <style:paragraph-properties fo:margin-top="0.1cm" fo:margin-bottom="0cm"/>
      <style:text-properties fo:font-size="20pt" style:font-size-asian="20pt" style:font-size-complex="20pt"/>
    </style:style>
    <style:style style:name="Tytuł_20_i_20_zawartość-outline9" style:display-name="Tytuł i zawartość-outline9" style:family="presentation" style:parent-style-name="Tytuł_20_i_20_zawartość-outline8">
      <style:paragraph-properties fo:margin-top="0.1cm" fo:margin-bottom="0cm"/>
      <style:text-properties fo:font-size="20pt" style:font-size-asian="20pt" style:font-size-complex="20pt"/>
    </style:style>
    <style:style style:name="Tytuł_20_i_20_zawartość-subtitle" style:display-name="Tytuł i zawartość-subtitle" style:family="presentation">
      <style:graphic-properties draw:stroke="none" draw:fill="none" draw:textarea-vertical-align="middle">
        <text:list-style style:name="Tytuł_20_i_20_zawartość-subtitle" style:display-name="Tytuł i zawartość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ytuł_20_i_20_zawartość-title" style:display-name="Tytuł i zawartość-title" style:family="presentation">
      <style:graphic-properties draw:stroke="none" draw:fill="none" draw:textarea-vertical-align="middle">
        <text:list-style style:name="Tytuł_20_i_20_zawartość-title" style:display-name="Tytuł i zawartość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2" fo:font-family="Calibri" fo:font-size="18pt" fo:letter-spacing="normal" fo:language="pl" fo:country="PL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18pt" style:language-asian="pl" style:country-asian="PL" style:font-style-asian="normal" style:font-weight-asian="normal" style:font-name-complex="Lucida Sans" style:font-family-complex="'Lucida Sans'" style:font-family-generic-complex="system" style:font-pitch-complex="variable" style:font-size-complex="18pt" style:language-complex="pl" style:country-complex="PL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4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Obiekt_20_bez_20_wypełnienia_20_i_20_bez_20_linii">
      <style:graphic-properties draw:stroke="none" svg:stroke-width="0cm" draw:fill="non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solid" svg:stroke-width="0.053cm" svg:stroke-color="#ff0000" draw:stroke-linejoin="miter" svg:stroke-linecap="butt" draw:fill="none" draw:textarea-horizontal-align="center" draw:textarea-vertical-align="top" draw:auto-grow-height="false" fo:padding-top="0.125cm" fo:padding-bottom="0.125cm" fo:padding-left="0.25cm" fo:padding-right="0.25cm" fo:wrap-option="wrap" draw:shadow="visible" draw:shadow-offset-x="0.074cm" draw:shadow-offset-y="0.074cm" draw:shadow-color="#000000" draw:shadow-opacity="40%"/>
    </style:style>
    <style:style style:name="Mpr1" style:family="presentation" style:parent-style-name="Slajd_20_tytułowy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2" style:family="presentation" style:parent-style-name="Slajd_20_tytułowy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3" style:family="presentation" style:parent-style-name="Slajd_20_tytułowy-backgroundobjects">
      <style:graphic-properties draw:stroke="none" draw:fill="none" draw:fill-color="#ffffff" draw:auto-grow-height="false" fo:min-height="1.485cm"/>
    </style:style>
    <style:style style:name="Mpr4" style:family="presentation" style:parent-style-name="Slajd_20_tytułowy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Tytuł_20_i_20_zawartość-title">
      <style:graphic-properties draw:stroke="none" svg:stroke-width="0cm" draw:fill="none" draw:textarea-vertical-align="middle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Mpr6" style:family="presentation" style:parent-style-name="Tytuł_20_i_20_zawartość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7" style:family="presentation" style:parent-style-name="Tytuł_20_i_20_zawartość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8" style:family="presentation" style:parent-style-name="Tytuł_20_i_20_zawartość-backgroundobjects">
      <style:graphic-properties draw:stroke="none" draw:fill="none" draw:fill-color="#ffffff" draw:auto-grow-height="false" fo:min-height="1.485cm"/>
    </style:style>
    <style:style style:name="Mpr9" style:family="presentation" style:parent-style-name="Tytuł_20_i_20_zawartość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MP6" style:family="paragraph">
      <loext:graphic-properties draw:fill="none"/>
      <style:paragraph-properties fo:text-align="start" style:font-independent-line-spacing="true"/>
      <style:text-properties fo:font-size="60pt"/>
    </style:style>
    <style:style style:name="MP7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font-size="12pt" style:font-size-asian="14pt" style:font-size-complex="14pt" fo:hyphenate="false"/>
    </style:style>
    <style:style style:name="MP8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MP9" style:family="paragraph">
      <style:paragraph-properties fo:margin-left="0cm" fo:margin-right="0cm" fo:margin-top="0cm" fo:margin-bottom="0cm" fo:line-height="100%" fo:text-align="end" fo:text-indent="0cm" style:punctuation-wrap="hanging" style:writing-mode="lr-tb"/>
      <style:text-properties fo:font-size="12pt" style:font-size-asian="14pt" style:font-size-complex="14pt" fo:hyphenate="false"/>
    </style:style>
    <style:style style:name="MP10" style:family="paragraph">
      <loext:graphic-properties draw:fill="none"/>
      <style:paragraph-properties fo:text-align="start"/>
      <style:text-properties fo:font-size="18pt"/>
    </style:style>
    <style:style style:name="MP11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MP12" style:family="paragraph">
      <loext:graphic-properties draw:fill="none"/>
      <style:paragraph-properties fo:text-align="start" style:font-independent-line-spacing="true"/>
      <style:text-properties fo:font-size="28pt"/>
    </style:style>
    <style:style style:name="MP13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MP14" style:family="paragraph">
      <style:paragraph-properties fo:margin-left="0cm" fo:margin-right="0cm" fo:margin-top="0.176cm" fo:margin-bottom="0cm" fo:line-height="90%" fo:text-align="start" fo:text-indent="0cm" style:punctuation-wrap="hanging" style:writing-mode="lr-tb"/>
      <style:text-properties fo:hyphenate="false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text-position="0% 100%" style:font-name="Calibri Light1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3" style:family="text">
      <style:text-properties fo:font-variant="normal" fo:text-transform="none" fo:color="#8b8b8b" style:text-line-through-style="none" style:text-line-through-type="none" style:text-position="0% 100%" style:font-name="Calibri2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style:style style:name="MT4" style:family="text">
      <style:text-properties fo:font-variant="normal" fo:text-transform="none" fo:color="#000000" style:text-line-through-style="none" style:text-line-through-type="none" style:text-position="0% 100%" style:font-name="Calibri Light1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font-variant="normal" fo:text-transform="none" fo:color="#000000" style:text-line-through-style="none" style:text-line-through-type="none" style:text-position="0% 100%" style:font-name="Calibri2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6" style:family="text">
      <style:text-properties fo:font-variant="normal" fo:text-transform="none" fo:color="#000000" style:text-line-through-style="none" style:text-line-through-type="none" style:text-position="0% 100%" style:font-name="Calibri2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7" style:family="text">
      <style:text-properties fo:font-variant="normal" fo:text-transform="none" fo:color="#000000" style:text-line-through-style="none" style:text-line-through-type="none" style:text-position="0% 100%" style:font-name="Calibri2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MT8" style:family="text">
      <style:text-properties fo:font-variant="normal" fo:text-transform="none" fo:color="#000000" style:text-line-through-style="none" style:text-line-through-type="none" style:text-position="0% 100%" style:font-name="Calibri2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&lt;numer&gt;</text:page-number>
            </text:span>
          </text:p>
        </draw:text-box>
      </draw:frame>
    </style:handout-master>
    <style:master-page style:name="Slajd_20_tytułowy" style:display-name="Slajd tytułowy" style:page-layout-name="PM1" draw:style-name="Mdp1">
      <draw:frame draw:name="Tytuł 1" presentation:style-name="Mpr1" draw:text-style-name="MP6" draw:layer="backgroundobjects" svg:width="25.399cm" svg:height="6.631cm" svg:x="4.233cm" svg:y="3.118cm" presentation:class="title" presentation:user-transformed="true">
        <draw:text-box>
          <text:p text:style-name="MP5">
            <text:span text:style-name="MT2">Kliknij, aby edytować styl</text:span>
          </text:p>
        </draw:text-box>
      </draw:frame>
      <draw:frame draw:name="Symbol zastępczy daty 3" presentation:style-name="Mpr2" draw:text-style-name="MP8" draw:layer="backgroundobjects" svg:width="7.619cm" svg:height="1.013cm" svg:x="2.328cm" svg:y="17.657cm" presentation:class="date-time" presentation:user-transformed="true">
        <draw:text-box>
          <text:p text:style-name="MP7">
            <text:span text:style-name="MT3">
              <text:date style:data-style-name="D4" text:date-value="2023-01-14">14.01.2023</text:date>
            </text:span>
          </text:p>
        </draw:text-box>
      </draw:frame>
      <draw:frame draw:name="Symbol zastępczy stopki 4" presentation:style-name="Mpr2" draw:text-style-name="MP8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ymbol zastępczy numeru slajdu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9">
            <text:span text:style-name="MT3">
              <text:page-number>&lt;numer&gt;</text:page-number>
            </text:span>
          </text:p>
        </draw:text-box>
      </draw:frame>
      <draw:frame draw:name="Obraz 7" draw:style-name="Mgr3" draw:text-style-name="MP10" draw:layer="backgroundobjects" svg:width="10.99cm" svg:height="3.516cm" svg:x="0cm" svg:y="0cm">
        <draw:image xlink:href="Pictures/10000201000005DC000001E0F33793633CDB00F4.png" xlink:type="simple" xlink:show="embed" xlink:actuate="onLoad" loext:mime-type="image/png">
          <text:p/>
        </draw:image>
      </draw:frame>
      <draw:line draw:name="Łącznik prosty 9" draw:style-name="Mgr4" draw:text-style-name="MP10" draw:layer="backgroundobjects" svg:x1="0.617cm" svg:y1="2.872cm" svg:x2="32.592cm" svg:y2="2.872cm">
        <text:p/>
      </draw:line>
      <draw:frame presentation:style-name="Slajd_20_tytułowy-outline1" draw:layer="backgroundobjects" svg:width="30.479cm" svg:height="11.048cm" svg:x="1.693cm" svg:y="4.457cm" presentation:class="outline" presentation:placeholder="true">
        <draw:text-box/>
      </draw:frame>
      <presentation:notes style:page-layout-name="PM0">
        <draw:page-thumbnail presentation:style-name="Slajd_20_tytułowy-title" draw:layer="backgroundobjects" svg:width="19.798cm" svg:height="11.136cm" svg:x="0.6cm" svg:y="2.257cm" presentation:class="page"/>
        <draw:frame presentation:style-name="Slajd_20_tytułowy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&lt;numer&gt;</text:page-number>
              </text:span>
            </text:p>
          </draw:text-box>
        </draw:frame>
      </presentation:notes>
    </style:master-page>
    <style:master-page style:name="Tytuł_20_i_20_zawartość" style:display-name="Tytuł i zawartość" style:page-layout-name="PM1" draw:style-name="Mdp1">
      <draw:frame draw:name="Tytuł 1" presentation:style-name="Mpr5" draw:text-style-name="MP12" draw:layer="backgroundobjects" svg:width="29.209cm" svg:height="1.566cm" svg:x="2.328cm" svg:y="3.371cm" presentation:class="title" presentation:user-transformed="true">
        <draw:text-box>
          <text:p text:style-name="MP11">
            <text:span text:style-name="MT4">Kliknij, aby edytować styl</text:span>
          </text:p>
        </draw:text-box>
      </draw:frame>
      <draw:frame draw:name="Symbol zastępczy zawartości 2" presentation:style-name="Mpr6" draw:text-style-name="MP12" draw:layer="backgroundobjects" svg:width="29.209cm" svg:height="11.721cm" svg:x="2.328cm" svg:y="5.436cm" presentation:class="outline" presentation:user-transformed="true">
        <draw:text-box>
          <text:list text:style-name="ML3">
            <text:list-item>
              <text:p text:style-name="MP13">
                <text:span text:style-name="MT5">Kliknij, aby edytować style wzorca tekstu</text:span>
              </text:p>
              <text:list>
                <text:list-item>
                  <text:p text:style-name="MP14">
                    <text:span text:style-name="MT6">Drugi poziom</text:span>
                  </text:p>
                  <text:list>
                    <text:list-item>
                      <text:p text:style-name="MP14">
                        <text:span text:style-name="MT7">Trzeci poziom</text:span>
                      </text:p>
                      <text:list>
                        <text:list-item>
                          <text:p text:style-name="MP14">
                            <text:span text:style-name="MT8">Czwarty poziom</text:span>
                          </text:p>
                          <text:list>
                            <text:list-item>
                              <text:p text:style-name="MP14">
                                <text:span text:style-name="MT8">Piąty poziom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ymbol zastępczy daty 3" presentation:style-name="Mpr7" draw:text-style-name="MP8" draw:layer="backgroundobjects" svg:width="7.619cm" svg:height="1.013cm" svg:x="2.328cm" svg:y="17.657cm" presentation:class="date-time" presentation:user-transformed="true">
        <draw:text-box>
          <text:p text:style-name="MP7">
            <text:span text:style-name="MT3">
              <text:date style:data-style-name="D4" text:date-value="2023-01-14">14.01.2023</text:date>
            </text:span>
          </text:p>
        </draw:text-box>
      </draw:frame>
      <draw:frame draw:name="Symbol zastępczy stopki 4" presentation:style-name="Mpr7" draw:text-style-name="MP8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ymbol zastępczy numeru slajdu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9">
            <text:span text:style-name="MT3">
              <text:page-number>&lt;numer&gt;</text:page-number>
            </text:span>
          </text:p>
        </draw:text-box>
      </draw:frame>
      <draw:frame draw:name="Obraz 6" draw:style-name="Mgr3" draw:text-style-name="MP10" draw:layer="backgroundobjects" svg:width="10.99cm" svg:height="3.516cm" svg:x="0cm" svg:y="0cm">
        <draw:image xlink:href="Pictures/10000201000005DC000001E0F33793633CDB00F4.png" xlink:type="simple" xlink:show="embed" xlink:actuate="onLoad" loext:mime-type="image/png">
          <text:p/>
        </draw:image>
      </draw:frame>
      <draw:line draw:name="Łącznik prosty 7" draw:style-name="Mgr4" draw:text-style-name="MP10" draw:layer="backgroundobjects" svg:x1="0.617cm" svg:y1="2.872cm" svg:x2="32.592cm" svg:y2="2.872cm">
        <text:p/>
      </draw:line>
      <presentation:notes style:page-layout-name="PM0">
        <draw:page-thumbnail presentation:style-name="Tytuł_20_i_20_zawartość-title" draw:layer="backgroundobjects" svg:width="19.798cm" svg:height="11.136cm" svg:x="0.6cm" svg:y="2.257cm" presentation:class="page"/>
        <draw:frame presentation:style-name="Tytuł_20_i_20_zawartość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&lt;numer&gt;</text:page-number>
              </text:span>
            </text:p>
          </draw:text-box>
        </draw:frame>
      </presentation:notes>
    </style:master-page>
  </office:master-styles>
</office:document-styles>
</file>