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0"/>
    <p:restoredTop sz="94671"/>
  </p:normalViewPr>
  <p:slideViewPr>
    <p:cSldViewPr snapToGrid="0" snapToObjects="1">
      <p:cViewPr>
        <p:scale>
          <a:sx n="73" d="100"/>
          <a:sy n="73" d="100"/>
        </p:scale>
        <p:origin x="-680" y="80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96866-EA5A-F246-9B66-9DBE94A5258E}" type="datetimeFigureOut">
              <a:rPr kumimoji="1" lang="ja-JP" altLang="en-US" smtClean="0"/>
              <a:t>2017/8/27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11BA7-05D4-B44C-AB9F-D9455D8C3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566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11BA7-05D4-B44C-AB9F-D9455D8C36B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487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6A28-FE91-2F4D-B8B9-ABC8EEA8AAD0}" type="datetimeFigureOut">
              <a:rPr kumimoji="1" lang="ja-JP" altLang="en-US" smtClean="0"/>
              <a:t>2017/8/27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4B54-320F-2D49-AFEB-F203FF3C70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3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6A28-FE91-2F4D-B8B9-ABC8EEA8AAD0}" type="datetimeFigureOut">
              <a:rPr kumimoji="1" lang="ja-JP" altLang="en-US" smtClean="0"/>
              <a:t>2017/8/27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4B54-320F-2D49-AFEB-F203FF3C70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5859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6A28-FE91-2F4D-B8B9-ABC8EEA8AAD0}" type="datetimeFigureOut">
              <a:rPr kumimoji="1" lang="ja-JP" altLang="en-US" smtClean="0"/>
              <a:t>2017/8/27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4B54-320F-2D49-AFEB-F203FF3C70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18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6A28-FE91-2F4D-B8B9-ABC8EEA8AAD0}" type="datetimeFigureOut">
              <a:rPr kumimoji="1" lang="ja-JP" altLang="en-US" smtClean="0"/>
              <a:t>2017/8/27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4B54-320F-2D49-AFEB-F203FF3C70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40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6A28-FE91-2F4D-B8B9-ABC8EEA8AAD0}" type="datetimeFigureOut">
              <a:rPr kumimoji="1" lang="ja-JP" altLang="en-US" smtClean="0"/>
              <a:t>2017/8/27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4B54-320F-2D49-AFEB-F203FF3C70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65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6A28-FE91-2F4D-B8B9-ABC8EEA8AAD0}" type="datetimeFigureOut">
              <a:rPr kumimoji="1" lang="ja-JP" altLang="en-US" smtClean="0"/>
              <a:t>2017/8/27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4B54-320F-2D49-AFEB-F203FF3C70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15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6A28-FE91-2F4D-B8B9-ABC8EEA8AAD0}" type="datetimeFigureOut">
              <a:rPr kumimoji="1" lang="ja-JP" altLang="en-US" smtClean="0"/>
              <a:t>2017/8/27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4B54-320F-2D49-AFEB-F203FF3C70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06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6A28-FE91-2F4D-B8B9-ABC8EEA8AAD0}" type="datetimeFigureOut">
              <a:rPr kumimoji="1" lang="ja-JP" altLang="en-US" smtClean="0"/>
              <a:t>2017/8/27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4B54-320F-2D49-AFEB-F203FF3C70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7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6A28-FE91-2F4D-B8B9-ABC8EEA8AAD0}" type="datetimeFigureOut">
              <a:rPr kumimoji="1" lang="ja-JP" altLang="en-US" smtClean="0"/>
              <a:t>2017/8/27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4B54-320F-2D49-AFEB-F203FF3C70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37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6A28-FE91-2F4D-B8B9-ABC8EEA8AAD0}" type="datetimeFigureOut">
              <a:rPr kumimoji="1" lang="ja-JP" altLang="en-US" smtClean="0"/>
              <a:t>2017/8/27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4B54-320F-2D49-AFEB-F203FF3C70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86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6A28-FE91-2F4D-B8B9-ABC8EEA8AAD0}" type="datetimeFigureOut">
              <a:rPr kumimoji="1" lang="ja-JP" altLang="en-US" smtClean="0"/>
              <a:t>2017/8/27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4B54-320F-2D49-AFEB-F203FF3C70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19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A6A28-FE91-2F4D-B8B9-ABC8EEA8AAD0}" type="datetimeFigureOut">
              <a:rPr kumimoji="1" lang="ja-JP" altLang="en-US" smtClean="0"/>
              <a:t>2017/8/27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D4B54-320F-2D49-AFEB-F203FF3C70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4309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図形グループ 14"/>
          <p:cNvGrpSpPr/>
          <p:nvPr/>
        </p:nvGrpSpPr>
        <p:grpSpPr>
          <a:xfrm>
            <a:off x="1513620" y="2406254"/>
            <a:ext cx="3293829" cy="2431778"/>
            <a:chOff x="1529193" y="1247988"/>
            <a:chExt cx="3293829" cy="2431778"/>
          </a:xfrm>
        </p:grpSpPr>
        <p:cxnSp>
          <p:nvCxnSpPr>
            <p:cNvPr id="5" name="直線矢印コネクタ 4"/>
            <p:cNvCxnSpPr/>
            <p:nvPr/>
          </p:nvCxnSpPr>
          <p:spPr>
            <a:xfrm>
              <a:off x="1873770" y="1708879"/>
              <a:ext cx="24433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矢印コネクタ 10"/>
            <p:cNvCxnSpPr/>
            <p:nvPr/>
          </p:nvCxnSpPr>
          <p:spPr>
            <a:xfrm>
              <a:off x="1873770" y="1708879"/>
              <a:ext cx="0" cy="1693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/>
            <p:nvPr/>
          </p:nvCxnSpPr>
          <p:spPr>
            <a:xfrm>
              <a:off x="1873770" y="1708879"/>
              <a:ext cx="1379096" cy="8994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/>
                <p:cNvSpPr txBox="1"/>
                <p:nvPr/>
              </p:nvSpPr>
              <p:spPr>
                <a:xfrm>
                  <a:off x="4330652" y="1570379"/>
                  <a:ext cx="49237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6" name="テキスト ボックス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0652" y="1570379"/>
                  <a:ext cx="492370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777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/>
                <p:cNvSpPr txBox="1"/>
                <p:nvPr/>
              </p:nvSpPr>
              <p:spPr>
                <a:xfrm>
                  <a:off x="3184132" y="2555823"/>
                  <a:ext cx="49237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7" name="テキスト ボックス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4132" y="2555823"/>
                  <a:ext cx="492370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608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/>
                <p:cNvSpPr txBox="1"/>
                <p:nvPr/>
              </p:nvSpPr>
              <p:spPr>
                <a:xfrm>
                  <a:off x="1627585" y="3402767"/>
                  <a:ext cx="49237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8" name="テキスト ボックス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7585" y="3402767"/>
                  <a:ext cx="492370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図形グループ 27"/>
            <p:cNvGrpSpPr/>
            <p:nvPr/>
          </p:nvGrpSpPr>
          <p:grpSpPr>
            <a:xfrm>
              <a:off x="3095468" y="1603407"/>
              <a:ext cx="198079" cy="210941"/>
              <a:chOff x="3018567" y="1636437"/>
              <a:chExt cx="198079" cy="210941"/>
            </a:xfrm>
          </p:grpSpPr>
          <p:sp>
            <p:nvSpPr>
              <p:cNvPr id="20" name="円弧 19"/>
              <p:cNvSpPr/>
              <p:nvPr/>
            </p:nvSpPr>
            <p:spPr>
              <a:xfrm>
                <a:off x="3023027" y="1636437"/>
                <a:ext cx="193619" cy="210941"/>
              </a:xfrm>
              <a:prstGeom prst="arc">
                <a:avLst>
                  <a:gd name="adj1" fmla="val 14013819"/>
                  <a:gd name="adj2" fmla="val 7512718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矢印コネクタ 21"/>
              <p:cNvCxnSpPr/>
              <p:nvPr/>
            </p:nvCxnSpPr>
            <p:spPr>
              <a:xfrm flipH="1" flipV="1">
                <a:off x="3018567" y="1764477"/>
                <a:ext cx="8919" cy="109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864953">
              <a:off x="1733560" y="2635041"/>
              <a:ext cx="280416" cy="215095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965000" flipH="1">
              <a:off x="2493954" y="2108699"/>
              <a:ext cx="309015" cy="23703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/>
                <p:cNvSpPr txBox="1"/>
                <p:nvPr/>
              </p:nvSpPr>
              <p:spPr>
                <a:xfrm>
                  <a:off x="3140909" y="1247988"/>
                  <a:ext cx="1967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9" name="テキスト ボックス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0909" y="1247988"/>
                  <a:ext cx="196784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8125" r="-21875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/>
                <p:cNvSpPr txBox="1"/>
                <p:nvPr/>
              </p:nvSpPr>
              <p:spPr>
                <a:xfrm>
                  <a:off x="2430078" y="2283160"/>
                  <a:ext cx="1977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0" name="テキスト ボックス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0078" y="2283160"/>
                  <a:ext cx="197746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4242" r="-18182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/>
                <p:cNvSpPr txBox="1"/>
                <p:nvPr/>
              </p:nvSpPr>
              <p:spPr>
                <a:xfrm>
                  <a:off x="1529193" y="2590958"/>
                  <a:ext cx="17979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1" name="テキスト ボックス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9193" y="2590958"/>
                  <a:ext cx="179793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3333" r="-10000" b="-22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図形グループ 12"/>
          <p:cNvGrpSpPr/>
          <p:nvPr/>
        </p:nvGrpSpPr>
        <p:grpSpPr>
          <a:xfrm>
            <a:off x="6237152" y="2282720"/>
            <a:ext cx="4614064" cy="2640212"/>
            <a:chOff x="777646" y="4184757"/>
            <a:chExt cx="4614064" cy="2640212"/>
          </a:xfrm>
        </p:grpSpPr>
        <p:cxnSp>
          <p:nvCxnSpPr>
            <p:cNvPr id="56" name="直線矢印コネクタ 55"/>
            <p:cNvCxnSpPr/>
            <p:nvPr/>
          </p:nvCxnSpPr>
          <p:spPr>
            <a:xfrm>
              <a:off x="2435148" y="5940120"/>
              <a:ext cx="24433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矢印コネクタ 56"/>
            <p:cNvCxnSpPr/>
            <p:nvPr/>
          </p:nvCxnSpPr>
          <p:spPr>
            <a:xfrm flipV="1">
              <a:off x="2430078" y="4532561"/>
              <a:ext cx="0" cy="14075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矢印コネクタ 60"/>
            <p:cNvCxnSpPr/>
            <p:nvPr/>
          </p:nvCxnSpPr>
          <p:spPr>
            <a:xfrm flipH="1" flipV="1">
              <a:off x="1170003" y="5222666"/>
              <a:ext cx="1267386" cy="7191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テキスト ボックス 62"/>
                <p:cNvSpPr txBox="1"/>
                <p:nvPr/>
              </p:nvSpPr>
              <p:spPr>
                <a:xfrm>
                  <a:off x="4899340" y="5801620"/>
                  <a:ext cx="49237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3" name="テキスト ボックス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9340" y="5801620"/>
                  <a:ext cx="492370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テキスト ボックス 63"/>
                <p:cNvSpPr txBox="1"/>
                <p:nvPr/>
              </p:nvSpPr>
              <p:spPr>
                <a:xfrm>
                  <a:off x="2191204" y="4184757"/>
                  <a:ext cx="49237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4" name="テキスト ボックス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1204" y="4184757"/>
                  <a:ext cx="492370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テキスト ボックス 64"/>
                <p:cNvSpPr txBox="1"/>
                <p:nvPr/>
              </p:nvSpPr>
              <p:spPr>
                <a:xfrm>
                  <a:off x="777646" y="4973629"/>
                  <a:ext cx="49237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5" name="テキスト ボックス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646" y="4973629"/>
                  <a:ext cx="492370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直線コネクタ 66"/>
            <p:cNvCxnSpPr/>
            <p:nvPr/>
          </p:nvCxnSpPr>
          <p:spPr>
            <a:xfrm flipV="1">
              <a:off x="2437389" y="4568435"/>
              <a:ext cx="703520" cy="13716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2439630" y="5938438"/>
              <a:ext cx="1642657" cy="80163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 flipV="1">
              <a:off x="2878787" y="4728940"/>
              <a:ext cx="273203" cy="216175"/>
            </a:xfrm>
            <a:prstGeom prst="rect">
              <a:avLst/>
            </a:prstGeom>
          </p:spPr>
        </p:pic>
        <p:sp>
          <p:nvSpPr>
            <p:cNvPr id="6" name="円弧 5"/>
            <p:cNvSpPr/>
            <p:nvPr/>
          </p:nvSpPr>
          <p:spPr>
            <a:xfrm>
              <a:off x="2362945" y="5783990"/>
              <a:ext cx="308895" cy="308895"/>
            </a:xfrm>
            <a:prstGeom prst="arc">
              <a:avLst>
                <a:gd name="adj1" fmla="val 16200000"/>
                <a:gd name="adj2" fmla="val 242500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/>
                <p:cNvSpPr txBox="1"/>
                <p:nvPr/>
              </p:nvSpPr>
              <p:spPr>
                <a:xfrm>
                  <a:off x="2686586" y="5645490"/>
                  <a:ext cx="15240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ja-JP" alt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" name="テキスト ボックス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6586" y="5645490"/>
                  <a:ext cx="152400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48000" r="-44000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円弧 29"/>
            <p:cNvSpPr/>
            <p:nvPr/>
          </p:nvSpPr>
          <p:spPr>
            <a:xfrm>
              <a:off x="2325318" y="5578699"/>
              <a:ext cx="1109591" cy="919049"/>
            </a:xfrm>
            <a:prstGeom prst="arc">
              <a:avLst>
                <a:gd name="adj1" fmla="val 20967742"/>
                <a:gd name="adj2" fmla="val 2389389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テキスト ボックス 31"/>
                <p:cNvSpPr txBox="1"/>
                <p:nvPr/>
              </p:nvSpPr>
              <p:spPr>
                <a:xfrm>
                  <a:off x="3505074" y="6041670"/>
                  <a:ext cx="15240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ja-JP" alt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2" name="テキスト ボックス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074" y="6041670"/>
                  <a:ext cx="152400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56000" r="-56000" b="-2608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テキスト ボックス 32"/>
                <p:cNvSpPr txBox="1"/>
                <p:nvPr/>
              </p:nvSpPr>
              <p:spPr>
                <a:xfrm>
                  <a:off x="3219923" y="4647946"/>
                  <a:ext cx="15240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ja-JP" alt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3" name="テキスト ボックス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9923" y="4647946"/>
                  <a:ext cx="152400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72000" r="-72000" b="-3478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円弧 8"/>
            <p:cNvSpPr/>
            <p:nvPr/>
          </p:nvSpPr>
          <p:spPr>
            <a:xfrm>
              <a:off x="1520294" y="5059573"/>
              <a:ext cx="1765396" cy="1765396"/>
            </a:xfrm>
            <a:prstGeom prst="arc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/>
                <p:cNvSpPr txBox="1"/>
                <p:nvPr/>
              </p:nvSpPr>
              <p:spPr>
                <a:xfrm>
                  <a:off x="2973738" y="4266925"/>
                  <a:ext cx="49237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8" name="テキスト ボックス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3738" y="4266925"/>
                  <a:ext cx="492370" cy="27699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777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テキスト ボックス 18"/>
          <p:cNvSpPr txBox="1"/>
          <p:nvPr/>
        </p:nvSpPr>
        <p:spPr>
          <a:xfrm>
            <a:off x="2205318" y="37517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217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8211125" y="6035910"/>
            <a:ext cx="374392" cy="101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5157845" y="5822081"/>
            <a:ext cx="2954224" cy="529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7749605" y="5822081"/>
            <a:ext cx="724926" cy="5293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5467660" y="5826618"/>
            <a:ext cx="2626192" cy="2370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5437321" y="6035910"/>
            <a:ext cx="2674747" cy="31122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8573589" y="5824898"/>
            <a:ext cx="1640350" cy="523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3" name="図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668" y="3091256"/>
            <a:ext cx="6590085" cy="704949"/>
          </a:xfrm>
          <a:prstGeom prst="rect">
            <a:avLst/>
          </a:prstGeom>
        </p:spPr>
      </p:pic>
      <p:sp>
        <p:nvSpPr>
          <p:cNvPr id="44" name="円/楕円 43"/>
          <p:cNvSpPr/>
          <p:nvPr/>
        </p:nvSpPr>
        <p:spPr>
          <a:xfrm flipH="1">
            <a:off x="7601609" y="342087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7441213" y="3443729"/>
                <a:ext cx="366509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𝑐𝑔𝑓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213" y="3443729"/>
                <a:ext cx="366509" cy="299569"/>
              </a:xfrm>
              <a:prstGeom prst="rect">
                <a:avLst/>
              </a:prstGeom>
              <a:blipFill rotWithShape="0">
                <a:blip r:embed="rId3"/>
                <a:stretch>
                  <a:fillRect l="-23333" r="-23333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円/楕円 50"/>
          <p:cNvSpPr/>
          <p:nvPr/>
        </p:nvSpPr>
        <p:spPr>
          <a:xfrm flipH="1">
            <a:off x="4084979" y="344373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3764189" y="3447092"/>
                <a:ext cx="366509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𝑐𝑔𝑜𝑥</m:t>
                          </m:r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189" y="3447092"/>
                <a:ext cx="366509" cy="299569"/>
              </a:xfrm>
              <a:prstGeom prst="rect">
                <a:avLst/>
              </a:prstGeom>
              <a:blipFill rotWithShape="0">
                <a:blip r:embed="rId4"/>
                <a:stretch>
                  <a:fillRect l="-22951" r="-72131" b="-2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コネクタ 53"/>
          <p:cNvCxnSpPr/>
          <p:nvPr/>
        </p:nvCxnSpPr>
        <p:spPr>
          <a:xfrm>
            <a:off x="3268980" y="3091256"/>
            <a:ext cx="0" cy="704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 flipV="1">
            <a:off x="4107838" y="3456542"/>
            <a:ext cx="771293" cy="11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円/楕円 54"/>
          <p:cNvSpPr/>
          <p:nvPr/>
        </p:nvSpPr>
        <p:spPr>
          <a:xfrm flipH="1">
            <a:off x="4879131" y="343756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4695876" y="3448450"/>
                <a:ext cx="366509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𝑐𝑔𝑜𝑥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876" y="3448450"/>
                <a:ext cx="366509" cy="299569"/>
              </a:xfrm>
              <a:prstGeom prst="rect">
                <a:avLst/>
              </a:prstGeom>
              <a:blipFill rotWithShape="0">
                <a:blip r:embed="rId5"/>
                <a:stretch>
                  <a:fillRect l="-23333" r="-45000" b="-204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テキスト ボックス 56"/>
          <p:cNvSpPr txBox="1"/>
          <p:nvPr/>
        </p:nvSpPr>
        <p:spPr>
          <a:xfrm>
            <a:off x="2930548" y="2711814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mtClean="0"/>
              <a:t>水面</a:t>
            </a:r>
            <a:endParaRPr kumimoji="1" lang="ja-JP" altLang="en-US"/>
          </a:p>
        </p:txBody>
      </p:sp>
      <p:cxnSp>
        <p:nvCxnSpPr>
          <p:cNvPr id="60" name="直線矢印コネクタ 59"/>
          <p:cNvCxnSpPr/>
          <p:nvPr/>
        </p:nvCxnSpPr>
        <p:spPr>
          <a:xfrm flipV="1">
            <a:off x="2053302" y="3444098"/>
            <a:ext cx="1201646" cy="59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3764189" y="3939931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mtClean="0"/>
              <a:t>タンク</a:t>
            </a:r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047253" y="3939931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モータ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48803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49</Words>
  <Application>Microsoft Macintosh PowerPoint</Application>
  <PresentationFormat>ワイド画面</PresentationFormat>
  <Paragraphs>20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Cambria Math</vt:lpstr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Tsubasa Kanematsu</dc:creator>
  <cp:lastModifiedBy>Tsubasa Kanematsu</cp:lastModifiedBy>
  <cp:revision>12</cp:revision>
  <dcterms:created xsi:type="dcterms:W3CDTF">2017-08-24T02:41:04Z</dcterms:created>
  <dcterms:modified xsi:type="dcterms:W3CDTF">2017-08-27T00:07:38Z</dcterms:modified>
</cp:coreProperties>
</file>