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9"/>
    <p:restoredTop sz="94669"/>
  </p:normalViewPr>
  <p:slideViewPr>
    <p:cSldViewPr snapToGrid="0" snapToObjects="1">
      <p:cViewPr varScale="1">
        <p:scale>
          <a:sx n="97" d="100"/>
          <a:sy n="97" d="100"/>
        </p:scale>
        <p:origin x="75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51599-17B7-594E-A4E5-128F2355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248D8-4502-0543-9D39-BF097628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C9115-4A20-9843-828D-6E8697E5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13E7D-2E88-9149-B353-14E77F8A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E18E0-5111-9940-B4F8-B9888F1E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96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74D60-4C70-5B48-BB7D-995EC526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6E428F-C95F-0B41-B014-13996E99E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9FD8F-5FF7-964A-A7CF-8B53002E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9EC32-EC18-5C46-90C0-C6082EC9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87053-7776-7A42-8346-C373D87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25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C0189A-EC8C-8848-8547-BF3C4ABFB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3128FE-7F48-D245-B444-2F8BA39F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B0532-1624-6549-95F7-C21114AE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26F49-7F5D-6843-85E2-A794B4CA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2446F-331E-CC4E-967B-7D5E3A5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6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973D3-1CDD-C243-9AA5-60CF0BB5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81DF4-3B3F-5B4C-9F1E-E8DAB070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57AE-4E9F-3643-89D2-6533FC5E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45B03-1109-284C-B4F3-D8EE4C8D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BD57-BDFB-5245-A542-D29F6F4D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0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181B9-D618-A347-899A-4797839B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47938-A36A-5941-A3E2-989C44FA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CEAFE-293E-5542-8D1D-B1A30F45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05A51-8365-D946-BFD2-B9E4B3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B6276-326B-CB42-B876-AB69E757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8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A2F0D-98F8-9549-9BD0-A07C66F0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FC49A-C312-294B-ADAE-5FF6C2628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9272D-DD97-F541-9B3A-D0740E61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4F63A-85A7-1541-809C-4CB53581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AD1F3-E395-8242-A270-5D1AD1FE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06063-3517-2C4D-B3CF-B2CA080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24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18138-F030-6142-A03C-72208958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414ED-24AC-C54D-AC49-7FC07493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0E688-4D8C-224E-9205-066ABF04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44AB0-3E79-B441-8A0B-6D001654A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1F99A-4BA6-044C-A409-0F0A35350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44970-6505-6B4B-B3A2-76413C1A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BA8A0D-7016-5147-85D5-00C54F60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412774-1D66-1A4C-8806-1377DAE1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3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17501-2623-E041-8571-03DE2EE6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37BDD-5773-0F49-B690-2A808609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4DEC3-5F78-BF48-98BB-57BF1010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EE56F8-AEE8-424C-A189-AA81AB0D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96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1D973E-091A-814E-A35C-4FACBBEF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074874-9654-2A4A-8B8C-5058C36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9092B-A1F1-134C-A148-F04486BB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5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2596B-FF5B-054B-AABD-078DD71D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1668E-9B92-A84E-AB66-16732E38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8E5CB-2ED2-7C44-8C41-409D5D45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ABE28-38EC-6A44-95EE-DBDDD1FC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1D537-E071-EE49-9110-E71A46F6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420721-923D-244F-8FBB-D334F91C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8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4F58-8456-8F46-A847-D1CEE3F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F98DFB-F841-A645-ABBC-7A43584C4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35517-F65B-0149-B0CF-A8F3BAD45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B19FB-2F30-EA4D-B430-FF419819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739AF-8D2A-0C45-87E3-A1908CAB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19510-BE84-B443-8571-0CDB6AD2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82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03438C-923D-8A4C-A577-B3B0104B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CD486-D91C-5C45-B43E-6DB1BDE3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6B316-A8EA-5144-B7D0-0BD82CEDD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7292-F4DE-1A4E-87B1-3DA8A6200915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38162-77D8-B342-BB61-91DA799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7EA00-485F-D840-9424-628F1764C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D4C2-652C-4344-817D-BC9835E607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3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E5F7A-F5CE-EA4E-BC59-57BF43D8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3A8E37-C9C8-1E4D-8BED-128C7B2A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9" y="1320907"/>
            <a:ext cx="5796629" cy="2726015"/>
          </a:xfrm>
          <a:prstGeom prst="rect">
            <a:avLst/>
          </a:prstGeom>
        </p:spPr>
      </p:pic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D68EC2F7-0AD4-CF40-8D29-679EC729EEAF}"/>
              </a:ext>
            </a:extLst>
          </p:cNvPr>
          <p:cNvCxnSpPr/>
          <p:nvPr/>
        </p:nvCxnSpPr>
        <p:spPr>
          <a:xfrm>
            <a:off x="718392" y="5142741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086318-6079-814F-915A-346A2C497259}"/>
              </a:ext>
            </a:extLst>
          </p:cNvPr>
          <p:cNvSpPr txBox="1"/>
          <p:nvPr/>
        </p:nvSpPr>
        <p:spPr>
          <a:xfrm>
            <a:off x="653756" y="3835613"/>
            <a:ext cx="676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48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rPr>
              <a:t>ACM</a:t>
            </a:r>
            <a:r>
              <a:rPr kumimoji="1" lang="zh-CN" altLang="en-US" sz="348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rPr>
              <a:t>中国－国际并行计算挑战赛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FB1F57-F0A3-3145-A3C6-6DFB314E766F}"/>
              </a:ext>
            </a:extLst>
          </p:cNvPr>
          <p:cNvSpPr txBox="1"/>
          <p:nvPr/>
        </p:nvSpPr>
        <p:spPr>
          <a:xfrm>
            <a:off x="653756" y="4481944"/>
            <a:ext cx="684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ACM-China International Parallel Computing Challenge</a:t>
            </a:r>
            <a:endParaRPr lang="zh-CN" altLang="en-US" sz="19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kumimoji="1" lang="zh-CN" altLang="en-US" sz="1950" dirty="0"/>
          </a:p>
        </p:txBody>
      </p:sp>
    </p:spTree>
    <p:extLst>
      <p:ext uri="{BB962C8B-B14F-4D97-AF65-F5344CB8AC3E}">
        <p14:creationId xmlns:p14="http://schemas.microsoft.com/office/powerpoint/2010/main" val="10710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A277411-15DD-47CF-AD9B-73E36DEF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DF202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sym typeface="Arial"/>
              </a:rPr>
              <a:t>目录 </a:t>
            </a:r>
            <a:r>
              <a:rPr lang="en-US" altLang="zh-CN" sz="2800" b="1" dirty="0">
                <a:solidFill>
                  <a:srgbClr val="DF202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  <a:sym typeface="Arial"/>
              </a:rPr>
              <a:t>CONTENTS</a:t>
            </a:r>
            <a:endParaRPr lang="zh-CN" altLang="en-US" sz="2800" b="1" dirty="0">
              <a:solidFill>
                <a:srgbClr val="DF2022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84A287-FCBD-4487-83E0-1D3C48D62B3B}"/>
              </a:ext>
            </a:extLst>
          </p:cNvPr>
          <p:cNvSpPr txBox="1"/>
          <p:nvPr/>
        </p:nvSpPr>
        <p:spPr>
          <a:xfrm>
            <a:off x="1230511" y="205667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01.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参赛队伍简介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0D9DC-72E4-49D7-9408-68DE5BFFECC5}"/>
              </a:ext>
            </a:extLst>
          </p:cNvPr>
          <p:cNvSpPr txBox="1"/>
          <p:nvPr/>
        </p:nvSpPr>
        <p:spPr>
          <a:xfrm>
            <a:off x="1233985" y="2615061"/>
            <a:ext cx="646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02.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应用程序运行的硬件环境和软件环境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763DB-7484-43B9-A989-FB9940F36B60}"/>
              </a:ext>
            </a:extLst>
          </p:cNvPr>
          <p:cNvSpPr txBox="1"/>
          <p:nvPr/>
        </p:nvSpPr>
        <p:spPr>
          <a:xfrm>
            <a:off x="1230511" y="3223587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03.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应用程序的代码结构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C73035-EDAE-43C4-A8EA-1E5A0F0DF5A5}"/>
              </a:ext>
            </a:extLst>
          </p:cNvPr>
          <p:cNvSpPr txBox="1"/>
          <p:nvPr/>
        </p:nvSpPr>
        <p:spPr>
          <a:xfrm>
            <a:off x="1238902" y="387414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04.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优化方法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756B09-671A-4307-8CBF-3EF37D8A803B}"/>
              </a:ext>
            </a:extLst>
          </p:cNvPr>
          <p:cNvSpPr txBox="1"/>
          <p:nvPr/>
        </p:nvSpPr>
        <p:spPr>
          <a:xfrm>
            <a:off x="1243818" y="4485767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05.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Arial"/>
              </a:rPr>
              <a:t>程序运行结果</a:t>
            </a:r>
          </a:p>
        </p:txBody>
      </p:sp>
    </p:spTree>
    <p:extLst>
      <p:ext uri="{BB962C8B-B14F-4D97-AF65-F5344CB8AC3E}">
        <p14:creationId xmlns:p14="http://schemas.microsoft.com/office/powerpoint/2010/main" val="215996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参赛队简介</a:t>
            </a:r>
          </a:p>
        </p:txBody>
      </p:sp>
    </p:spTree>
    <p:extLst>
      <p:ext uri="{BB962C8B-B14F-4D97-AF65-F5344CB8AC3E}">
        <p14:creationId xmlns:p14="http://schemas.microsoft.com/office/powerpoint/2010/main" val="45547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应用程序运行的硬件环境和软件环境</a:t>
            </a:r>
          </a:p>
        </p:txBody>
      </p:sp>
    </p:spTree>
    <p:extLst>
      <p:ext uri="{BB962C8B-B14F-4D97-AF65-F5344CB8AC3E}">
        <p14:creationId xmlns:p14="http://schemas.microsoft.com/office/powerpoint/2010/main" val="20999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应用程序的代码结构</a:t>
            </a:r>
          </a:p>
        </p:txBody>
      </p:sp>
    </p:spTree>
    <p:extLst>
      <p:ext uri="{BB962C8B-B14F-4D97-AF65-F5344CB8AC3E}">
        <p14:creationId xmlns:p14="http://schemas.microsoft.com/office/powerpoint/2010/main" val="255334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优化方法</a:t>
            </a:r>
          </a:p>
        </p:txBody>
      </p:sp>
    </p:spTree>
    <p:extLst>
      <p:ext uri="{BB962C8B-B14F-4D97-AF65-F5344CB8AC3E}">
        <p14:creationId xmlns:p14="http://schemas.microsoft.com/office/powerpoint/2010/main" val="34084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D9CCB6D-829E-0D49-9AB8-AF9CCFE1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5DDFC9D-8287-6D48-8570-EA1F5BA0C9E0}"/>
              </a:ext>
            </a:extLst>
          </p:cNvPr>
          <p:cNvSpPr txBox="1"/>
          <p:nvPr/>
        </p:nvSpPr>
        <p:spPr>
          <a:xfrm>
            <a:off x="318052" y="785192"/>
            <a:ext cx="5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程序运行结果</a:t>
            </a:r>
          </a:p>
        </p:txBody>
      </p:sp>
    </p:spTree>
    <p:extLst>
      <p:ext uri="{BB962C8B-B14F-4D97-AF65-F5344CB8AC3E}">
        <p14:creationId xmlns:p14="http://schemas.microsoft.com/office/powerpoint/2010/main" val="250783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E5F7A-F5CE-EA4E-BC59-57BF43D8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733" cy="6858000"/>
          </a:xfrm>
          <a:prstGeom prst="rect">
            <a:avLst/>
          </a:prstGeom>
        </p:spPr>
      </p:pic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D68EC2F7-0AD4-CF40-8D29-679EC729EEAF}"/>
              </a:ext>
            </a:extLst>
          </p:cNvPr>
          <p:cNvCxnSpPr/>
          <p:nvPr/>
        </p:nvCxnSpPr>
        <p:spPr>
          <a:xfrm>
            <a:off x="768088" y="4016630"/>
            <a:ext cx="8314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5E3D398-944F-5846-83D7-11B69A2B4A04}"/>
              </a:ext>
            </a:extLst>
          </p:cNvPr>
          <p:cNvSpPr txBox="1"/>
          <p:nvPr/>
        </p:nvSpPr>
        <p:spPr>
          <a:xfrm>
            <a:off x="609789" y="2060947"/>
            <a:ext cx="59032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C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sym typeface="Arial"/>
              </a:rPr>
              <a:t>感谢指导</a:t>
            </a:r>
            <a:endParaRPr lang="en-US" altLang="zh-CN" sz="8000" dirty="0">
              <a:solidFill>
                <a:schemeClr val="accent2">
                  <a:lumMod val="60000"/>
                  <a:lumOff val="40000"/>
                </a:schemeClr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3000" dirty="0">
                <a:solidFill>
                  <a:srgbClr val="0F132F"/>
                </a:solidFill>
                <a:latin typeface="Arial"/>
                <a:ea typeface="微软雅黑"/>
                <a:sym typeface="Arial"/>
              </a:rPr>
              <a:t>THANKS FOR GUIDANCE</a:t>
            </a:r>
            <a:endParaRPr lang="zh-CN" altLang="en-US" sz="3000" dirty="0">
              <a:solidFill>
                <a:srgbClr val="0F132F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13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Source Han Sans CN</vt:lpstr>
      <vt:lpstr>Source Han Sans CN Heavy</vt:lpstr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余 雪松</cp:lastModifiedBy>
  <cp:revision>9</cp:revision>
  <dcterms:created xsi:type="dcterms:W3CDTF">2020-10-15T09:02:46Z</dcterms:created>
  <dcterms:modified xsi:type="dcterms:W3CDTF">2021-05-17T06:48:17Z</dcterms:modified>
</cp:coreProperties>
</file>