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19"/>
    <p:restoredTop sz="94669"/>
  </p:normalViewPr>
  <p:slideViewPr>
    <p:cSldViewPr snapToGrid="0" snapToObjects="1">
      <p:cViewPr varScale="1">
        <p:scale>
          <a:sx n="97" d="100"/>
          <a:sy n="97" d="100"/>
        </p:scale>
        <p:origin x="75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2022/5/13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2022/5/13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2022/5/13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2022/5/13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2022/5/13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2022/5/13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2022/5/13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2022/5/13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2022/5/13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2022/5/13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2022/5/13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IPCC－PPT内页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B7292-F4DE-1A4E-87B1-3DA8A6200915}" type="datetimeFigureOut">
              <a:rPr kumimoji="1" lang="zh-CN" altLang="en-US" smtClean="0"/>
              <a:t>2022/5/13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40733" cy="6858000"/>
          </a:xfrm>
          <a:prstGeom prst="rect">
            <a:avLst/>
          </a:prstGeom>
        </p:spPr>
      </p:pic>
      <p:cxnSp>
        <p:nvCxnSpPr>
          <p:cNvPr id="10" name="直接连接符 11"/>
          <p:cNvCxnSpPr/>
          <p:nvPr/>
        </p:nvCxnSpPr>
        <p:spPr>
          <a:xfrm>
            <a:off x="767287" y="5434206"/>
            <a:ext cx="83140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54051" y="4014571"/>
            <a:ext cx="99500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Heavy" panose="020B0200000000000000" pitchFamily="34" charset="-128"/>
                <a:ea typeface="Source Han Sans CN Heavy" panose="020B0200000000000000" pitchFamily="34" charset="-128"/>
              </a:rPr>
              <a:t>ACM</a:t>
            </a:r>
            <a:r>
              <a:rPr kumimoji="1"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Heavy" panose="020B0200000000000000" pitchFamily="34" charset="-128"/>
                <a:ea typeface="Source Han Sans CN Heavy" panose="020B0200000000000000" pitchFamily="34" charset="-128"/>
              </a:rPr>
              <a:t>中国－国际并行计算挑战赛 赛前培训</a:t>
            </a:r>
            <a:r>
              <a:rPr kumimoji="1"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Heavy" panose="020B0200000000000000" pitchFamily="34" charset="-128"/>
                <a:ea typeface="Source Han Sans CN Heavy" panose="020B0200000000000000" pitchFamily="34" charset="-128"/>
              </a:rPr>
              <a:t>1/6</a:t>
            </a:r>
          </a:p>
          <a:p>
            <a:endParaRPr kumimoji="1"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Source Han Sans CN Heavy" panose="020B0200000000000000" pitchFamily="34" charset="-128"/>
              <a:ea typeface="Source Han Sans CN Heavy" panose="020B0200000000000000" pitchFamily="34" charset="-128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4722" y="4650997"/>
            <a:ext cx="6543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</a:t>
            </a:r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并行计算基础概论及备赛指南 主讲人：吴坎</a:t>
            </a:r>
            <a:endParaRPr kumimoji="1" lang="zh-CN" altLang="en-US" sz="2400" dirty="0"/>
          </a:p>
        </p:txBody>
      </p:sp>
      <p:pic>
        <p:nvPicPr>
          <p:cNvPr id="3" name="图片 2" descr="logo合集-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45" y="1209183"/>
            <a:ext cx="5601970" cy="25380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18052" y="785192"/>
            <a:ext cx="5118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DF2022"/>
                </a:solidFill>
                <a:latin typeface="Source Han Sans CN Heavy" panose="020B0200000000000000" pitchFamily="34" charset="-128"/>
                <a:ea typeface="Source Han Sans CN Heavy" panose="020B0200000000000000" pitchFamily="34" charset="-128"/>
                <a:sym typeface="Arial" panose="020B0704020202020204"/>
              </a:rPr>
              <a:t>目录 </a:t>
            </a:r>
            <a:r>
              <a:rPr lang="en-US" altLang="zh-CN" sz="2800" b="1" dirty="0">
                <a:solidFill>
                  <a:srgbClr val="DF2022"/>
                </a:solidFill>
                <a:latin typeface="Source Han Sans CN Heavy" panose="020B0200000000000000" pitchFamily="34" charset="-128"/>
                <a:ea typeface="Source Han Sans CN Heavy" panose="020B0200000000000000" pitchFamily="34" charset="-128"/>
                <a:sym typeface="Arial" panose="020B0704020202020204"/>
              </a:rPr>
              <a:t>CONTENTS</a:t>
            </a:r>
            <a:endParaRPr lang="zh-CN" altLang="en-US" sz="2800" b="1" dirty="0">
              <a:solidFill>
                <a:srgbClr val="DF2022"/>
              </a:solidFill>
              <a:latin typeface="Source Han Sans CN Heavy" panose="020B0200000000000000" pitchFamily="34" charset="-128"/>
              <a:ea typeface="Source Han Sans CN Heavy" panose="020B0200000000000000" pitchFamily="34" charset="-128"/>
              <a:sym typeface="Arial" panose="020B070402020202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0511" y="2056678"/>
            <a:ext cx="3954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01.ACM-China IPCC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简介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33985" y="2615061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02.XXXX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sym typeface="Arial" panose="020B07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0511" y="3223587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03.XXXX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sym typeface="Arial" panose="020B070402020202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38902" y="3874147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04.XXXX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sym typeface="Arial" panose="020B070402020202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43818" y="4485767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05.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备赛指南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-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仅供参考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40733" cy="6858000"/>
          </a:xfrm>
          <a:prstGeom prst="rect">
            <a:avLst/>
          </a:prstGeom>
        </p:spPr>
      </p:pic>
      <p:cxnSp>
        <p:nvCxnSpPr>
          <p:cNvPr id="10" name="直接连接符 11"/>
          <p:cNvCxnSpPr/>
          <p:nvPr/>
        </p:nvCxnSpPr>
        <p:spPr>
          <a:xfrm>
            <a:off x="1382604" y="4886783"/>
            <a:ext cx="83140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248885" y="3426845"/>
            <a:ext cx="590325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C00000"/>
                </a:solidFill>
                <a:latin typeface="Source Han Sans CN" panose="020B0200000000000000" pitchFamily="34" charset="-128"/>
                <a:ea typeface="Source Han Sans CN" panose="020B0200000000000000" pitchFamily="34" charset="-128"/>
                <a:sym typeface="Arial" panose="020B0704020202020204"/>
              </a:rPr>
              <a:t>感谢观看</a:t>
            </a:r>
            <a:endParaRPr lang="en-US" altLang="zh-CN" sz="4800" dirty="0">
              <a:solidFill>
                <a:schemeClr val="accent2">
                  <a:lumMod val="60000"/>
                  <a:lumOff val="40000"/>
                </a:schemeClr>
              </a:solidFill>
              <a:latin typeface="Arial" panose="020B0704020202020204"/>
              <a:ea typeface="微软雅黑" panose="020B0703020204020201" charset="-122"/>
              <a:sym typeface="Arial" panose="020B0704020202020204"/>
            </a:endParaRPr>
          </a:p>
          <a:p>
            <a:r>
              <a:rPr lang="en-US" altLang="zh-CN" sz="2000" dirty="0">
                <a:solidFill>
                  <a:srgbClr val="0F132F"/>
                </a:solidFill>
                <a:latin typeface="Arial" panose="020B0704020202020204"/>
                <a:ea typeface="微软雅黑" panose="020B0703020204020201" charset="-122"/>
                <a:sym typeface="Arial" panose="020B0704020202020204"/>
              </a:rPr>
              <a:t>THANKS FOR WATCHING</a:t>
            </a:r>
            <a:endParaRPr lang="zh-CN" altLang="en-US" sz="2000" dirty="0">
              <a:solidFill>
                <a:srgbClr val="0F132F"/>
              </a:solidFill>
              <a:latin typeface="Arial" panose="020B0704020202020204"/>
              <a:ea typeface="微软雅黑" panose="020B0703020204020201" charset="-122"/>
              <a:sym typeface="Arial" panose="020B0704020202020204"/>
            </a:endParaRPr>
          </a:p>
        </p:txBody>
      </p:sp>
      <p:pic>
        <p:nvPicPr>
          <p:cNvPr id="6" name="图片 5" descr="logo合集-03">
            <a:extLst>
              <a:ext uri="{FF2B5EF4-FFF2-40B4-BE49-F238E27FC236}">
                <a16:creationId xmlns:a16="http://schemas.microsoft.com/office/drawing/2014/main" id="{8D032E14-A4C5-9F98-D920-C7A4506A3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812" y="1400528"/>
            <a:ext cx="4222831" cy="19132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50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Source Han Sans CN</vt:lpstr>
      <vt:lpstr>Source Han Sans CN Heavy</vt:lpstr>
      <vt:lpstr>等线</vt:lpstr>
      <vt:lpstr>等线 Light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余 雪松</cp:lastModifiedBy>
  <cp:revision>13</cp:revision>
  <dcterms:created xsi:type="dcterms:W3CDTF">2021-10-25T03:31:22Z</dcterms:created>
  <dcterms:modified xsi:type="dcterms:W3CDTF">2022-05-13T06:47:40Z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