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7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95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6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4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3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F060-0D3D-427C-A0DD-9EC089879D6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6C3D42-7330-4BA7-9D98-87557FC1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7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639B-130E-9896-80AC-C8822E105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Karātavas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3137A-3954-E606-FAD9-26FD8B690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Matīss </a:t>
            </a:r>
            <a:r>
              <a:rPr lang="lv-LV" dirty="0" err="1"/>
              <a:t>Stepuļenoks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64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Karātavas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Matiss Stepulenoks</dc:creator>
  <cp:lastModifiedBy>Matiss Stepulenoks</cp:lastModifiedBy>
  <cp:revision>1</cp:revision>
  <dcterms:created xsi:type="dcterms:W3CDTF">2024-12-10T18:03:57Z</dcterms:created>
  <dcterms:modified xsi:type="dcterms:W3CDTF">2024-12-10T22:12:52Z</dcterms:modified>
</cp:coreProperties>
</file>