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56" d="100"/>
          <a:sy n="56" d="100"/>
        </p:scale>
        <p:origin x="316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D2FD3-2EA3-824F-9734-F606EB5EE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666FD1-CBCB-146C-124B-1704E6896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0A343-C300-5314-072B-D3337194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D2890-9435-FCB4-EF2A-120CE109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D8DA1-8B3D-0AB3-66A4-2B7599FB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7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CF25A-78D5-0FCA-0CF6-48F5F6AE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D8B382-E0C8-7BB6-CF60-3C3E07FFA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795CA-8818-ECB7-15D6-4E07C39C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2C7D8-A823-F49D-5D98-86F3BABD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C84C0-B411-992E-CCB9-2B9732ED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5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0FA092-9051-B5CF-73FC-0ABB3777A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C83C07-F8D3-FA4A-BD1E-8F45794C8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6133A4-BE86-3DEC-7C7F-138B441F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FE0C2-9319-16E7-4C14-61802CA2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C3D75-660C-25F9-E943-854EE3C3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71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4448F-C43B-5799-D3B9-A07F50AF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BE276-B4C2-4C9E-0C69-5E6E50A6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BA34A-413F-4BAD-15C7-82696A3D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9183C-8A07-C26D-32F1-E7CA27B7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CAF7F-AD0E-516A-03C1-3FF5D43B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0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2D2AE-77CB-8450-FCDB-138B1595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B08174-723B-9622-245C-EFB002A97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0B952-6C7A-A3F6-43E1-9D4A323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03E718-29E8-DC0A-2C8A-66795A2E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8501AF-E282-D6B3-C6E8-83352463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6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723FD-BFAA-0AA2-9C68-966106E5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B8117-469D-FA5E-66F6-8D506BFD7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47FC32-38D3-A112-B034-438A4BC3F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EEC9A3-7E07-44CD-F308-BE88FE0F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3F3B59-A9ED-2BE0-4262-D18B94EF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243E5F-A3EF-1BF0-D703-40D445B3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53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A65E6-595E-2998-6EAF-7FBF958F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34CCD0-2380-D707-28EB-FE88C1B7F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92F835-7A67-D746-EC5A-74B21DBD4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8A3D9D-685B-D0A6-C955-6B8FDF166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A6A994-025A-4788-8C46-DC3953FEC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469A57-ACB0-CA8F-8D53-0FF92AAF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26333D-9F66-DEE8-2E57-D42CBBAF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3DAAEC-12BE-9C19-6720-76ED4A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B8E6B-87A6-653E-8023-881ECF2E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44FE9-50B9-3811-4D22-472A5344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75CB26-F7A3-EA4C-D5CC-C22866DA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0B705-0289-98D6-BA66-8A609209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5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3DA0BE-25EC-A60D-6F68-02BD7B32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279439-E3A1-26DF-7DB0-1FF13D03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0B8109-AFCE-1B8F-AFAE-072DAA44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91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6A2E9-95CC-42AB-45FA-01A10115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C0DE6D-C66F-E14C-F7C7-59547F55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5A4F1-EBD2-DE88-E45F-AA603305C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49CF91-0BB0-4EBF-8E2B-38CED940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D55157-4ABF-BEDE-3A93-0B1BC77B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800250-1D75-6550-3546-36011FDF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0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AA2E-CAE3-16AE-8AB0-B60500D9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A827AD-674A-45ED-8AD0-3A08E4500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0BB941-576D-D303-BA4C-A51CBCF1D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7431F3-D827-3CAF-4A11-3E86BC34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6FA7E4-4C17-E02E-7B9D-A90C187A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DD0455-88E2-56A0-DB37-B7BB8119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D52BB0-3EE4-6001-7C35-B29C5408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77EBB-70DF-B1DA-FAC4-0E52A53B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6667A-A5A3-5DBE-0182-8A23A52B2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136C-7EF2-2041-BF6D-A2A902FFB3A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50E4D-8DE4-EF5B-3098-03DC73E03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067F9-7485-3DE5-D392-74FEC377D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2641-3F68-1D4D-92B8-2D45222A81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51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lhouette Angler Fish On White Background Stock Vector (Royalty Free)  1859110957 | Shutterstock">
            <a:extLst>
              <a:ext uri="{FF2B5EF4-FFF2-40B4-BE49-F238E27FC236}">
                <a16:creationId xmlns:a16="http://schemas.microsoft.com/office/drawing/2014/main" id="{3E541C5A-7AF8-D463-1F32-7A0E80CC2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27305" r="14015" b="39427"/>
          <a:stretch/>
        </p:blipFill>
        <p:spPr bwMode="auto">
          <a:xfrm>
            <a:off x="-1485901" y="627936"/>
            <a:ext cx="9323615" cy="467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cope Logo - LogoDix">
            <a:extLst>
              <a:ext uri="{FF2B5EF4-FFF2-40B4-BE49-F238E27FC236}">
                <a16:creationId xmlns:a16="http://schemas.microsoft.com/office/drawing/2014/main" id="{2893C83F-D5A7-5F9F-9FD8-BD2285AB0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00" b="87673" l="24956" r="64565">
                        <a14:foregroundMark x1="43961" y1="9332" x2="37833" y2="7719"/>
                        <a14:foregroundMark x1="37833" y1="7719" x2="43428" y2="10369"/>
                        <a14:foregroundMark x1="43428" y1="10369" x2="43428" y2="10714"/>
                        <a14:foregroundMark x1="42096" y1="7373" x2="41563" y2="5300"/>
                        <a14:foregroundMark x1="52398" y1="48387" x2="56750" y2="46313"/>
                        <a14:foregroundMark x1="49023" y1="62327" x2="62700" y2="62673"/>
                        <a14:foregroundMark x1="45471" y1="78341" x2="45204" y2="77304"/>
                        <a14:foregroundMark x1="39254" y1="87327" x2="42096" y2="876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44" t="3492" r="30422" b="8157"/>
          <a:stretch/>
        </p:blipFill>
        <p:spPr bwMode="auto">
          <a:xfrm>
            <a:off x="3406140" y="124412"/>
            <a:ext cx="4431574" cy="610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 sea : r/comics">
            <a:extLst>
              <a:ext uri="{FF2B5EF4-FFF2-40B4-BE49-F238E27FC236}">
                <a16:creationId xmlns:a16="http://schemas.microsoft.com/office/drawing/2014/main" id="{9A33C1CF-B28A-1C01-AF77-0285F908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220" y="12441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gler Fish - Cartoon Of An Angler Fish - Pin | TeePublic">
            <a:extLst>
              <a:ext uri="{FF2B5EF4-FFF2-40B4-BE49-F238E27FC236}">
                <a16:creationId xmlns:a16="http://schemas.microsoft.com/office/drawing/2014/main" id="{C0E9D616-57CD-DDE9-017D-77A810DBE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8" t="13513" r="23222" b="26998"/>
          <a:stretch/>
        </p:blipFill>
        <p:spPr bwMode="auto">
          <a:xfrm>
            <a:off x="1668780" y="6230064"/>
            <a:ext cx="4251960" cy="407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gler Fish Stock Illustration - Download Image Now - iStock">
            <a:extLst>
              <a:ext uri="{FF2B5EF4-FFF2-40B4-BE49-F238E27FC236}">
                <a16:creationId xmlns:a16="http://schemas.microsoft.com/office/drawing/2014/main" id="{EAAD959E-4F11-46FC-FAD1-F65B7E464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4026" y="5672812"/>
            <a:ext cx="5321300" cy="51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>
            <a:extLst>
              <a:ext uri="{FF2B5EF4-FFF2-40B4-BE49-F238E27FC236}">
                <a16:creationId xmlns:a16="http://schemas.microsoft.com/office/drawing/2014/main" id="{9D58E7AB-DE8C-C76A-06C2-45DD9DD516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C8C33C-173C-C668-AAFF-B638DD9B16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4220" y="7383780"/>
            <a:ext cx="8128000" cy="4572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3DC358-D08E-E496-E9DD-D945B35868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538461" y="-1423646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1</cp:revision>
  <dcterms:created xsi:type="dcterms:W3CDTF">2022-04-19T00:45:55Z</dcterms:created>
  <dcterms:modified xsi:type="dcterms:W3CDTF">2022-04-20T21:57:59Z</dcterms:modified>
</cp:coreProperties>
</file>