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9" r:id="rId3"/>
    <p:sldId id="25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-62" y="-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25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7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7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9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7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2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0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8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6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54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021B-0B6B-4078-8E97-7566AA4C12CD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F3B6-EE56-4C12-AC2E-289BB5B0B7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76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084172" y="986341"/>
            <a:ext cx="75870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JEGYZŐKÖNYV</a:t>
            </a:r>
          </a:p>
          <a:p>
            <a:pPr algn="ctr"/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4000" dirty="0"/>
              <a:t>Adatkezelés XML környezetben </a:t>
            </a:r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hu-H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Féléves Feladat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180173" y="5387546"/>
            <a:ext cx="382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Készítette:Deák Máté Tibor</a:t>
            </a:r>
          </a:p>
          <a:p>
            <a:r>
              <a:rPr lang="hu-HU" dirty="0" smtClean="0"/>
              <a:t>Neptunkód:KVNNOO</a:t>
            </a:r>
          </a:p>
          <a:p>
            <a:r>
              <a:rPr lang="hu-HU" dirty="0" smtClean="0"/>
              <a:t>Gyakorlat:Csütörtök 8-10</a:t>
            </a:r>
          </a:p>
          <a:p>
            <a:r>
              <a:rPr lang="hu-HU" dirty="0" smtClean="0"/>
              <a:t>Gyak.Vezető:Szűcs Miklós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0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44" y="664822"/>
            <a:ext cx="7323192" cy="619317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611880" y="236220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XML Schema kódja: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19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0"/>
            <a:ext cx="7105650" cy="68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28" y="1"/>
            <a:ext cx="722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0"/>
            <a:ext cx="7383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4191000" y="129540"/>
            <a:ext cx="3032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 smtClean="0"/>
              <a:t>DomReader:</a:t>
            </a:r>
            <a:endParaRPr lang="hu-HU" sz="4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1" y="788788"/>
            <a:ext cx="7033260" cy="60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67" y="0"/>
            <a:ext cx="7968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DOMQuery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52" y="1149667"/>
            <a:ext cx="9049296" cy="57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80" y="0"/>
            <a:ext cx="8013236" cy="68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DOMModify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921" y="1094422"/>
            <a:ext cx="7322342" cy="57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0" y="9651"/>
            <a:ext cx="7821930" cy="68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feladat leírása: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dirty="0" smtClean="0"/>
              <a:t>A feladatban egy bolt, azon vásárlói és futárjának az ER modelljét készítettem el az alábbi jellemzőkkel:</a:t>
            </a:r>
          </a:p>
          <a:p>
            <a:r>
              <a:rPr lang="hu-HU" sz="1800" dirty="0" smtClean="0"/>
              <a:t>A Futárszolgálat egyed rendelkezik egy FTelefon szám kulcstulajdonsággal és egy egyszerű tulajdonsággal.</a:t>
            </a:r>
          </a:p>
          <a:p>
            <a:r>
              <a:rPr lang="hu-HU" sz="1800" dirty="0" smtClean="0"/>
              <a:t>Ez az egyed 1-1 kapcsolatban áll a Bolt nevű egyeddel, melyek közt a Szállítás kapcsolat található.</a:t>
            </a:r>
          </a:p>
          <a:p>
            <a:r>
              <a:rPr lang="hu-HU" sz="1800" dirty="0" smtClean="0"/>
              <a:t>Bolt egyednek van egy Bnév kulcs tuladonsága egy egyszerű illetve egy többértékű tulajdonsága.</a:t>
            </a:r>
          </a:p>
          <a:p>
            <a:r>
              <a:rPr lang="hu-HU" sz="1800" dirty="0" smtClean="0"/>
              <a:t>Ez az egyed egy Árulfetöltés nevű  egy-több kapcsolatban áll a Áru egyeddel.</a:t>
            </a:r>
          </a:p>
          <a:p>
            <a:r>
              <a:rPr lang="hu-HU" sz="1800" dirty="0" smtClean="0"/>
              <a:t>Az Áru egyednek van két összetett tulajdonsága illetve egy Azonosító kulcs tulajdonsága.</a:t>
            </a:r>
          </a:p>
          <a:p>
            <a:r>
              <a:rPr lang="hu-HU" sz="1800" dirty="0" smtClean="0"/>
              <a:t>Tovább haladva az Áru egy Vásárlás nevezetű több-több kapcsolatban áll a Vásárló egyeddel.</a:t>
            </a:r>
          </a:p>
          <a:p>
            <a:r>
              <a:rPr lang="hu-HU" sz="1800" dirty="0" smtClean="0"/>
              <a:t>A Vásárló egyednek van egy-egy a származtatott,egyszerű és a VNév kulcs tulajdonságokból.</a:t>
            </a:r>
          </a:p>
          <a:p>
            <a:r>
              <a:rPr lang="hu-HU" sz="1800" dirty="0" smtClean="0"/>
              <a:t>Végezetül az Ügyintézés egy-több  kapcsolat köti össze  az Ügyfélszolgálat egyeddel.</a:t>
            </a:r>
          </a:p>
          <a:p>
            <a:r>
              <a:rPr lang="hu-HU" sz="1800" dirty="0" smtClean="0"/>
              <a:t>Az Ügyintézés egyednek van egyszerű illetve egy ÜTelefon szám tulajdonsága.</a:t>
            </a:r>
          </a:p>
          <a:p>
            <a:endParaRPr lang="hu-HU" sz="18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1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331299" y="1114035"/>
            <a:ext cx="990957" cy="39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Áru</a:t>
            </a:r>
            <a:endParaRPr lang="hu-HU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9" name="Egyenes összekötő 8"/>
          <p:cNvCxnSpPr>
            <a:stCxn id="4" idx="0"/>
            <a:endCxn id="10" idx="4"/>
          </p:cNvCxnSpPr>
          <p:nvPr/>
        </p:nvCxnSpPr>
        <p:spPr>
          <a:xfrm flipH="1" flipV="1">
            <a:off x="5302806" y="545876"/>
            <a:ext cx="523972" cy="568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4441746" y="149636"/>
            <a:ext cx="1722120" cy="3962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u="sng" dirty="0" smtClean="0">
                <a:solidFill>
                  <a:sysClr val="windowText" lastClr="000000"/>
                </a:solidFill>
              </a:rPr>
              <a:t>Azonosító</a:t>
            </a:r>
            <a:endParaRPr lang="hu-HU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Egyenes összekötő 11"/>
          <p:cNvCxnSpPr>
            <a:stCxn id="4" idx="1"/>
            <a:endCxn id="13" idx="6"/>
          </p:cNvCxnSpPr>
          <p:nvPr/>
        </p:nvCxnSpPr>
        <p:spPr>
          <a:xfrm flipH="1" flipV="1">
            <a:off x="4486571" y="1135435"/>
            <a:ext cx="844728" cy="17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zis 12"/>
          <p:cNvSpPr/>
          <p:nvPr/>
        </p:nvSpPr>
        <p:spPr>
          <a:xfrm>
            <a:off x="3074875" y="939506"/>
            <a:ext cx="1411696" cy="3918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ysClr val="windowText" lastClr="000000"/>
                </a:solidFill>
              </a:rPr>
              <a:t>Elektronikai cikkek</a:t>
            </a:r>
            <a:endParaRPr lang="hu-HU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Ellipszis 24"/>
          <p:cNvSpPr/>
          <p:nvPr/>
        </p:nvSpPr>
        <p:spPr>
          <a:xfrm>
            <a:off x="1703050" y="139686"/>
            <a:ext cx="1171575" cy="535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Mosógép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7" name="Ellipszis 26"/>
          <p:cNvSpPr/>
          <p:nvPr/>
        </p:nvSpPr>
        <p:spPr>
          <a:xfrm>
            <a:off x="3096300" y="120715"/>
            <a:ext cx="1171575" cy="535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Televízió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8" name="Ellipszis 27"/>
          <p:cNvSpPr/>
          <p:nvPr/>
        </p:nvSpPr>
        <p:spPr>
          <a:xfrm>
            <a:off x="1703050" y="1518244"/>
            <a:ext cx="1951673" cy="497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Mikrohullámú sütő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33" name="Egyenes összekötő 32"/>
          <p:cNvCxnSpPr>
            <a:stCxn id="13" idx="0"/>
            <a:endCxn id="27" idx="4"/>
          </p:cNvCxnSpPr>
          <p:nvPr/>
        </p:nvCxnSpPr>
        <p:spPr>
          <a:xfrm flipH="1" flipV="1">
            <a:off x="3682088" y="656020"/>
            <a:ext cx="98635" cy="283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>
            <a:stCxn id="13" idx="2"/>
            <a:endCxn id="25" idx="4"/>
          </p:cNvCxnSpPr>
          <p:nvPr/>
        </p:nvCxnSpPr>
        <p:spPr>
          <a:xfrm flipH="1" flipV="1">
            <a:off x="2288838" y="674991"/>
            <a:ext cx="786037" cy="460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>
            <a:stCxn id="13" idx="2"/>
            <a:endCxn id="28" idx="0"/>
          </p:cNvCxnSpPr>
          <p:nvPr/>
        </p:nvCxnSpPr>
        <p:spPr>
          <a:xfrm flipH="1">
            <a:off x="2678887" y="1135435"/>
            <a:ext cx="395988" cy="38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>
            <a:stCxn id="4" idx="1"/>
            <a:endCxn id="48" idx="0"/>
          </p:cNvCxnSpPr>
          <p:nvPr/>
        </p:nvCxnSpPr>
        <p:spPr>
          <a:xfrm flipH="1">
            <a:off x="3419848" y="1310293"/>
            <a:ext cx="1911451" cy="783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/>
          <p:cNvSpPr/>
          <p:nvPr/>
        </p:nvSpPr>
        <p:spPr>
          <a:xfrm>
            <a:off x="2397950" y="2093998"/>
            <a:ext cx="2043796" cy="4681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Számítástechnikai Eszközök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96" name="Ellipszis 95"/>
          <p:cNvSpPr/>
          <p:nvPr/>
        </p:nvSpPr>
        <p:spPr>
          <a:xfrm>
            <a:off x="3538505" y="2965392"/>
            <a:ext cx="1401769" cy="424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Mobiltelefon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97" name="Ellipszis 96"/>
          <p:cNvSpPr/>
          <p:nvPr/>
        </p:nvSpPr>
        <p:spPr>
          <a:xfrm>
            <a:off x="1745917" y="3012494"/>
            <a:ext cx="1051483" cy="3868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Laptop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99" name="Egyenes összekötő 98"/>
          <p:cNvCxnSpPr>
            <a:stCxn id="48" idx="3"/>
            <a:endCxn id="97" idx="0"/>
          </p:cNvCxnSpPr>
          <p:nvPr/>
        </p:nvCxnSpPr>
        <p:spPr>
          <a:xfrm flipH="1">
            <a:off x="2271659" y="2493552"/>
            <a:ext cx="425598" cy="518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100"/>
          <p:cNvCxnSpPr>
            <a:stCxn id="48" idx="5"/>
            <a:endCxn id="96" idx="0"/>
          </p:cNvCxnSpPr>
          <p:nvPr/>
        </p:nvCxnSpPr>
        <p:spPr>
          <a:xfrm>
            <a:off x="4142439" y="2493552"/>
            <a:ext cx="96951" cy="47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mbusz 140"/>
          <p:cNvSpPr/>
          <p:nvPr/>
        </p:nvSpPr>
        <p:spPr>
          <a:xfrm>
            <a:off x="6569996" y="720544"/>
            <a:ext cx="1402080" cy="1193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Vásárlás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nyíllal 142"/>
          <p:cNvCxnSpPr>
            <a:stCxn id="141" idx="1"/>
            <a:endCxn id="4" idx="3"/>
          </p:cNvCxnSpPr>
          <p:nvPr/>
        </p:nvCxnSpPr>
        <p:spPr>
          <a:xfrm flipH="1" flipV="1">
            <a:off x="6322256" y="1310293"/>
            <a:ext cx="247740" cy="6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gyenes összekötő nyíllal 148"/>
          <p:cNvCxnSpPr>
            <a:stCxn id="141" idx="3"/>
            <a:endCxn id="151" idx="1"/>
          </p:cNvCxnSpPr>
          <p:nvPr/>
        </p:nvCxnSpPr>
        <p:spPr>
          <a:xfrm>
            <a:off x="7972076" y="1317134"/>
            <a:ext cx="2477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églalap 150"/>
          <p:cNvSpPr/>
          <p:nvPr/>
        </p:nvSpPr>
        <p:spPr>
          <a:xfrm>
            <a:off x="8219816" y="1120876"/>
            <a:ext cx="990957" cy="39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Vásárló</a:t>
            </a:r>
            <a:endParaRPr lang="hu-HU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5" name="Ellipszis 154"/>
          <p:cNvSpPr/>
          <p:nvPr/>
        </p:nvSpPr>
        <p:spPr>
          <a:xfrm>
            <a:off x="10255321" y="966963"/>
            <a:ext cx="1730939" cy="3501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Bankszámlaszám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156" name="Ellipszis 155"/>
          <p:cNvSpPr/>
          <p:nvPr/>
        </p:nvSpPr>
        <p:spPr>
          <a:xfrm>
            <a:off x="9174658" y="347756"/>
            <a:ext cx="837001" cy="365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smtClean="0">
                <a:solidFill>
                  <a:schemeClr val="tx1"/>
                </a:solidFill>
              </a:rPr>
              <a:t>VNév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cxnSp>
        <p:nvCxnSpPr>
          <p:cNvPr id="159" name="Egyenes összekötő 158"/>
          <p:cNvCxnSpPr>
            <a:stCxn id="156" idx="3"/>
            <a:endCxn id="151" idx="0"/>
          </p:cNvCxnSpPr>
          <p:nvPr/>
        </p:nvCxnSpPr>
        <p:spPr>
          <a:xfrm flipH="1">
            <a:off x="8715295" y="659699"/>
            <a:ext cx="581939" cy="461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gyenes összekötő 160"/>
          <p:cNvCxnSpPr>
            <a:stCxn id="155" idx="2"/>
            <a:endCxn id="151" idx="3"/>
          </p:cNvCxnSpPr>
          <p:nvPr/>
        </p:nvCxnSpPr>
        <p:spPr>
          <a:xfrm flipH="1">
            <a:off x="9210773" y="1142049"/>
            <a:ext cx="1044548" cy="175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gyenes összekötő 162"/>
          <p:cNvCxnSpPr>
            <a:stCxn id="14" idx="5"/>
            <a:endCxn id="319" idx="1"/>
          </p:cNvCxnSpPr>
          <p:nvPr/>
        </p:nvCxnSpPr>
        <p:spPr>
          <a:xfrm>
            <a:off x="10623208" y="2170342"/>
            <a:ext cx="449168" cy="185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ombusz 169"/>
          <p:cNvSpPr/>
          <p:nvPr/>
        </p:nvSpPr>
        <p:spPr>
          <a:xfrm>
            <a:off x="7834850" y="1730689"/>
            <a:ext cx="1751901" cy="1193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Ügyintézés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172" name="Egyenes összekötő nyíllal 171"/>
          <p:cNvCxnSpPr>
            <a:stCxn id="170" idx="0"/>
            <a:endCxn id="151" idx="2"/>
          </p:cNvCxnSpPr>
          <p:nvPr/>
        </p:nvCxnSpPr>
        <p:spPr>
          <a:xfrm flipV="1">
            <a:off x="8710801" y="1513392"/>
            <a:ext cx="4494" cy="217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177"/>
          <p:cNvCxnSpPr>
            <a:stCxn id="170" idx="2"/>
            <a:endCxn id="183" idx="0"/>
          </p:cNvCxnSpPr>
          <p:nvPr/>
        </p:nvCxnSpPr>
        <p:spPr>
          <a:xfrm flipH="1">
            <a:off x="8710800" y="2923869"/>
            <a:ext cx="1" cy="254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églalap 182"/>
          <p:cNvSpPr/>
          <p:nvPr/>
        </p:nvSpPr>
        <p:spPr>
          <a:xfrm>
            <a:off x="7911478" y="3178081"/>
            <a:ext cx="1598643" cy="39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Ügyfélszolgálat</a:t>
            </a:r>
            <a:endParaRPr lang="hu-HU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5" name="Rombusz 244"/>
          <p:cNvSpPr/>
          <p:nvPr/>
        </p:nvSpPr>
        <p:spPr>
          <a:xfrm>
            <a:off x="4911093" y="1730689"/>
            <a:ext cx="1831370" cy="1193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Árufeltöltés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247" name="Egyenes összekötő nyíllal 246"/>
          <p:cNvCxnSpPr>
            <a:stCxn id="262" idx="0"/>
            <a:endCxn id="250" idx="2"/>
          </p:cNvCxnSpPr>
          <p:nvPr/>
        </p:nvCxnSpPr>
        <p:spPr>
          <a:xfrm flipV="1">
            <a:off x="5826777" y="3571138"/>
            <a:ext cx="0" cy="223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gyenes összekötő nyíllal 248"/>
          <p:cNvCxnSpPr>
            <a:stCxn id="245" idx="2"/>
            <a:endCxn id="250" idx="0"/>
          </p:cNvCxnSpPr>
          <p:nvPr/>
        </p:nvCxnSpPr>
        <p:spPr>
          <a:xfrm flipH="1">
            <a:off x="5826777" y="2923869"/>
            <a:ext cx="1" cy="254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églalap 249"/>
          <p:cNvSpPr/>
          <p:nvPr/>
        </p:nvSpPr>
        <p:spPr>
          <a:xfrm>
            <a:off x="5217594" y="3178622"/>
            <a:ext cx="1218366" cy="39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Bolt</a:t>
            </a:r>
            <a:endParaRPr lang="hu-HU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62" name="Rombusz 261"/>
          <p:cNvSpPr/>
          <p:nvPr/>
        </p:nvSpPr>
        <p:spPr>
          <a:xfrm>
            <a:off x="4911092" y="3794735"/>
            <a:ext cx="1831370" cy="1193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Szállítás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265" name="Egyenes összekötő nyíllal 264"/>
          <p:cNvCxnSpPr>
            <a:stCxn id="262" idx="2"/>
            <a:endCxn id="272" idx="0"/>
          </p:cNvCxnSpPr>
          <p:nvPr/>
        </p:nvCxnSpPr>
        <p:spPr>
          <a:xfrm>
            <a:off x="5826777" y="4987915"/>
            <a:ext cx="0" cy="293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gyenes összekötő nyíllal 268"/>
          <p:cNvCxnSpPr>
            <a:stCxn id="245" idx="0"/>
            <a:endCxn id="4" idx="2"/>
          </p:cNvCxnSpPr>
          <p:nvPr/>
        </p:nvCxnSpPr>
        <p:spPr>
          <a:xfrm flipV="1">
            <a:off x="5826778" y="1506551"/>
            <a:ext cx="0" cy="224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églalap 271"/>
          <p:cNvSpPr/>
          <p:nvPr/>
        </p:nvSpPr>
        <p:spPr>
          <a:xfrm>
            <a:off x="5064343" y="5281234"/>
            <a:ext cx="1524868" cy="39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Futárszolgálat</a:t>
            </a:r>
            <a:endParaRPr lang="hu-HU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275" name="Egyenes összekötő 274"/>
          <p:cNvCxnSpPr>
            <a:stCxn id="250" idx="1"/>
            <a:endCxn id="282" idx="0"/>
          </p:cNvCxnSpPr>
          <p:nvPr/>
        </p:nvCxnSpPr>
        <p:spPr>
          <a:xfrm flipH="1">
            <a:off x="3337552" y="3374880"/>
            <a:ext cx="1880042" cy="322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Ellipszis 281"/>
          <p:cNvSpPr/>
          <p:nvPr/>
        </p:nvSpPr>
        <p:spPr>
          <a:xfrm>
            <a:off x="2533043" y="3697585"/>
            <a:ext cx="1609018" cy="487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80" name="Ellipszis 279"/>
          <p:cNvSpPr/>
          <p:nvPr/>
        </p:nvSpPr>
        <p:spPr>
          <a:xfrm>
            <a:off x="2636667" y="3726295"/>
            <a:ext cx="1401769" cy="424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Alkalmazott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284" name="Ellipszis 283"/>
          <p:cNvSpPr/>
          <p:nvPr/>
        </p:nvSpPr>
        <p:spPr>
          <a:xfrm>
            <a:off x="6880313" y="3661001"/>
            <a:ext cx="738099" cy="363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smtClean="0">
                <a:solidFill>
                  <a:schemeClr val="tx1"/>
                </a:solidFill>
              </a:rPr>
              <a:t>BNév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cxnSp>
        <p:nvCxnSpPr>
          <p:cNvPr id="288" name="Egyenes összekötő 287"/>
          <p:cNvCxnSpPr>
            <a:stCxn id="250" idx="3"/>
            <a:endCxn id="284" idx="1"/>
          </p:cNvCxnSpPr>
          <p:nvPr/>
        </p:nvCxnSpPr>
        <p:spPr>
          <a:xfrm>
            <a:off x="6435960" y="3374880"/>
            <a:ext cx="552445" cy="339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Ellipszis 293"/>
          <p:cNvSpPr/>
          <p:nvPr/>
        </p:nvSpPr>
        <p:spPr>
          <a:xfrm>
            <a:off x="6597064" y="2749477"/>
            <a:ext cx="1401769" cy="424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Alapítási év</a:t>
            </a:r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296" name="Egyenes összekötő 295"/>
          <p:cNvCxnSpPr>
            <a:stCxn id="250" idx="3"/>
            <a:endCxn id="294" idx="3"/>
          </p:cNvCxnSpPr>
          <p:nvPr/>
        </p:nvCxnSpPr>
        <p:spPr>
          <a:xfrm flipV="1">
            <a:off x="6435960" y="3111798"/>
            <a:ext cx="366388" cy="263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Ellipszis 318"/>
          <p:cNvSpPr/>
          <p:nvPr/>
        </p:nvSpPr>
        <p:spPr>
          <a:xfrm>
            <a:off x="10927444" y="2299482"/>
            <a:ext cx="989661" cy="388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Életkor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339" name="Ellipszis 338"/>
          <p:cNvSpPr/>
          <p:nvPr/>
        </p:nvSpPr>
        <p:spPr>
          <a:xfrm>
            <a:off x="8774870" y="4103322"/>
            <a:ext cx="891350" cy="3925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ÜE-mail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340" name="Ellipszis 339"/>
          <p:cNvSpPr/>
          <p:nvPr/>
        </p:nvSpPr>
        <p:spPr>
          <a:xfrm>
            <a:off x="7834850" y="4103321"/>
            <a:ext cx="891350" cy="3925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smtClean="0">
                <a:solidFill>
                  <a:schemeClr val="tx1"/>
                </a:solidFill>
              </a:rPr>
              <a:t>ÜTel. szam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cxnSp>
        <p:nvCxnSpPr>
          <p:cNvPr id="342" name="Egyenes összekötő 341"/>
          <p:cNvCxnSpPr>
            <a:stCxn id="183" idx="2"/>
            <a:endCxn id="340" idx="0"/>
          </p:cNvCxnSpPr>
          <p:nvPr/>
        </p:nvCxnSpPr>
        <p:spPr>
          <a:xfrm flipH="1">
            <a:off x="8280525" y="3570597"/>
            <a:ext cx="430275" cy="532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Egyenes összekötő 343"/>
          <p:cNvCxnSpPr>
            <a:stCxn id="183" idx="2"/>
            <a:endCxn id="339" idx="0"/>
          </p:cNvCxnSpPr>
          <p:nvPr/>
        </p:nvCxnSpPr>
        <p:spPr>
          <a:xfrm>
            <a:off x="8710800" y="3570597"/>
            <a:ext cx="509745" cy="53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Szövegdoboz 442"/>
          <p:cNvSpPr txBox="1"/>
          <p:nvPr/>
        </p:nvSpPr>
        <p:spPr>
          <a:xfrm>
            <a:off x="7885615" y="966963"/>
            <a:ext cx="24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</a:t>
            </a:r>
            <a:endParaRPr lang="hu-HU" dirty="0"/>
          </a:p>
        </p:txBody>
      </p:sp>
      <p:sp>
        <p:nvSpPr>
          <p:cNvPr id="444" name="Szövegdoboz 443"/>
          <p:cNvSpPr txBox="1"/>
          <p:nvPr/>
        </p:nvSpPr>
        <p:spPr>
          <a:xfrm>
            <a:off x="6328781" y="972980"/>
            <a:ext cx="24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  <a:endParaRPr lang="hu-HU" dirty="0"/>
          </a:p>
        </p:txBody>
      </p:sp>
      <p:sp>
        <p:nvSpPr>
          <p:cNvPr id="445" name="Szövegdoboz 444"/>
          <p:cNvSpPr txBox="1"/>
          <p:nvPr/>
        </p:nvSpPr>
        <p:spPr>
          <a:xfrm>
            <a:off x="8731104" y="2827828"/>
            <a:ext cx="19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46" name="Szövegdoboz 445"/>
          <p:cNvSpPr txBox="1"/>
          <p:nvPr/>
        </p:nvSpPr>
        <p:spPr>
          <a:xfrm>
            <a:off x="8705714" y="1468934"/>
            <a:ext cx="3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447" name="Szövegdoboz 446"/>
          <p:cNvSpPr txBox="1"/>
          <p:nvPr/>
        </p:nvSpPr>
        <p:spPr>
          <a:xfrm>
            <a:off x="5828685" y="1475936"/>
            <a:ext cx="2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  <a:endParaRPr lang="hu-HU" dirty="0"/>
          </a:p>
        </p:txBody>
      </p:sp>
      <p:sp>
        <p:nvSpPr>
          <p:cNvPr id="448" name="Szövegdoboz 447"/>
          <p:cNvSpPr txBox="1"/>
          <p:nvPr/>
        </p:nvSpPr>
        <p:spPr>
          <a:xfrm>
            <a:off x="5826034" y="2825280"/>
            <a:ext cx="21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49" name="Szövegdoboz 448"/>
          <p:cNvSpPr txBox="1"/>
          <p:nvPr/>
        </p:nvSpPr>
        <p:spPr>
          <a:xfrm>
            <a:off x="5832225" y="3533132"/>
            <a:ext cx="23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50" name="Szövegdoboz 449"/>
          <p:cNvSpPr txBox="1"/>
          <p:nvPr/>
        </p:nvSpPr>
        <p:spPr>
          <a:xfrm>
            <a:off x="5822622" y="488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70" name="Ellipszis 469"/>
          <p:cNvSpPr/>
          <p:nvPr/>
        </p:nvSpPr>
        <p:spPr>
          <a:xfrm>
            <a:off x="5873919" y="6229229"/>
            <a:ext cx="891350" cy="3925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F</a:t>
            </a:r>
            <a:r>
              <a:rPr lang="hu-HU" sz="1200" dirty="0" smtClean="0">
                <a:solidFill>
                  <a:schemeClr val="tx1"/>
                </a:solidFill>
              </a:rPr>
              <a:t>E-mail</a:t>
            </a:r>
            <a:endParaRPr lang="hu-HU" sz="1200" dirty="0">
              <a:solidFill>
                <a:schemeClr val="tx1"/>
              </a:solidFill>
            </a:endParaRPr>
          </a:p>
        </p:txBody>
      </p:sp>
      <p:sp>
        <p:nvSpPr>
          <p:cNvPr id="471" name="Ellipszis 470"/>
          <p:cNvSpPr/>
          <p:nvPr/>
        </p:nvSpPr>
        <p:spPr>
          <a:xfrm>
            <a:off x="4933899" y="6229228"/>
            <a:ext cx="891350" cy="3925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u="sng" dirty="0" smtClean="0">
                <a:solidFill>
                  <a:schemeClr val="tx1"/>
                </a:solidFill>
              </a:rPr>
              <a:t>FTel. szam</a:t>
            </a:r>
            <a:endParaRPr lang="hu-HU" sz="1200" u="sng" dirty="0">
              <a:solidFill>
                <a:schemeClr val="tx1"/>
              </a:solidFill>
            </a:endParaRPr>
          </a:p>
        </p:txBody>
      </p:sp>
      <p:cxnSp>
        <p:nvCxnSpPr>
          <p:cNvPr id="472" name="Egyenes összekötő 471"/>
          <p:cNvCxnSpPr>
            <a:stCxn id="272" idx="2"/>
            <a:endCxn id="471" idx="0"/>
          </p:cNvCxnSpPr>
          <p:nvPr/>
        </p:nvCxnSpPr>
        <p:spPr>
          <a:xfrm flipH="1">
            <a:off x="5379574" y="5673750"/>
            <a:ext cx="447203" cy="555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gyenes összekötő 472"/>
          <p:cNvCxnSpPr>
            <a:stCxn id="272" idx="2"/>
            <a:endCxn id="470" idx="0"/>
          </p:cNvCxnSpPr>
          <p:nvPr/>
        </p:nvCxnSpPr>
        <p:spPr>
          <a:xfrm>
            <a:off x="5826777" y="5673750"/>
            <a:ext cx="492817" cy="555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>
            <a:stCxn id="151" idx="3"/>
            <a:endCxn id="14" idx="1"/>
          </p:cNvCxnSpPr>
          <p:nvPr/>
        </p:nvCxnSpPr>
        <p:spPr>
          <a:xfrm>
            <a:off x="9210773" y="1317134"/>
            <a:ext cx="619640" cy="553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zis 13"/>
          <p:cNvSpPr/>
          <p:nvPr/>
        </p:nvSpPr>
        <p:spPr>
          <a:xfrm>
            <a:off x="9666220" y="1808330"/>
            <a:ext cx="1121181" cy="424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</a:rPr>
              <a:t>Születési  Év</a:t>
            </a:r>
            <a:endParaRPr lang="hu-H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8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992537"/>
            <a:ext cx="10058400" cy="4917265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2933700" y="739291"/>
            <a:ext cx="40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Boltok mükődési elvének XDM modellje!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91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XML dokumentum:</a:t>
            </a:r>
            <a:endParaRPr lang="hu-HU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60" y="1357312"/>
            <a:ext cx="8236582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69" y="-10138"/>
            <a:ext cx="7868353" cy="68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5" y="-8254"/>
            <a:ext cx="8162926" cy="68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-3369"/>
            <a:ext cx="7993379" cy="68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0"/>
            <a:ext cx="814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218</Words>
  <Application>Microsoft Office PowerPoint</Application>
  <PresentationFormat>Szélesvásznú</PresentationFormat>
  <Paragraphs>64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Office-téma</vt:lpstr>
      <vt:lpstr>PowerPoint-bemutató</vt:lpstr>
      <vt:lpstr>A feladat leírása:</vt:lpstr>
      <vt:lpstr>PowerPoint-bemutató</vt:lpstr>
      <vt:lpstr>PowerPoint-bemutató</vt:lpstr>
      <vt:lpstr>XML dokumentum: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DOMQuery</vt:lpstr>
      <vt:lpstr>PowerPoint-bemutató</vt:lpstr>
      <vt:lpstr>DOMModify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Deák Máté</dc:creator>
  <cp:lastModifiedBy>Deák Máté</cp:lastModifiedBy>
  <cp:revision>105</cp:revision>
  <dcterms:created xsi:type="dcterms:W3CDTF">2020-10-18T17:01:21Z</dcterms:created>
  <dcterms:modified xsi:type="dcterms:W3CDTF">2021-11-27T16:07:44Z</dcterms:modified>
</cp:coreProperties>
</file>