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3" r:id="rId8"/>
    <p:sldId id="262" r:id="rId9"/>
    <p:sldId id="269" r:id="rId10"/>
    <p:sldId id="270" r:id="rId11"/>
    <p:sldId id="271" r:id="rId12"/>
    <p:sldId id="272" r:id="rId13"/>
    <p:sldId id="263" r:id="rId14"/>
    <p:sldId id="268" r:id="rId15"/>
    <p:sldId id="275" r:id="rId16"/>
    <p:sldId id="264" r:id="rId17"/>
    <p:sldId id="265" r:id="rId18"/>
    <p:sldId id="274" r:id="rId19"/>
    <p:sldId id="266" r:id="rId20"/>
    <p:sldId id="276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" userId="796c0782b7c921cd" providerId="LiveId" clId="{623DEA02-68AC-4969-8AAC-6987FCA0E425}"/>
    <pc:docChg chg="undo redo custSel modSld">
      <pc:chgData name="Amit Kumar" userId="796c0782b7c921cd" providerId="LiveId" clId="{623DEA02-68AC-4969-8AAC-6987FCA0E425}" dt="2023-07-07T18:30:48.878" v="11" actId="20577"/>
      <pc:docMkLst>
        <pc:docMk/>
      </pc:docMkLst>
      <pc:sldChg chg="modSp mod">
        <pc:chgData name="Amit Kumar" userId="796c0782b7c921cd" providerId="LiveId" clId="{623DEA02-68AC-4969-8AAC-6987FCA0E425}" dt="2023-07-07T18:30:48.878" v="11" actId="20577"/>
        <pc:sldMkLst>
          <pc:docMk/>
          <pc:sldMk cId="3502043608" sldId="266"/>
        </pc:sldMkLst>
        <pc:spChg chg="mod">
          <ac:chgData name="Amit Kumar" userId="796c0782b7c921cd" providerId="LiveId" clId="{623DEA02-68AC-4969-8AAC-6987FCA0E425}" dt="2023-07-07T18:30:48.878" v="11" actId="20577"/>
          <ac:spMkLst>
            <pc:docMk/>
            <pc:sldMk cId="3502043608" sldId="266"/>
            <ac:spMk id="4" creationId="{FB9A4877-6BD0-ED79-9599-90A217EC69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7/8/2023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42999"/>
          </a:xfrm>
        </p:spPr>
        <p:txBody>
          <a:bodyPr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2971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000" dirty="0"/>
              <a:t>Batch-1:</a:t>
            </a:r>
          </a:p>
          <a:p>
            <a:pPr marL="342900" indent="-342900" algn="l">
              <a:buAutoNum type="arabicPeriod"/>
            </a:pPr>
            <a:r>
              <a:rPr lang="en-US" sz="2000" dirty="0" err="1"/>
              <a:t>Aamir</a:t>
            </a:r>
            <a:r>
              <a:rPr lang="en-US" sz="2000" dirty="0"/>
              <a:t> </a:t>
            </a:r>
            <a:r>
              <a:rPr lang="en-US" sz="2000" dirty="0" err="1"/>
              <a:t>Rizwan</a:t>
            </a:r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2000" dirty="0" err="1"/>
              <a:t>Abhishekh</a:t>
            </a:r>
            <a:r>
              <a:rPr lang="en-US" sz="2000" dirty="0"/>
              <a:t> Harsh</a:t>
            </a:r>
          </a:p>
          <a:p>
            <a:pPr marL="342900" indent="-342900" algn="l">
              <a:buAutoNum type="arabicPeriod"/>
            </a:pPr>
            <a:r>
              <a:rPr lang="en-US" sz="2000" dirty="0" err="1"/>
              <a:t>Abhishekh</a:t>
            </a:r>
            <a:r>
              <a:rPr lang="en-US" sz="2000" dirty="0"/>
              <a:t> </a:t>
            </a:r>
            <a:r>
              <a:rPr lang="en-US" sz="2000" dirty="0" err="1"/>
              <a:t>Sherkar</a:t>
            </a:r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2000" dirty="0" err="1"/>
              <a:t>Aditya</a:t>
            </a:r>
            <a:r>
              <a:rPr lang="en-US" sz="2000" dirty="0"/>
              <a:t> </a:t>
            </a:r>
            <a:r>
              <a:rPr lang="en-US" sz="2000" dirty="0" err="1"/>
              <a:t>Kalhane</a:t>
            </a:r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2000" dirty="0" err="1"/>
              <a:t>Akanksha</a:t>
            </a:r>
            <a:r>
              <a:rPr lang="en-US" sz="2000" dirty="0"/>
              <a:t> Mate</a:t>
            </a:r>
          </a:p>
          <a:p>
            <a:pPr marL="342900" indent="-342900" algn="l">
              <a:buAutoNum type="arabicPeriod"/>
            </a:pPr>
            <a:r>
              <a:rPr lang="en-US" sz="2000" dirty="0" err="1"/>
              <a:t>Akanksha</a:t>
            </a:r>
            <a:r>
              <a:rPr lang="en-US" sz="2000" dirty="0"/>
              <a:t> </a:t>
            </a:r>
            <a:r>
              <a:rPr lang="en-US" sz="2000" dirty="0" err="1"/>
              <a:t>Sirsat</a:t>
            </a:r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2000" dirty="0" err="1"/>
              <a:t>Akshay</a:t>
            </a:r>
            <a:r>
              <a:rPr lang="en-US" sz="2000" dirty="0"/>
              <a:t> </a:t>
            </a:r>
            <a:r>
              <a:rPr lang="en-US" sz="2000" dirty="0" err="1"/>
              <a:t>Vaidya</a:t>
            </a:r>
            <a:endParaRPr lang="en-US" sz="2000" dirty="0"/>
          </a:p>
          <a:p>
            <a:pPr marL="342900" indent="-342900" algn="l">
              <a:buAutoNum type="arabicPeriod"/>
            </a:pPr>
            <a:r>
              <a:rPr lang="en-US" sz="2000" dirty="0" err="1"/>
              <a:t>Amit</a:t>
            </a:r>
            <a:r>
              <a:rPr lang="en-US" sz="2000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99615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/>
              <a:t>Text Color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In bootstrap there are some specific color used to design the page.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</a:t>
            </a:r>
            <a:r>
              <a:rPr lang="en-US" sz="1800" dirty="0" smtClean="0"/>
              <a:t>text </a:t>
            </a:r>
            <a:r>
              <a:rPr lang="en-US" sz="1800" dirty="0"/>
              <a:t>we can </a:t>
            </a:r>
            <a:r>
              <a:rPr lang="en-US" sz="1800" dirty="0" smtClean="0"/>
              <a:t>us text </a:t>
            </a:r>
            <a:r>
              <a:rPr lang="en-US" sz="1800" dirty="0"/>
              <a:t>keyword and the color name 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191000" cy="45262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&lt;body&gt;</a:t>
            </a:r>
          </a:p>
          <a:p>
            <a:pPr marL="0" indent="0">
              <a:buNone/>
            </a:pP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    &lt;p class="text-primary"&gt;.</a:t>
            </a:r>
            <a:r>
              <a:rPr lang="en-US" sz="1300" dirty="0" err="1" smtClean="0"/>
              <a:t>textprimary</a:t>
            </a:r>
            <a:r>
              <a:rPr lang="en-US" sz="1300" dirty="0"/>
              <a:t>&lt;/p&gt;</a:t>
            </a:r>
          </a:p>
          <a:p>
            <a:pPr marL="0" indent="0">
              <a:buNone/>
            </a:pPr>
            <a:r>
              <a:rPr lang="en-US" sz="1300" dirty="0"/>
              <a:t>    &lt;p class="text-secondary"&gt;.</a:t>
            </a:r>
            <a:r>
              <a:rPr lang="en-US" sz="1300" dirty="0" smtClean="0"/>
              <a:t>text-secondary</a:t>
            </a:r>
            <a:r>
              <a:rPr lang="en-US" sz="1300" dirty="0"/>
              <a:t>&lt;/p&gt;</a:t>
            </a:r>
          </a:p>
          <a:p>
            <a:pPr marL="0" indent="0">
              <a:buNone/>
            </a:pPr>
            <a:r>
              <a:rPr lang="en-US" sz="1300" dirty="0"/>
              <a:t>    &lt;p class="text-success"&gt;.text-success&lt;/p&gt;</a:t>
            </a:r>
          </a:p>
          <a:p>
            <a:pPr marL="0" indent="0">
              <a:buNone/>
            </a:pPr>
            <a:r>
              <a:rPr lang="en-US" sz="1300" dirty="0"/>
              <a:t>    &lt;p class="text-danger"&gt;.text-danger&lt;/p&gt;</a:t>
            </a:r>
          </a:p>
          <a:p>
            <a:pPr marL="0" indent="0">
              <a:buNone/>
            </a:pPr>
            <a:r>
              <a:rPr lang="en-US" sz="1300" dirty="0"/>
              <a:t>    &lt;p class="text-warning </a:t>
            </a:r>
            <a:r>
              <a:rPr lang="en-US" sz="1300" dirty="0" err="1"/>
              <a:t>bg</a:t>
            </a:r>
            <a:r>
              <a:rPr lang="en-US" sz="1300" dirty="0"/>
              <a:t>-dark"&gt;.text-warning&lt;/p&gt;</a:t>
            </a:r>
          </a:p>
          <a:p>
            <a:pPr marL="0" indent="0">
              <a:buNone/>
            </a:pPr>
            <a:r>
              <a:rPr lang="en-US" sz="1300" dirty="0"/>
              <a:t>    &lt;p class="text-info </a:t>
            </a:r>
            <a:r>
              <a:rPr lang="en-US" sz="1300" dirty="0" err="1"/>
              <a:t>bg</a:t>
            </a:r>
            <a:r>
              <a:rPr lang="en-US" sz="1300" dirty="0"/>
              <a:t>-dark"&gt;.text-info&lt;/p&gt;</a:t>
            </a:r>
          </a:p>
          <a:p>
            <a:pPr marL="0" indent="0">
              <a:buNone/>
            </a:pPr>
            <a:r>
              <a:rPr lang="en-US" sz="1300" dirty="0"/>
              <a:t>    &lt;p class="text-light </a:t>
            </a:r>
            <a:r>
              <a:rPr lang="en-US" sz="1300" dirty="0" err="1"/>
              <a:t>bg</a:t>
            </a:r>
            <a:r>
              <a:rPr lang="en-US" sz="1300" dirty="0"/>
              <a:t>-dark"&gt;.text-light&lt;/p&gt;</a:t>
            </a:r>
          </a:p>
          <a:p>
            <a:pPr marL="0" indent="0">
              <a:buNone/>
            </a:pPr>
            <a:r>
              <a:rPr lang="en-US" sz="1300" dirty="0"/>
              <a:t>    &lt;p class="text-dark"&gt;.text-dark&lt;/p&gt;</a:t>
            </a:r>
          </a:p>
          <a:p>
            <a:pPr marL="0" indent="0">
              <a:buNone/>
            </a:pPr>
            <a:r>
              <a:rPr lang="en-US" sz="1300" dirty="0"/>
              <a:t>    &lt;p class="text-body"&gt;.text-body&lt;/p&gt;</a:t>
            </a:r>
          </a:p>
          <a:p>
            <a:pPr marL="0" indent="0">
              <a:buNone/>
            </a:pPr>
            <a:r>
              <a:rPr lang="en-US" sz="1300" dirty="0"/>
              <a:t>    &lt;p class="text-muted"&gt;.text-muted&lt;/p&gt;</a:t>
            </a:r>
          </a:p>
          <a:p>
            <a:pPr marL="0" indent="0">
              <a:buNone/>
            </a:pPr>
            <a:r>
              <a:rPr lang="en-US" sz="1300" dirty="0"/>
              <a:t>    &lt;p class="text-white </a:t>
            </a:r>
            <a:r>
              <a:rPr lang="en-US" sz="1300" dirty="0" err="1"/>
              <a:t>bg</a:t>
            </a:r>
            <a:r>
              <a:rPr lang="en-US" sz="1300" dirty="0"/>
              <a:t>-dark"&gt;.text-white&lt;/p&gt;</a:t>
            </a:r>
          </a:p>
          <a:p>
            <a:pPr marL="0" indent="0">
              <a:buNone/>
            </a:pP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&lt;/body&gt;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8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 b="16914"/>
          <a:stretch/>
        </p:blipFill>
        <p:spPr>
          <a:xfrm>
            <a:off x="609600" y="1371600"/>
            <a:ext cx="7772400" cy="41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/>
              <a:t>Text property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5920"/>
            <a:ext cx="3810000" cy="4526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There are some properties to decorate the text in bootstrap.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    &lt;p class="text-primary"&gt;.text-primary&lt;/p&gt;</a:t>
            </a:r>
          </a:p>
          <a:p>
            <a:pPr marL="0" indent="0">
              <a:buNone/>
            </a:pPr>
            <a:r>
              <a:rPr lang="en-US" sz="1200" dirty="0"/>
              <a:t>    &lt;p class="text-secondary"&gt;.text-secondary&lt;/p&gt;</a:t>
            </a:r>
          </a:p>
          <a:p>
            <a:pPr marL="0" indent="0">
              <a:buNone/>
            </a:pPr>
            <a:r>
              <a:rPr lang="en-US" sz="1200" dirty="0"/>
              <a:t>    &lt;p class="text-success"&gt;.text-success&lt;/p&gt;</a:t>
            </a:r>
          </a:p>
          <a:p>
            <a:pPr marL="0" indent="0">
              <a:buNone/>
            </a:pPr>
            <a:r>
              <a:rPr lang="en-US" sz="1200" dirty="0"/>
              <a:t>    &lt;p class="text-danger"&gt;.text-danger&lt;/p&gt;</a:t>
            </a:r>
          </a:p>
          <a:p>
            <a:pPr marL="0" indent="0">
              <a:buNone/>
            </a:pPr>
            <a:r>
              <a:rPr lang="en-US" sz="1200" dirty="0"/>
              <a:t>    &lt;p class="text-warning </a:t>
            </a:r>
            <a:r>
              <a:rPr lang="en-US" sz="1200" dirty="0" err="1"/>
              <a:t>bg</a:t>
            </a:r>
            <a:r>
              <a:rPr lang="en-US" sz="1200" dirty="0"/>
              <a:t>-dark"&gt;.text-warning&lt;/p&gt;</a:t>
            </a:r>
          </a:p>
          <a:p>
            <a:pPr marL="0" indent="0">
              <a:buNone/>
            </a:pPr>
            <a:r>
              <a:rPr lang="en-US" sz="1200" dirty="0"/>
              <a:t>    &lt;p class="text-info </a:t>
            </a:r>
            <a:r>
              <a:rPr lang="en-US" sz="1200" dirty="0" err="1"/>
              <a:t>bg</a:t>
            </a:r>
            <a:r>
              <a:rPr lang="en-US" sz="1200" dirty="0"/>
              <a:t>-dark"&gt;.text-info&lt;/p&gt;</a:t>
            </a:r>
          </a:p>
          <a:p>
            <a:pPr marL="0" indent="0">
              <a:buNone/>
            </a:pPr>
            <a:r>
              <a:rPr lang="en-US" sz="1200" dirty="0"/>
              <a:t>    &lt;p class="text-light </a:t>
            </a:r>
            <a:r>
              <a:rPr lang="en-US" sz="1200" dirty="0" err="1"/>
              <a:t>bg</a:t>
            </a:r>
            <a:r>
              <a:rPr lang="en-US" sz="1200" dirty="0"/>
              <a:t>-dark"&gt;.text-light&lt;/p&gt;</a:t>
            </a:r>
          </a:p>
          <a:p>
            <a:pPr marL="0" indent="0">
              <a:buNone/>
            </a:pPr>
            <a:r>
              <a:rPr lang="en-US" sz="1200" dirty="0"/>
              <a:t>    &lt;p class="text-dark"&gt;.text-dark&lt;/p&gt;</a:t>
            </a:r>
          </a:p>
          <a:p>
            <a:pPr marL="0" indent="0">
              <a:buNone/>
            </a:pPr>
            <a:r>
              <a:rPr lang="en-US" sz="1200" dirty="0"/>
              <a:t>    &lt;p class="text-body"&gt;.text-body&lt;/p&gt;</a:t>
            </a:r>
          </a:p>
          <a:p>
            <a:pPr marL="0" indent="0">
              <a:buNone/>
            </a:pPr>
            <a:r>
              <a:rPr lang="en-US" sz="1200" dirty="0"/>
              <a:t>    &lt;p class="text-muted"&gt;.text-muted&lt;/p&gt;</a:t>
            </a:r>
          </a:p>
          <a:p>
            <a:pPr marL="0" indent="0">
              <a:buNone/>
            </a:pPr>
            <a:r>
              <a:rPr lang="en-US" sz="1200" dirty="0"/>
              <a:t>    &lt;p class="text-white </a:t>
            </a:r>
            <a:r>
              <a:rPr lang="en-US" sz="1200" dirty="0" err="1"/>
              <a:t>bg</a:t>
            </a:r>
            <a:r>
              <a:rPr lang="en-US" sz="1200" dirty="0"/>
              <a:t>-dark"&gt;.text-white&lt;/p&gt;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endParaRPr 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" b="36977"/>
          <a:stretch/>
        </p:blipFill>
        <p:spPr>
          <a:xfrm>
            <a:off x="4191000" y="1710267"/>
            <a:ext cx="4495800" cy="2743200"/>
          </a:xfrm>
        </p:spPr>
      </p:pic>
    </p:spTree>
    <p:extLst>
      <p:ext uri="{BB962C8B-B14F-4D97-AF65-F5344CB8AC3E}">
        <p14:creationId xmlns:p14="http://schemas.microsoft.com/office/powerpoint/2010/main" val="24129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1800" dirty="0"/>
              <a:t>In bootstrap there are some specific color used to design the page.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background we can us </a:t>
            </a:r>
            <a:r>
              <a:rPr lang="en-US" sz="1800" dirty="0" err="1"/>
              <a:t>bg</a:t>
            </a:r>
            <a:r>
              <a:rPr lang="en-US" sz="1800" dirty="0"/>
              <a:t> keyword and the color name 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-primary"&gt;text-primary&lt;/p&gt;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-secondary"&gt;text-secondary&lt;/p&gt;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-success"&gt;text-success&lt;/p&gt;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-danger"&gt;text-danger&lt;/p&gt;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-warning </a:t>
            </a:r>
            <a:r>
              <a:rPr lang="en-US" sz="1600" dirty="0" err="1"/>
              <a:t>bg</a:t>
            </a:r>
            <a:r>
              <a:rPr lang="en-US" sz="1600" dirty="0"/>
              <a:t>-dark"&gt;text-warning&lt;/p&gt;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-info </a:t>
            </a:r>
            <a:r>
              <a:rPr lang="en-US" sz="1600" dirty="0" err="1"/>
              <a:t>bg</a:t>
            </a:r>
            <a:r>
              <a:rPr lang="en-US" sz="1600" dirty="0"/>
              <a:t>-dark"&gt;text-info&lt;/p&gt;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-light </a:t>
            </a:r>
            <a:r>
              <a:rPr lang="en-US" sz="1600" dirty="0" err="1"/>
              <a:t>bg</a:t>
            </a:r>
            <a:r>
              <a:rPr lang="en-US" sz="1600" dirty="0"/>
              <a:t>-dark"&gt;text-light&lt;/p&gt;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-dark"&gt;text-dark&lt;/p&gt;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-body"&gt;text-body&lt;/p&gt;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-transparent"&gt;text-muted&lt;/p&gt;</a:t>
            </a:r>
          </a:p>
          <a:p>
            <a:r>
              <a:rPr lang="en-US" sz="1600" dirty="0"/>
              <a:t>&lt;p class="</a:t>
            </a:r>
            <a:r>
              <a:rPr lang="en-US" sz="1600" dirty="0" err="1"/>
              <a:t>bg</a:t>
            </a:r>
            <a:r>
              <a:rPr lang="en-US" sz="1600" dirty="0"/>
              <a:t>-white"&gt;text-white</a:t>
            </a:r>
          </a:p>
        </p:txBody>
      </p:sp>
    </p:spTree>
    <p:extLst>
      <p:ext uri="{BB962C8B-B14F-4D97-AF65-F5344CB8AC3E}">
        <p14:creationId xmlns:p14="http://schemas.microsoft.com/office/powerpoint/2010/main" val="83385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" b="26790"/>
          <a:stretch/>
        </p:blipFill>
        <p:spPr>
          <a:xfrm>
            <a:off x="914400" y="1092200"/>
            <a:ext cx="7619999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4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/>
              <a:t>buttons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36880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In bootstrap there are some classes uses for make standard buttons.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36880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   </a:t>
            </a:r>
            <a:r>
              <a:rPr lang="en-US" sz="1400" dirty="0" smtClean="0"/>
              <a:t>	 </a:t>
            </a:r>
            <a:r>
              <a:rPr lang="en-US" sz="1400" dirty="0"/>
              <a:t>&lt;h1&gt;Button&lt;/h1&gt;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primary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secondary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success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danger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warning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 smtClean="0"/>
              <a:t>	&lt;</a:t>
            </a:r>
            <a:r>
              <a:rPr lang="en-US" sz="1400" dirty="0"/>
              <a:t>button class="</a:t>
            </a:r>
            <a:r>
              <a:rPr lang="en-US" sz="1400" dirty="0" err="1"/>
              <a:t>btn</a:t>
            </a:r>
            <a:r>
              <a:rPr lang="en-US" sz="1400" dirty="0"/>
              <a:t> </a:t>
            </a:r>
            <a:r>
              <a:rPr lang="en-US" sz="1400" dirty="0" err="1" smtClean="0"/>
              <a:t>btn</a:t>
            </a:r>
            <a:r>
              <a:rPr lang="en-US" sz="1400" dirty="0" smtClean="0"/>
              <a:t>-	info</a:t>
            </a:r>
            <a:r>
              <a:rPr lang="en-US" sz="1400" dirty="0"/>
              <a:t>"&gt;Button&lt;/button&gt;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r="52315" b="75021"/>
          <a:stretch/>
        </p:blipFill>
        <p:spPr>
          <a:xfrm>
            <a:off x="1981200" y="5486400"/>
            <a:ext cx="4360333" cy="10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2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7AFB7-7994-F84E-7941-BDDE1142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5562600" cy="1143000"/>
          </a:xfrm>
        </p:spPr>
        <p:txBody>
          <a:bodyPr/>
          <a:lstStyle/>
          <a:p>
            <a:r>
              <a:rPr lang="en-IN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E9463-A488-94B4-3622-FF11324B6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6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r>
              <a:rPr lang="en-US" sz="6200" dirty="0">
                <a:solidFill>
                  <a:schemeClr val="bg1"/>
                </a:solidFill>
              </a:rPr>
              <a:t>Navigation available in Bootstrap share general markup and styles.</a:t>
            </a:r>
          </a:p>
          <a:p>
            <a:endParaRPr lang="en-US" sz="6200" dirty="0">
              <a:solidFill>
                <a:schemeClr val="bg1"/>
              </a:solidFill>
            </a:endParaRPr>
          </a:p>
          <a:p>
            <a:r>
              <a:rPr lang="en-US" sz="6200" dirty="0">
                <a:solidFill>
                  <a:schemeClr val="bg1"/>
                </a:solidFill>
              </a:rPr>
              <a:t>The base .nav component is built with flexbox and provide a strong foundation for building all types of navigation components</a:t>
            </a:r>
            <a:r>
              <a:rPr lang="en-US" sz="7400" dirty="0">
                <a:solidFill>
                  <a:schemeClr val="bg1"/>
                </a:solidFill>
              </a:rPr>
              <a:t>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88BDB0-571A-E2D1-ADC3-05FF9F86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51576"/>
            <a:ext cx="4038600" cy="45206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&lt;div class="container"&gt;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class="nav"&gt;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&lt;li class="nav-item"&gt;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&lt;a class="nav-link"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="#"&gt;About&lt;/a&gt;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&lt;/li&gt;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&lt;li class="nav-item"&gt;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&lt;a class="nav-link"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="#"&gt;Home&lt;/a&gt;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&lt;/li&gt;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&lt;li class="nav-item"&gt;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&lt;a class="nav-link"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="#"&gt;Google&lt;/a&gt;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&lt;/li&gt;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&lt;li class="nav-item"&gt;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&lt;a class="nav-link"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="#"&gt;Amazon&lt;/a&gt;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&lt;/li&gt;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&lt;li class="nav-item"&gt;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&lt;a class="</a:t>
            </a:r>
            <a:r>
              <a:rPr lang="en-IN" sz="3200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sz="3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-link" </a:t>
            </a:r>
            <a:r>
              <a:rPr lang="en-IN" sz="3200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="#"&gt;Flipkart&lt;/a&gt;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&lt;/li&gt;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r="55860" b="79959"/>
          <a:stretch/>
        </p:blipFill>
        <p:spPr>
          <a:xfrm>
            <a:off x="685800" y="5029200"/>
            <a:ext cx="3403600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18032-50D0-D1E6-A3A1-91C03A43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5029200" cy="1143000"/>
          </a:xfrm>
        </p:spPr>
        <p:txBody>
          <a:bodyPr/>
          <a:lstStyle/>
          <a:p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13D08-8E92-C062-EEC3-2CF91C20B7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.table class adds basic styling to a table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.table-striped class adds zebra-stripes to a table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.table-bordered class adds borders on all sides of the table and cells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.table-hover class adds a hover effect (grey background color)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3002D8-0225-83DB-BCAB-0B450B67F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class="container mt-3"&gt;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&lt;h2&gt;Basic Table&lt;/h2&gt;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&lt;p&gt;The .table class adds basic styling (light padding and horizontal dividers) to a table:&lt;/p&gt;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&lt;table class="table table-secondary table-hover table-bordered"&gt;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&lt;</a:t>
            </a:r>
            <a:r>
              <a:rPr lang="en-US" dirty="0" err="1">
                <a:solidFill>
                  <a:schemeClr val="bg1"/>
                </a:solidFill>
              </a:rPr>
              <a:t>thead</a:t>
            </a:r>
            <a:r>
              <a:rPr lang="en-US" dirty="0">
                <a:solidFill>
                  <a:schemeClr val="bg1"/>
                </a:solidFill>
              </a:rPr>
              <a:t> class="dark"&gt;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&gt;Email&lt;/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&lt;/</a:t>
            </a:r>
            <a:r>
              <a:rPr lang="en-US" dirty="0" err="1">
                <a:solidFill>
                  <a:schemeClr val="bg1"/>
                </a:solidFill>
              </a:rPr>
              <a:t>thead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&lt;</a:t>
            </a:r>
            <a:r>
              <a:rPr lang="en-US" dirty="0" err="1">
                <a:solidFill>
                  <a:schemeClr val="bg1"/>
                </a:solidFill>
              </a:rPr>
              <a:t>tbody</a:t>
            </a:r>
            <a:r>
              <a:rPr lang="en-US" dirty="0">
                <a:solidFill>
                  <a:schemeClr val="bg1"/>
                </a:solidFill>
              </a:rPr>
              <a:t> class="table table-dark"&gt;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&lt;tr class="table table-secondary"&gt;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&lt;td&gt;John&lt;/td&gt;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&lt;td&gt;Doe&lt;/td&gt;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&lt;td&gt;john@example.com&lt;/td&gt;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&lt;td&gt;Mary&lt;/td&gt;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&lt;td&gt;Moe&lt;/td&gt;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&lt;td&gt;mary@example.com&lt;/td&gt;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&lt;td&gt;July&lt;/td&gt;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&lt;td&gt;Dooley&lt;/td&gt;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&lt;td&gt;july@example.com&lt;/td&gt;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&lt;/tr&gt;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&lt;tr&gt;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&lt;td&gt;Mary&lt;/td&gt;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&lt;td&gt;Moe&lt;/td&gt;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&lt;td&gt;mary@example.com&lt;/td&gt;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&lt;/tr&gt;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&lt;/</a:t>
            </a:r>
            <a:r>
              <a:rPr lang="en-US" dirty="0" err="1">
                <a:solidFill>
                  <a:schemeClr val="bg1"/>
                </a:solidFill>
              </a:rPr>
              <a:t>tbody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        &lt;/table&gt;</a:t>
            </a:r>
          </a:p>
          <a:p>
            <a:r>
              <a:rPr lang="en-US" dirty="0">
                <a:solidFill>
                  <a:schemeClr val="bg1"/>
                </a:solidFill>
              </a:rPr>
              <a:t>      &lt;/div&gt;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9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58724"/>
          <a:stretch/>
        </p:blipFill>
        <p:spPr>
          <a:xfrm>
            <a:off x="457200" y="2286000"/>
            <a:ext cx="8077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4E9D2-9A6F-2DB4-0E36-2E0AD2BC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659876"/>
            <a:ext cx="8229600" cy="1244136"/>
          </a:xfrm>
        </p:spPr>
        <p:txBody>
          <a:bodyPr>
            <a:normAutofit fontScale="90000"/>
          </a:bodyPr>
          <a:lstStyle/>
          <a:p>
            <a:r>
              <a:rPr lang="en-IN" dirty="0"/>
              <a:t>    Alerts       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638F49-37D8-E769-D368-AFA697325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Bootstrap, alerts are used to display important messages or notifications to users.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They are a simple way to highlight and draw attention to information.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Alerts are used to provide an easy way to create predefined alert messages.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Alert adds a style to messages to make them more appealing to the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9A4877-6BD0-ED79-9599-90A217EC6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&lt;div class="container"&gt;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&lt;div class="alert alert-success"&gt;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&lt;strong&gt;Success!&lt;/strong&gt; This is the alert for success.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1100">
                <a:solidFill>
                  <a:schemeClr val="bg1"/>
                </a:solidFill>
              </a:rPr>
              <a:t>    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   &lt;div class="alert alert-warning"&gt;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&lt;strong&gt;Warning!&lt;/strong&gt; This show the warning alert.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&lt;div class="alert alert-danger"&gt;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&lt;strong&gt;Danger&lt;/strong&gt; This show the Danger alert.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&lt;/div&gt;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383C8E-499C-C301-0A33-697F27EC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27" y="4572000"/>
            <a:ext cx="403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4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Introduction to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It is a </a:t>
            </a:r>
            <a:r>
              <a:rPr lang="en-US" sz="2000" dirty="0" err="1"/>
              <a:t>css</a:t>
            </a:r>
            <a:r>
              <a:rPr lang="en-US" sz="2000" dirty="0"/>
              <a:t> framework.</a:t>
            </a:r>
          </a:p>
          <a:p>
            <a:r>
              <a:rPr lang="en-US" sz="2000" dirty="0"/>
              <a:t>Bootstrap makes the web page responsive.</a:t>
            </a:r>
          </a:p>
          <a:p>
            <a:r>
              <a:rPr lang="en-US" sz="2000" dirty="0"/>
              <a:t>With bootstrap we no need to write </a:t>
            </a:r>
            <a:r>
              <a:rPr lang="en-US" sz="2000" dirty="0" err="1"/>
              <a:t>seprate</a:t>
            </a:r>
            <a:r>
              <a:rPr lang="en-US" sz="2000" dirty="0"/>
              <a:t> </a:t>
            </a:r>
            <a:r>
              <a:rPr lang="en-US" sz="2000" dirty="0" err="1"/>
              <a:t>css</a:t>
            </a:r>
            <a:r>
              <a:rPr lang="en-US" sz="2000" dirty="0"/>
              <a:t> file.</a:t>
            </a:r>
          </a:p>
          <a:p>
            <a:r>
              <a:rPr lang="en-US" sz="2000" dirty="0"/>
              <a:t>Version:-  Bootstrap3, bootstrap4, bootstrap5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000" dirty="0"/>
              <a:t>What is Framework</a:t>
            </a:r>
          </a:p>
          <a:p>
            <a:r>
              <a:rPr lang="en-US" sz="2000" dirty="0"/>
              <a:t>Half build solution</a:t>
            </a:r>
          </a:p>
          <a:p>
            <a:r>
              <a:rPr lang="en-US" sz="2000" dirty="0"/>
              <a:t>Advantages of framework is - </a:t>
            </a:r>
          </a:p>
          <a:p>
            <a:pPr marL="457200" indent="-457200">
              <a:buAutoNum type="arabicPeriod"/>
            </a:pPr>
            <a:r>
              <a:rPr lang="en-US" sz="2000" dirty="0"/>
              <a:t>Faster development</a:t>
            </a:r>
          </a:p>
          <a:p>
            <a:pPr marL="457200" indent="-457200">
              <a:buAutoNum type="arabicPeriod"/>
            </a:pPr>
            <a:r>
              <a:rPr lang="en-US" sz="2000" dirty="0"/>
              <a:t>Responsive page</a:t>
            </a:r>
          </a:p>
          <a:p>
            <a:pPr marL="457200" indent="-457200">
              <a:buAutoNum type="arabicPeriod"/>
            </a:pPr>
            <a:r>
              <a:rPr lang="en-US" sz="2000" dirty="0"/>
              <a:t>Code </a:t>
            </a:r>
            <a:r>
              <a:rPr lang="en-US" sz="2000" dirty="0" err="1"/>
              <a:t>readibility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90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/>
              <a:t>Grid</a:t>
            </a:r>
            <a:endParaRPr lang="en-US" sz="3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9833" r="6857" b="6734"/>
          <a:stretch/>
        </p:blipFill>
        <p:spPr>
          <a:xfrm>
            <a:off x="381000" y="2800529"/>
            <a:ext cx="8381999" cy="3828871"/>
          </a:xfrm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Bootstrap, the CSS Grid system is a powerful layout component that allows you to create responsive and flexible grid-based layouts. The grid system in Bootstrap uses a 12-column layout, which you can customize and adjust to suit your needs. </a:t>
            </a:r>
          </a:p>
        </p:txBody>
      </p:sp>
    </p:spTree>
    <p:extLst>
      <p:ext uri="{BB962C8B-B14F-4D97-AF65-F5344CB8AC3E}">
        <p14:creationId xmlns:p14="http://schemas.microsoft.com/office/powerpoint/2010/main" val="158705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3416" r="4907" b="50000"/>
          <a:stretch/>
        </p:blipFill>
        <p:spPr>
          <a:xfrm>
            <a:off x="381000" y="2590800"/>
            <a:ext cx="8331200" cy="23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9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83A923-C5F2-1A41-8E28-DA24135C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52205"/>
            <a:ext cx="8229600" cy="4526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Thank You..!!</a:t>
            </a:r>
          </a:p>
        </p:txBody>
      </p:sp>
    </p:spTree>
    <p:extLst>
      <p:ext uri="{BB962C8B-B14F-4D97-AF65-F5344CB8AC3E}">
        <p14:creationId xmlns:p14="http://schemas.microsoft.com/office/powerpoint/2010/main" val="33235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</a:rPr>
              <a:t>Bootstrap 5 is designed to be responsive to different devices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/>
              <a:t>to ensure proper  rendering and touch zooming, add the following &lt;meta&gt; tag inside the &lt;head&gt; element: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&lt;meta name="viewport" content="width=device-width, initial-scale=1"&gt;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/>
              <a:t>The width=device-width part sets the width of the page to follow the screen-width of the device.</a:t>
            </a:r>
          </a:p>
          <a:p>
            <a:r>
              <a:rPr lang="en-US" sz="1800" dirty="0"/>
              <a:t>The initial-scale=1 part sets the initial zoom level when the page is first loaded by the browser.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0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How to add bootstrap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5920"/>
            <a:ext cx="4114800" cy="4526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2600" dirty="0"/>
              <a:t>To add bootstrap in html document we need to add the bootstrap link in the head of the HTML code.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600" dirty="0"/>
              <a:t>Bootstrap link:-</a:t>
            </a:r>
          </a:p>
          <a:p>
            <a:r>
              <a:rPr lang="en-US" sz="1200" dirty="0"/>
              <a:t>    </a:t>
            </a:r>
            <a:r>
              <a:rPr lang="en-US" sz="2000" dirty="0"/>
              <a:t> &lt;link </a:t>
            </a:r>
            <a:r>
              <a:rPr lang="en-US" sz="2000" dirty="0" err="1"/>
              <a:t>href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css</a:t>
            </a:r>
            <a:r>
              <a:rPr lang="en-US" sz="2000" dirty="0"/>
              <a:t>/bootstrap.min.css"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"&gt;                               &lt;script </a:t>
            </a:r>
            <a:r>
              <a:rPr lang="en-US" sz="2000" dirty="0" err="1"/>
              <a:t>src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js</a:t>
            </a:r>
            <a:r>
              <a:rPr lang="en-US" sz="2000" dirty="0"/>
              <a:t>/bootstrap.bundle.min.js"&gt;&lt;/script&gt;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600" dirty="0"/>
              <a:t>Bootstrap 5 uses JavaScript for different components (like modals, tooltips, popovers </a:t>
            </a:r>
            <a:r>
              <a:rPr lang="en-US" sz="2600" dirty="0" err="1"/>
              <a:t>etc</a:t>
            </a:r>
            <a:r>
              <a:rPr lang="en-US" sz="2600" dirty="0"/>
              <a:t>). However, if you just use the CSS part of Bootstrap, you don't need them.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45920"/>
            <a:ext cx="4114800" cy="45262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="en"&gt;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    &lt;meta charset="UTF-8"&gt;</a:t>
            </a:r>
          </a:p>
          <a:p>
            <a:pPr marL="0" indent="0">
              <a:buNone/>
            </a:pPr>
            <a:r>
              <a:rPr lang="en-US" sz="2000" dirty="0"/>
              <a:t>    &lt;meta name="viewport"        content="width=device-width, initial-scale=1.0"&gt;</a:t>
            </a:r>
          </a:p>
          <a:p>
            <a:pPr marL="0" indent="0">
              <a:buNone/>
            </a:pPr>
            <a:r>
              <a:rPr lang="en-US" sz="2000" dirty="0"/>
              <a:t>    &lt;title&gt;Document&lt;/title&gt;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</a:p>
          <a:p>
            <a:pPr marL="0" indent="0">
              <a:buNone/>
            </a:pPr>
            <a:r>
              <a:rPr lang="en-US" sz="2000" dirty="0"/>
              <a:t>     &lt;link </a:t>
            </a:r>
            <a:r>
              <a:rPr lang="en-US" sz="2000" dirty="0" err="1"/>
              <a:t>href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css</a:t>
            </a:r>
            <a:r>
              <a:rPr lang="en-US" sz="2000" dirty="0"/>
              <a:t>/bootstrap.min.css"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     &lt;script </a:t>
            </a:r>
            <a:r>
              <a:rPr lang="en-US" sz="2000" dirty="0" err="1"/>
              <a:t>src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js</a:t>
            </a:r>
            <a:r>
              <a:rPr lang="en-US" sz="2000" dirty="0"/>
              <a:t>/bootstrap.bundle.min.js"&gt;&lt;/script&gt;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7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6624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3131"/>
            <a:ext cx="4040188" cy="4617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container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829800" y="914400"/>
            <a:ext cx="2212975" cy="2743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The .container class provides a responsive fixed width container</a:t>
            </a:r>
          </a:p>
          <a:p>
            <a:r>
              <a:rPr lang="en-US" sz="2000" dirty="0"/>
              <a:t>This container have some fixed margin and padding.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3130"/>
            <a:ext cx="4041775" cy="45908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="en"&gt;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    &lt;meta charset="UTF-8"&gt;</a:t>
            </a:r>
          </a:p>
          <a:p>
            <a:pPr marL="0" indent="0">
              <a:buNone/>
            </a:pPr>
            <a:r>
              <a:rPr lang="en-US" sz="2000" dirty="0"/>
              <a:t>    &lt;meta name="viewport" content="width=device-width, initial-scale=1.0"&gt;</a:t>
            </a:r>
          </a:p>
          <a:p>
            <a:pPr marL="0" indent="0">
              <a:buNone/>
            </a:pPr>
            <a:r>
              <a:rPr lang="en-US" sz="2000" dirty="0"/>
              <a:t>    &lt;title&gt;Document&lt;/title&gt;</a:t>
            </a:r>
          </a:p>
          <a:p>
            <a:pPr marL="0" indent="0">
              <a:buNone/>
            </a:pPr>
            <a:r>
              <a:rPr lang="en-US" sz="2000" dirty="0"/>
              <a:t>     &lt;link </a:t>
            </a:r>
            <a:r>
              <a:rPr lang="en-US" sz="2000" dirty="0" err="1"/>
              <a:t>href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css</a:t>
            </a:r>
            <a:r>
              <a:rPr lang="en-US" sz="2000" dirty="0"/>
              <a:t>/bootstrap.min.css"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     &lt;script </a:t>
            </a:r>
            <a:r>
              <a:rPr lang="en-US" sz="2000" dirty="0" err="1"/>
              <a:t>src</a:t>
            </a:r>
            <a:r>
              <a:rPr lang="en-US" sz="2000" dirty="0"/>
              <a:t>="https://cdn.jsdelivr.net/</a:t>
            </a:r>
            <a:r>
              <a:rPr lang="en-US" sz="2000" dirty="0" err="1"/>
              <a:t>npm</a:t>
            </a:r>
            <a:r>
              <a:rPr lang="en-US" sz="2000" dirty="0"/>
              <a:t>/bootstrap@5.3.0/</a:t>
            </a:r>
            <a:r>
              <a:rPr lang="en-US" sz="2000" dirty="0" err="1"/>
              <a:t>dist</a:t>
            </a:r>
            <a:r>
              <a:rPr lang="en-US" sz="2000" dirty="0"/>
              <a:t>/</a:t>
            </a:r>
            <a:r>
              <a:rPr lang="en-US" sz="2000" dirty="0" err="1"/>
              <a:t>js</a:t>
            </a:r>
            <a:r>
              <a:rPr lang="en-US" sz="2000" dirty="0"/>
              <a:t>/bootstrap.bundle.min.js"&gt;&lt;/script&gt;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    </a:t>
            </a:r>
            <a:r>
              <a:rPr lang="en-US" sz="2000" b="1" dirty="0"/>
              <a:t>&lt;div class="container"&gt;</a:t>
            </a:r>
          </a:p>
          <a:p>
            <a:pPr marL="0" indent="0">
              <a:buNone/>
            </a:pPr>
            <a:r>
              <a:rPr lang="en-US" sz="2000" dirty="0"/>
              <a:t>        &lt;h1&gt;My page&lt;/h1&gt;</a:t>
            </a:r>
          </a:p>
          <a:p>
            <a:pPr marL="0" indent="0">
              <a:buNone/>
            </a:pPr>
            <a:r>
              <a:rPr lang="en-US" sz="2000" dirty="0"/>
              <a:t>        &lt;p&gt;This is paragraph&lt;/p&gt;</a:t>
            </a:r>
          </a:p>
          <a:p>
            <a:pPr marL="0" indent="0">
              <a:buNone/>
            </a:pPr>
            <a:r>
              <a:rPr lang="en-US" sz="2000" dirty="0"/>
              <a:t>    &lt;/div&gt;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type of containers in the bootstrap, which are container-fluid and container.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39333" r="50000" b="32045"/>
          <a:stretch/>
        </p:blipFill>
        <p:spPr>
          <a:xfrm>
            <a:off x="533400" y="4267200"/>
            <a:ext cx="3810000" cy="1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0" y="1981200"/>
            <a:ext cx="25908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4040188" cy="6397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Container-fluid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400" y="381000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00201"/>
            <a:ext cx="4040188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/>
              <a:t>The .container-fluid class provides a full width container, spanning the entire width of the viewport.</a:t>
            </a:r>
          </a:p>
          <a:p>
            <a:r>
              <a:rPr lang="en-US" sz="1800" dirty="0"/>
              <a:t>It takes whole width of the page.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4" t="39997" r="1810" b="31045"/>
          <a:stretch/>
        </p:blipFill>
        <p:spPr>
          <a:xfrm>
            <a:off x="533400" y="3886200"/>
            <a:ext cx="3810000" cy="1905000"/>
          </a:xfrm>
        </p:spPr>
      </p:pic>
      <p:sp>
        <p:nvSpPr>
          <p:cNvPr id="9" name="TextBox 8"/>
          <p:cNvSpPr txBox="1"/>
          <p:nvPr/>
        </p:nvSpPr>
        <p:spPr>
          <a:xfrm>
            <a:off x="4701619" y="609600"/>
            <a:ext cx="4038600" cy="54784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Eg</a:t>
            </a:r>
            <a:r>
              <a:rPr lang="en-US" sz="1400" dirty="0"/>
              <a:t>:</a:t>
            </a:r>
          </a:p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 </a:t>
            </a:r>
            <a:r>
              <a:rPr lang="en-US" sz="1400" dirty="0" err="1"/>
              <a:t>lang</a:t>
            </a:r>
            <a:r>
              <a:rPr lang="en-US" sz="1400" dirty="0"/>
              <a:t>="en"&gt;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    &lt;meta charset="UTF-8"&gt;</a:t>
            </a:r>
          </a:p>
          <a:p>
            <a:r>
              <a:rPr lang="en-US" sz="1400" dirty="0"/>
              <a:t>    &lt;meta name="viewport" content="width=device-width, initial-scale=1.0"&gt;</a:t>
            </a:r>
          </a:p>
          <a:p>
            <a:r>
              <a:rPr lang="en-US" sz="1400" dirty="0"/>
              <a:t>    &lt;title&gt;Document&lt;/title&gt;</a:t>
            </a:r>
          </a:p>
          <a:p>
            <a:r>
              <a:rPr lang="en-US" sz="1400" dirty="0"/>
              <a:t>     &lt;link </a:t>
            </a:r>
            <a:r>
              <a:rPr lang="en-US" sz="1400" dirty="0" err="1"/>
              <a:t>href</a:t>
            </a:r>
            <a:r>
              <a:rPr lang="en-US" sz="1400" dirty="0"/>
              <a:t>="https://cdn.jsdelivr.net/</a:t>
            </a:r>
            <a:r>
              <a:rPr lang="en-US" sz="1400" dirty="0" err="1"/>
              <a:t>npm</a:t>
            </a:r>
            <a:r>
              <a:rPr lang="en-US" sz="1400" dirty="0"/>
              <a:t>/bootstrap@5.3.0/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r>
              <a:rPr lang="en-US" sz="1400" dirty="0"/>
              <a:t>/bootstrap.min.css"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"&gt;</a:t>
            </a:r>
          </a:p>
          <a:p>
            <a:r>
              <a:rPr lang="en-US" sz="1400" dirty="0"/>
              <a:t>     &lt;script </a:t>
            </a:r>
            <a:r>
              <a:rPr lang="en-US" sz="1400" dirty="0" err="1"/>
              <a:t>src</a:t>
            </a:r>
            <a:r>
              <a:rPr lang="en-US" sz="1400" dirty="0"/>
              <a:t>="https://cdn.jsdelivr.net/</a:t>
            </a:r>
            <a:r>
              <a:rPr lang="en-US" sz="1400" dirty="0" err="1"/>
              <a:t>npm</a:t>
            </a:r>
            <a:r>
              <a:rPr lang="en-US" sz="1400" dirty="0"/>
              <a:t>/bootstrap@5.3.0/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 dirty="0" err="1"/>
              <a:t>js</a:t>
            </a:r>
            <a:r>
              <a:rPr lang="en-US" sz="1400" dirty="0"/>
              <a:t>/bootstrap.bundle.min.js"&gt;&lt;/script&gt;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    </a:t>
            </a:r>
            <a:r>
              <a:rPr lang="en-US" sz="1400" b="1" dirty="0"/>
              <a:t>&lt;div class="container-fluid"&gt;</a:t>
            </a:r>
          </a:p>
          <a:p>
            <a:r>
              <a:rPr lang="en-US" sz="1400" dirty="0"/>
              <a:t>        &lt;h1&gt;My page&lt;/h1&gt;</a:t>
            </a:r>
          </a:p>
          <a:p>
            <a:r>
              <a:rPr lang="en-US" sz="1400" dirty="0"/>
              <a:t>        &lt;p&gt;This is paragraph&lt;/p&gt;</a:t>
            </a:r>
          </a:p>
          <a:p>
            <a:r>
              <a:rPr lang="en-US" sz="1400" dirty="0"/>
              <a:t>    &lt;/div&gt;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0436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22346"/>
          <a:stretch/>
        </p:blipFill>
        <p:spPr>
          <a:xfrm>
            <a:off x="838200" y="914400"/>
            <a:ext cx="7467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Margin &amp;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sz="2000" dirty="0"/>
              <a:t>In bootstrap there are special class which specifies the margin &amp; padding.</a:t>
            </a:r>
          </a:p>
          <a:p>
            <a:endParaRPr lang="en-US" sz="2000" dirty="0"/>
          </a:p>
          <a:p>
            <a:r>
              <a:rPr lang="en-US" sz="2000" dirty="0"/>
              <a:t>m - for classes that set margin</a:t>
            </a:r>
          </a:p>
          <a:p>
            <a:r>
              <a:rPr lang="en-US" sz="2000" dirty="0"/>
              <a:t>p - for classes that set padding</a:t>
            </a:r>
          </a:p>
          <a:p>
            <a:r>
              <a:rPr lang="en-US" sz="2100" dirty="0"/>
              <a:t>t - for classes that set margin-top or padding-top</a:t>
            </a:r>
          </a:p>
          <a:p>
            <a:r>
              <a:rPr lang="en-US" sz="2100" dirty="0"/>
              <a:t>b - for classes that set margin-bottom or padding-bottom</a:t>
            </a:r>
          </a:p>
          <a:p>
            <a:r>
              <a:rPr lang="en-US" sz="2100" dirty="0"/>
              <a:t>l - for classes that set margin-left or padding-left</a:t>
            </a:r>
          </a:p>
          <a:p>
            <a:r>
              <a:rPr lang="en-US" sz="2100" dirty="0"/>
              <a:t>r - for classes that set margin-right or padding-right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sz="1800" dirty="0" err="1"/>
              <a:t>Eg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    &lt;div&gt;</a:t>
            </a:r>
          </a:p>
          <a:p>
            <a:pPr marL="0" indent="0">
              <a:buNone/>
            </a:pPr>
            <a:r>
              <a:rPr lang="en-US" sz="1800" dirty="0"/>
              <a:t>        &lt;p class="m-0 p-1 border"&gt;padding and no </a:t>
            </a:r>
            <a:r>
              <a:rPr lang="en-US" sz="1800" dirty="0" err="1"/>
              <a:t>margine</a:t>
            </a:r>
            <a:r>
              <a:rPr lang="en-US" sz="1800" dirty="0"/>
              <a:t>&lt;/p&gt;</a:t>
            </a:r>
          </a:p>
          <a:p>
            <a:pPr marL="0" indent="0">
              <a:buNone/>
            </a:pPr>
            <a:r>
              <a:rPr lang="en-US" sz="1800" dirty="0"/>
              <a:t>    &lt;/div&gt;</a:t>
            </a:r>
          </a:p>
          <a:p>
            <a:pPr marL="0" indent="0">
              <a:buNone/>
            </a:pPr>
            <a:r>
              <a:rPr lang="en-US" sz="1800" dirty="0"/>
              <a:t>    &lt;div&gt;</a:t>
            </a:r>
          </a:p>
          <a:p>
            <a:pPr marL="0" indent="0">
              <a:buNone/>
            </a:pPr>
            <a:r>
              <a:rPr lang="en-US" sz="1800" dirty="0"/>
              <a:t>        &lt;p class="mt-5 ml-5 border"&gt;</a:t>
            </a:r>
            <a:r>
              <a:rPr lang="en-US" sz="1800" dirty="0" err="1"/>
              <a:t>margine</a:t>
            </a:r>
            <a:r>
              <a:rPr lang="en-US" sz="1800" dirty="0"/>
              <a:t> top and left&lt;/p&gt;</a:t>
            </a:r>
          </a:p>
          <a:p>
            <a:pPr marL="0" indent="0">
              <a:buNone/>
            </a:pPr>
            <a:r>
              <a:rPr lang="en-US" sz="1800" dirty="0"/>
              <a:t>    &lt;/div&gt;</a:t>
            </a:r>
          </a:p>
          <a:p>
            <a:pPr marL="0" indent="0">
              <a:buNone/>
            </a:pPr>
            <a:r>
              <a:rPr lang="en-US" sz="1800" dirty="0"/>
              <a:t>    &lt;div&gt;</a:t>
            </a:r>
          </a:p>
          <a:p>
            <a:pPr marL="0" indent="0">
              <a:buNone/>
            </a:pPr>
            <a:r>
              <a:rPr lang="en-US" sz="1800" dirty="0"/>
              <a:t>        &lt;p class="mb-5 p-5 border"&gt;</a:t>
            </a:r>
            <a:r>
              <a:rPr lang="en-US" sz="1800" dirty="0" err="1"/>
              <a:t>margine</a:t>
            </a:r>
            <a:r>
              <a:rPr lang="en-US" sz="1800" dirty="0"/>
              <a:t> bottom and padding&lt;/p&gt;</a:t>
            </a:r>
          </a:p>
          <a:p>
            <a:pPr marL="0" indent="0">
              <a:buNone/>
            </a:pPr>
            <a:r>
              <a:rPr lang="en-US" sz="1800" dirty="0"/>
              <a:t>    &lt;/div&gt;</a:t>
            </a:r>
          </a:p>
          <a:p>
            <a:pPr marL="0" indent="0">
              <a:buNone/>
            </a:pPr>
            <a:r>
              <a:rPr lang="en-US" sz="1800" dirty="0"/>
              <a:t>    &lt;div&gt;</a:t>
            </a:r>
          </a:p>
          <a:p>
            <a:pPr marL="0" indent="0">
              <a:buNone/>
            </a:pPr>
            <a:r>
              <a:rPr lang="en-US" sz="1800" dirty="0"/>
              <a:t>        &lt;p class="mr-5 ml-2 border"&gt;</a:t>
            </a:r>
            <a:r>
              <a:rPr lang="en-US" sz="1800" dirty="0" err="1"/>
              <a:t>margine</a:t>
            </a:r>
            <a:r>
              <a:rPr lang="en-US" sz="1800" dirty="0"/>
              <a:t> right and margin left&lt;/p&gt;</a:t>
            </a:r>
          </a:p>
          <a:p>
            <a:pPr marL="0" indent="0">
              <a:buNone/>
            </a:pPr>
            <a:r>
              <a:rPr lang="en-US" sz="1800" dirty="0"/>
              <a:t>    &lt;/div&gt;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983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" b="32387"/>
          <a:stretch/>
        </p:blipFill>
        <p:spPr>
          <a:xfrm>
            <a:off x="838200" y="137160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7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428</TotalTime>
  <Words>901</Words>
  <Application>Microsoft Office PowerPoint</Application>
  <PresentationFormat>On-screen Show (4:3)</PresentationFormat>
  <Paragraphs>278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BOOTSTRAP</vt:lpstr>
      <vt:lpstr>Introduction to bootstrap</vt:lpstr>
      <vt:lpstr>Bootstrap 5 is designed to be responsive to different devices</vt:lpstr>
      <vt:lpstr>How to add bootstrap in Html</vt:lpstr>
      <vt:lpstr>containers</vt:lpstr>
      <vt:lpstr>PowerPoint Presentation</vt:lpstr>
      <vt:lpstr>PowerPoint Presentation</vt:lpstr>
      <vt:lpstr>Margin &amp; Padding</vt:lpstr>
      <vt:lpstr>PowerPoint Presentation</vt:lpstr>
      <vt:lpstr>Text Color</vt:lpstr>
      <vt:lpstr>PowerPoint Presentation</vt:lpstr>
      <vt:lpstr>Text property</vt:lpstr>
      <vt:lpstr>Background color</vt:lpstr>
      <vt:lpstr>PowerPoint Presentation</vt:lpstr>
      <vt:lpstr>buttons</vt:lpstr>
      <vt:lpstr>Navigation</vt:lpstr>
      <vt:lpstr>Tables</vt:lpstr>
      <vt:lpstr>PowerPoint Presentation</vt:lpstr>
      <vt:lpstr>    Alerts           </vt:lpstr>
      <vt:lpstr>Grid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Admin</dc:creator>
  <cp:lastModifiedBy>Admin</cp:lastModifiedBy>
  <cp:revision>23</cp:revision>
  <dcterms:created xsi:type="dcterms:W3CDTF">2023-07-07T07:42:02Z</dcterms:created>
  <dcterms:modified xsi:type="dcterms:W3CDTF">2023-07-08T06:55:54Z</dcterms:modified>
</cp:coreProperties>
</file>