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CF339-29BE-47D1-BE3F-0E78E5E18651}" v="1" dt="2023-03-24T10:29:2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Aleksic" userId="842cb984580da07a" providerId="LiveId" clId="{104CF339-29BE-47D1-BE3F-0E78E5E18651}"/>
    <pc:docChg chg="custSel addSld modSld sldOrd">
      <pc:chgData name="Filip Aleksic" userId="842cb984580da07a" providerId="LiveId" clId="{104CF339-29BE-47D1-BE3F-0E78E5E18651}" dt="2023-03-24T10:30:46.190" v="55" actId="1076"/>
      <pc:docMkLst>
        <pc:docMk/>
      </pc:docMkLst>
      <pc:sldChg chg="modSp mod">
        <pc:chgData name="Filip Aleksic" userId="842cb984580da07a" providerId="LiveId" clId="{104CF339-29BE-47D1-BE3F-0E78E5E18651}" dt="2023-03-24T10:30:46.190" v="55" actId="1076"/>
        <pc:sldMkLst>
          <pc:docMk/>
          <pc:sldMk cId="2626980568" sldId="257"/>
        </pc:sldMkLst>
        <pc:spChg chg="mod">
          <ac:chgData name="Filip Aleksic" userId="842cb984580da07a" providerId="LiveId" clId="{104CF339-29BE-47D1-BE3F-0E78E5E18651}" dt="2023-03-24T10:30:46.190" v="55" actId="1076"/>
          <ac:spMkLst>
            <pc:docMk/>
            <pc:sldMk cId="2626980568" sldId="257"/>
            <ac:spMk id="2" creationId="{8F22E186-33C6-7C1F-8757-35A79F44E62B}"/>
          </ac:spMkLst>
        </pc:spChg>
        <pc:spChg chg="mod">
          <ac:chgData name="Filip Aleksic" userId="842cb984580da07a" providerId="LiveId" clId="{104CF339-29BE-47D1-BE3F-0E78E5E18651}" dt="2023-03-24T10:30:39.776" v="54" actId="20577"/>
          <ac:spMkLst>
            <pc:docMk/>
            <pc:sldMk cId="2626980568" sldId="257"/>
            <ac:spMk id="3" creationId="{40D6B988-CEE1-488B-B3AB-28DEF6AA5A59}"/>
          </ac:spMkLst>
        </pc:spChg>
      </pc:sldChg>
      <pc:sldChg chg="addSp delSp modSp new mod ord setBg">
        <pc:chgData name="Filip Aleksic" userId="842cb984580da07a" providerId="LiveId" clId="{104CF339-29BE-47D1-BE3F-0E78E5E18651}" dt="2023-03-24T10:29:50.835" v="52" actId="1076"/>
        <pc:sldMkLst>
          <pc:docMk/>
          <pc:sldMk cId="337344128" sldId="265"/>
        </pc:sldMkLst>
        <pc:spChg chg="del">
          <ac:chgData name="Filip Aleksic" userId="842cb984580da07a" providerId="LiveId" clId="{104CF339-29BE-47D1-BE3F-0E78E5E18651}" dt="2023-03-24T10:28:57.347" v="4" actId="26606"/>
          <ac:spMkLst>
            <pc:docMk/>
            <pc:sldMk cId="337344128" sldId="265"/>
            <ac:spMk id="2" creationId="{8B84C4F5-17AE-36A0-A35E-8B6B84634821}"/>
          </ac:spMkLst>
        </pc:spChg>
        <pc:spChg chg="del">
          <ac:chgData name="Filip Aleksic" userId="842cb984580da07a" providerId="LiveId" clId="{104CF339-29BE-47D1-BE3F-0E78E5E18651}" dt="2023-03-24T10:28:57.347" v="4" actId="26606"/>
          <ac:spMkLst>
            <pc:docMk/>
            <pc:sldMk cId="337344128" sldId="265"/>
            <ac:spMk id="3" creationId="{A9B445C9-1A06-9645-4DE5-83634E5BE1E5}"/>
          </ac:spMkLst>
        </pc:spChg>
        <pc:spChg chg="add mod">
          <ac:chgData name="Filip Aleksic" userId="842cb984580da07a" providerId="LiveId" clId="{104CF339-29BE-47D1-BE3F-0E78E5E18651}" dt="2023-03-24T10:29:50.835" v="52" actId="1076"/>
          <ac:spMkLst>
            <pc:docMk/>
            <pc:sldMk cId="337344128" sldId="265"/>
            <ac:spMk id="6" creationId="{6FD7C873-1300-5419-5F39-E9BF77C3E545}"/>
          </ac:spMkLst>
        </pc:spChg>
        <pc:picChg chg="add mod">
          <ac:chgData name="Filip Aleksic" userId="842cb984580da07a" providerId="LiveId" clId="{104CF339-29BE-47D1-BE3F-0E78E5E18651}" dt="2023-03-24T10:28:57.347" v="4" actId="26606"/>
          <ac:picMkLst>
            <pc:docMk/>
            <pc:sldMk cId="337344128" sldId="265"/>
            <ac:picMk id="5" creationId="{54FA86EB-4AA8-8A3B-7405-DDEDD4589A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16E81A-B5A7-7C99-631E-09B80859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3B141E-870A-ED29-3DDE-E197D22E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B42F097-4508-9A27-FBBE-5837C88D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0957FB-F447-09D2-D99E-1908753E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87CA540-5AF5-8618-6E9B-DA5F3CFF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425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3E895E-7752-CD82-6E5D-BEA39AE4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9469023-0479-07E2-5624-0BB67705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CD1A07E-5E38-9FC9-C3F4-3162337C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ECE305C-601B-466E-195E-6BC0A6DC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AE21AA5-DF32-0F24-370D-D7723A52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48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F10A9055-598B-6270-591E-C1BFA7321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E7067C4-F654-9003-905A-42D4C4F2E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53C5FD4-7EC0-CF8F-618B-00616592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758C308-A8A6-836A-2D67-ED105BA0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1295B4B-BE83-8ED1-E704-E55728DA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23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A9D9F4-50A9-D2C3-E5EC-FAA3A343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2FD7BE3-269E-C9B8-64A9-84E6FC41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6749C5E-50ED-7D0B-A384-C883EDF5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2E91F0B-77DC-098F-CD58-A16032D1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F4B586F-ABF6-5D67-315F-CA983684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764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B0455A-951D-B90C-FF4E-B368233B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43474D1-5FDF-E201-725F-6444F26B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E355E1-D85A-792E-CC70-E5C20B4F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D04CF85-D509-34DD-1F3E-2AF0E5A4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F78A0AC-7042-6F38-05A7-7798017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6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29E9C7-5EEF-1A37-DD75-EB49CE3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C0B4A7E-4C2C-0DED-23E0-B6223D5F5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15F2C35-E7D3-94A3-54F0-2ECA00AB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768F687-6D4A-D421-B2A5-48FD511D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A787FD5-5B98-C04F-604F-0E6CF1AF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64E9DC3-2D63-73FA-799C-E6067075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89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34B50B-E910-2ECB-26CD-1BDCCDB9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BF6BFD2-A3F0-3867-8276-E7A499D4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DA94166-A227-200B-5859-9440821A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62C05F-3E14-20FD-E32D-DBBDC7AC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AFAA8-0613-EDE7-6447-400F6709D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AAB73112-72D2-9D75-D4C8-371FCE8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0C2BC311-D6BC-07F3-2B4D-79F03457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8866FE8-D0A8-C65A-BF05-AF78FB3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16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A3141F-CF92-6D00-82B2-AA0B768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6CAB14BA-AD8A-F462-837B-C95F785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2D4974E-46DE-542B-CB35-0AAF37C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54079DA-531C-4C11-4232-0F8F2E1A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35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2FCFA60E-E772-CE3A-F757-FFB094EB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1E6DE4F-C9AB-5F85-C72D-69544499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4172D38-12AA-98D3-3CE1-8F2092AB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00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EA266B-2163-E682-957B-5BF7532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B0672D-D7ED-C5FE-735D-1435B3B2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0202224-0A42-9AFE-0DFE-63DB8C92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D63FBA4-73C4-2DCB-DCA4-0CA3883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CCF21841-5683-8492-1BE4-440ADD5F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532408B-CFF8-3C72-1285-EB1348F5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11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18C5B6-737C-A7F0-9D29-31E7A687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2D2C9E1E-6CCB-349D-F3D4-43BCBCC08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5386812-B4B4-93DF-EA8A-42553D196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2F92DF0-8BD6-B516-D7D4-8CB05310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CF1F2F0-8455-4539-1762-6BCF73A7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1381971-8F58-FE61-B9C4-CA8C3F2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53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7D1DAAB-0C1E-DE7B-1D71-8DC3ED2F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34E2E10-7EB9-AFBE-D898-78F13D83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7412B54-F319-2384-D0AF-176EE29C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91C9-6BA3-46E9-86DF-B802F0786BA3}" type="datetimeFigureOut">
              <a:rPr lang="hr-HR" smtClean="0"/>
              <a:t>22.3.2023.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4DB58B-B62B-4FA7-A0D0-9DEE6E226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E03C8A6-3BD3-3109-3A81-AFC6B4A3B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8DBC-FCE9-4B98-9469-F30F904FB6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464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7A0F70-E498-04F0-3460-C621C9981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4E02CB0-462B-C144-C0EE-044A09087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43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zervirano mjesto sadržaja 10">
            <a:extLst>
              <a:ext uri="{FF2B5EF4-FFF2-40B4-BE49-F238E27FC236}">
                <a16:creationId xmlns:a16="http://schemas.microsoft.com/office/drawing/2014/main" id="{9AC59E1B-276B-4655-16A8-70603EA24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1562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7CEBEB-424D-007F-64F5-F5C607B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0E73117-A594-4014-368C-E1A855A1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rvest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dplyr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rgdal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(ggplot2)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sf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stringr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 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lubridate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readr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tm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wordcloud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cowplot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stargazer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b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</a:br>
            <a:r>
              <a:rPr lang="hr-HR" sz="1800" b="1" dirty="0" err="1">
                <a:solidFill>
                  <a:srgbClr val="99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library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(</a:t>
            </a:r>
            <a:r>
              <a:rPr lang="hr-HR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knitr</a:t>
            </a:r>
            <a:r>
              <a:rPr lang="hr-HR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Helvetica Neue"/>
              </a:rPr>
              <a:t>)</a:t>
            </a:r>
            <a:endParaRPr lang="hr-HR" sz="1800" dirty="0">
              <a:solidFill>
                <a:srgbClr val="333333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920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22E186-33C6-7C1F-8757-35A79F44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289"/>
            <a:ext cx="10515600" cy="1325563"/>
          </a:xfrm>
        </p:spPr>
        <p:txBody>
          <a:bodyPr/>
          <a:lstStyle/>
          <a:p>
            <a:pPr algn="ctr"/>
            <a:r>
              <a:rPr lang="hr-HR" dirty="0"/>
              <a:t>Data </a:t>
            </a:r>
            <a:r>
              <a:rPr lang="hr-HR" dirty="0" err="1"/>
              <a:t>scraping</a:t>
            </a:r>
            <a:r>
              <a:rPr lang="hr-HR" dirty="0"/>
              <a:t> i uređivanje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D6B988-CEE1-488B-B3AB-28DEF6AA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69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zervirano mjesto sadržaja 22">
            <a:extLst>
              <a:ext uri="{FF2B5EF4-FFF2-40B4-BE49-F238E27FC236}">
                <a16:creationId xmlns:a16="http://schemas.microsoft.com/office/drawing/2014/main" id="{99744158-2A6B-0A32-C1D3-FF8D8FA3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zervirano mjesto sadržaja 13">
            <a:extLst>
              <a:ext uri="{FF2B5EF4-FFF2-40B4-BE49-F238E27FC236}">
                <a16:creationId xmlns:a16="http://schemas.microsoft.com/office/drawing/2014/main" id="{09BA3C1B-FA66-F06D-6CB4-74E1B839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42DFA808-E887-DC11-65A6-326FD117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A3AD843-08FA-E0D5-BDEB-1248875EF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B17BAF0-C368-D28E-A9ED-4D48558C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8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4FA86EB-4AA8-8A3B-7405-DDEDD458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0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6FD7C873-1300-5419-5F39-E9BF77C3E545}"/>
              </a:ext>
            </a:extLst>
          </p:cNvPr>
          <p:cNvSpPr txBox="1"/>
          <p:nvPr/>
        </p:nvSpPr>
        <p:spPr>
          <a:xfrm>
            <a:off x="2503055" y="606423"/>
            <a:ext cx="727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/>
              <a:t>Tablica sa podacima</a:t>
            </a:r>
          </a:p>
        </p:txBody>
      </p:sp>
    </p:spTree>
    <p:extLst>
      <p:ext uri="{BB962C8B-B14F-4D97-AF65-F5344CB8AC3E}">
        <p14:creationId xmlns:p14="http://schemas.microsoft.com/office/powerpoint/2010/main" val="337344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72</Words>
  <Application>Microsoft Office PowerPoint</Application>
  <PresentationFormat>Široki zaslon</PresentationFormat>
  <Paragraphs>3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Tema sustava Office</vt:lpstr>
      <vt:lpstr>PowerPoint prezentacija</vt:lpstr>
      <vt:lpstr>PowerPoint prezentacija</vt:lpstr>
      <vt:lpstr>Data scraping i uređivanje podataka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Filip Aleksic</dc:creator>
  <cp:lastModifiedBy>Filip Aleksic</cp:lastModifiedBy>
  <cp:revision>1</cp:revision>
  <dcterms:created xsi:type="dcterms:W3CDTF">2023-03-22T15:34:28Z</dcterms:created>
  <dcterms:modified xsi:type="dcterms:W3CDTF">2023-03-24T10:30:54Z</dcterms:modified>
</cp:coreProperties>
</file>